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5CA6-26DE-67CA-40D2-C8A7E9976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7138A-B44D-7710-D3D3-D1F402F04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8FAC-FAF8-155E-9769-34394DCE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6E864-F5DC-1141-B6A6-B6F15601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889D-514E-AF12-B647-1B4FE772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2278-B984-568F-2909-1629FDB7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F6182-269C-46F2-490A-38710FCE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7F22-0DD7-A9D0-6AE8-A7C5D0C2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354B-9157-7EA5-AD01-3F8B1629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AFD-4BFF-9F0F-C53F-3DD30028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97131-D9CE-9E01-1D40-78B410E1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ABB1-674E-EFF5-8947-89F8BAD2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84E-5C5D-9336-2371-EF1316EA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D547-A190-296D-6108-E1B3360B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5C4-9426-45CE-F6AD-582AECC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044A-B6FF-2776-F0E0-526F4628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2C10-9FC8-228D-96C8-AD82F08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F6B6-8907-290A-C7AF-57D6C75F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6523-235B-1E2B-E22B-0AC79FAA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E609-F98D-A138-3F6B-16283E16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0972-E36A-F2FE-A09D-AA2998A9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A20D-4575-453E-110E-02BE13A7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868B-E4EC-9DBB-6E69-E0DEA8ED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54F2-2016-9D29-92F1-7E9F6C0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4424-D644-123E-9920-0BE876D4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109B-70D3-98EE-2382-5C8B5FA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9DD3-2A3E-5536-F1E3-4171F673E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6BA87-670C-CC2E-B304-744790FAE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9E5B-2ED3-8A3F-ACEA-D287DDA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03CF-97E1-9CAC-CB2E-2D3BFA81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E3C34-EFB0-24BF-272F-4941FFAB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2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ED1B-7520-8C5A-5539-A25B0E78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30BC-2775-BD1A-5700-CBC468A1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4B020-EB30-C3D3-E001-71E4C4B71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82B41-0268-7D12-0E3C-51269C9C8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7306A-A559-FF10-9279-2377CE298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3DCB9-215E-4A81-B5F7-4F20C81D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20E5E-CAE1-B245-4588-61E099F4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52017-9F4D-C012-4BE1-A4E8E6F1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D2FC-85FE-46D5-29DB-070D2CA0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1BC2-2AED-BFCA-BE4A-259C92C3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6B6D3-055E-F6D6-1D45-A62B5A53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B81E0-4D20-CF92-3107-D418C24F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C5A35-E384-B78E-418D-AA5A7668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B00AC-5D88-F22E-69B7-8EB78F0F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06AA-6274-9456-B546-2B9605B5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427C-0A0E-7E98-F19D-CE6F4C00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6E22-48C6-E04D-EAD5-3BC4BBC2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3C9CB-957D-89DB-A59A-545025D1C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2049B-0050-9C5D-35D4-D4A6A3F8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2540B-7F3D-5C0A-ED46-472ABEF7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5B98-0F8E-324E-CA0F-2970D005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F2B8-FDBD-84BB-50F6-4DB9325A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D9611-055D-6B24-DEBE-842BB8511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6229C-1ECB-85C1-4E48-19DABD528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FE415-F0EA-36CD-657F-43CFCC6B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91536-02C9-4046-2C3E-B723CEA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6727C-840D-A0A7-12CC-46C12BCB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7B071-2FD1-64BD-8B0E-82AB1B03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2296-FE7D-C2A9-B65D-742A50A3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E345-7E8D-49B8-DB50-D30204FF0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2965-8B97-4E32-B377-1A627F2FC6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1C0D-00F2-D610-A58C-448954438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0C34-5A69-9521-4DFA-4E579E23D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6D1F-B214-41B8-9E89-8CB1C1E1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9D28A2-D68C-8CF6-9B3A-0FD9AFA0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93" y="235968"/>
            <a:ext cx="7603613" cy="5702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07867E-7ED3-6E48-117A-7236CCA069E4}"/>
              </a:ext>
            </a:extLst>
          </p:cNvPr>
          <p:cNvSpPr txBox="1"/>
          <p:nvPr/>
        </p:nvSpPr>
        <p:spPr>
          <a:xfrm rot="16200000">
            <a:off x="1606945" y="2902657"/>
            <a:ext cx="126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in 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C50E8-CCE0-6C2E-2349-D849215AD377}"/>
              </a:ext>
            </a:extLst>
          </p:cNvPr>
          <p:cNvCxnSpPr/>
          <p:nvPr/>
        </p:nvCxnSpPr>
        <p:spPr>
          <a:xfrm flipV="1">
            <a:off x="2422009" y="1406007"/>
            <a:ext cx="0" cy="3500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ECC05-DCA7-6B4E-4A20-7C116C2E4288}"/>
              </a:ext>
            </a:extLst>
          </p:cNvPr>
          <p:cNvCxnSpPr>
            <a:cxnSpLocks/>
          </p:cNvCxnSpPr>
          <p:nvPr/>
        </p:nvCxnSpPr>
        <p:spPr>
          <a:xfrm>
            <a:off x="3744448" y="5904271"/>
            <a:ext cx="5193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3C457F-3FAF-EC70-80FF-1967A207DB32}"/>
              </a:ext>
            </a:extLst>
          </p:cNvPr>
          <p:cNvSpPr txBox="1"/>
          <p:nvPr/>
        </p:nvSpPr>
        <p:spPr>
          <a:xfrm>
            <a:off x="5019294" y="5904271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Number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4533BF-0479-C930-079F-C09E9FDCBC56}"/>
              </a:ext>
            </a:extLst>
          </p:cNvPr>
          <p:cNvCxnSpPr/>
          <p:nvPr/>
        </p:nvCxnSpPr>
        <p:spPr>
          <a:xfrm flipV="1">
            <a:off x="3126658" y="609600"/>
            <a:ext cx="0" cy="49161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92FC9B-EF9B-4984-B4C1-1828C8CCCCC3}"/>
              </a:ext>
            </a:extLst>
          </p:cNvPr>
          <p:cNvSpPr/>
          <p:nvPr/>
        </p:nvSpPr>
        <p:spPr>
          <a:xfrm>
            <a:off x="2052676" y="235967"/>
            <a:ext cx="7845130" cy="6012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Naimur Rahman</dc:creator>
  <cp:lastModifiedBy>Naimur Rahman</cp:lastModifiedBy>
  <cp:revision>2</cp:revision>
  <dcterms:created xsi:type="dcterms:W3CDTF">2024-02-13T07:57:34Z</dcterms:created>
  <dcterms:modified xsi:type="dcterms:W3CDTF">2024-02-18T10:15:33Z</dcterms:modified>
</cp:coreProperties>
</file>