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8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4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F0E2-F263-44DB-ACDE-2C2B5DF7A38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998E-507B-4681-8647-EAB37FFD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BDC841-1379-2C7C-27EE-FB40F9C7014E}"/>
              </a:ext>
            </a:extLst>
          </p:cNvPr>
          <p:cNvSpPr/>
          <p:nvPr/>
        </p:nvSpPr>
        <p:spPr>
          <a:xfrm>
            <a:off x="0" y="0"/>
            <a:ext cx="2492829" cy="990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586D6-2A31-95FD-BCB4-D6CA6F24EF54}"/>
              </a:ext>
            </a:extLst>
          </p:cNvPr>
          <p:cNvSpPr/>
          <p:nvPr/>
        </p:nvSpPr>
        <p:spPr>
          <a:xfrm>
            <a:off x="2492829" y="0"/>
            <a:ext cx="4365171" cy="990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028D4-8541-0B53-7A31-C53059B3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" y="213632"/>
            <a:ext cx="2024977" cy="2057400"/>
          </a:xfrm>
          <a:prstGeom prst="ellipse">
            <a:avLst/>
          </a:prstGeom>
          <a:ln w="28575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6FE44-65B5-B701-0C4E-DF8DBB4BB529}"/>
              </a:ext>
            </a:extLst>
          </p:cNvPr>
          <p:cNvSpPr txBox="1"/>
          <p:nvPr/>
        </p:nvSpPr>
        <p:spPr>
          <a:xfrm>
            <a:off x="0" y="2445986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NAIMUR RAHMAN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AD311-9C30-25DB-9537-6DAE79B7CD62}"/>
              </a:ext>
            </a:extLst>
          </p:cNvPr>
          <p:cNvSpPr txBox="1"/>
          <p:nvPr/>
        </p:nvSpPr>
        <p:spPr>
          <a:xfrm>
            <a:off x="575551" y="2842431"/>
            <a:ext cx="1263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STUDENT</a:t>
            </a:r>
          </a:p>
        </p:txBody>
      </p:sp>
      <p:pic>
        <p:nvPicPr>
          <p:cNvPr id="9" name="Graphic 8" descr="Speaker Phone">
            <a:extLst>
              <a:ext uri="{FF2B5EF4-FFF2-40B4-BE49-F238E27FC236}">
                <a16:creationId xmlns:a16="http://schemas.microsoft.com/office/drawing/2014/main" id="{CDA57298-D5C9-A281-3904-487696B9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97" y="3720930"/>
            <a:ext cx="320040" cy="320040"/>
          </a:xfrm>
          <a:prstGeom prst="rect">
            <a:avLst/>
          </a:prstGeom>
        </p:spPr>
      </p:pic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999E70E3-D92C-8156-C4AC-ECD6B7782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947" y="4107366"/>
            <a:ext cx="320040" cy="320040"/>
          </a:xfrm>
          <a:prstGeom prst="rect">
            <a:avLst/>
          </a:prstGeom>
        </p:spPr>
      </p:pic>
      <p:pic>
        <p:nvPicPr>
          <p:cNvPr id="14" name="Graphic 13" descr="Marker">
            <a:extLst>
              <a:ext uri="{FF2B5EF4-FFF2-40B4-BE49-F238E27FC236}">
                <a16:creationId xmlns:a16="http://schemas.microsoft.com/office/drawing/2014/main" id="{10BEE21D-AA82-B61A-CF45-563D9EECEC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246" y="4531886"/>
            <a:ext cx="320040" cy="320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2AEF94-B41F-2D47-26D2-3104D5358F20}"/>
              </a:ext>
            </a:extLst>
          </p:cNvPr>
          <p:cNvSpPr txBox="1"/>
          <p:nvPr/>
        </p:nvSpPr>
        <p:spPr>
          <a:xfrm>
            <a:off x="476412" y="368130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+8801751099887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8EE3E-6FED-40CE-5615-D29F945B2860}"/>
              </a:ext>
            </a:extLst>
          </p:cNvPr>
          <p:cNvSpPr txBox="1"/>
          <p:nvPr/>
        </p:nvSpPr>
        <p:spPr>
          <a:xfrm>
            <a:off x="476412" y="4054956"/>
            <a:ext cx="203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naimur@gmail.com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D6E678-F88D-A388-D4AC-32EA04348DA4}"/>
              </a:ext>
            </a:extLst>
          </p:cNvPr>
          <p:cNvSpPr txBox="1"/>
          <p:nvPr/>
        </p:nvSpPr>
        <p:spPr>
          <a:xfrm>
            <a:off x="465286" y="4470927"/>
            <a:ext cx="2027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2/A, Beauty Haven </a:t>
            </a:r>
          </a:p>
          <a:p>
            <a:r>
              <a:rPr lang="en-US" dirty="0">
                <a:solidFill>
                  <a:schemeClr val="bg1"/>
                </a:solidFill>
              </a:rPr>
              <a:t>Society, TR Road, </a:t>
            </a:r>
          </a:p>
          <a:p>
            <a:r>
              <a:rPr lang="en-US" dirty="0">
                <a:solidFill>
                  <a:schemeClr val="bg1"/>
                </a:solidFill>
              </a:rPr>
              <a:t>Saidpur, Nilphamari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9FF15-6631-2042-4A7D-0CE744391230}"/>
              </a:ext>
            </a:extLst>
          </p:cNvPr>
          <p:cNvSpPr txBox="1"/>
          <p:nvPr/>
        </p:nvSpPr>
        <p:spPr>
          <a:xfrm>
            <a:off x="127947" y="5766531"/>
            <a:ext cx="1477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LANGUAGES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671981-A298-01CE-F5DE-727F7F830B3C}"/>
              </a:ext>
            </a:extLst>
          </p:cNvPr>
          <p:cNvCxnSpPr/>
          <p:nvPr/>
        </p:nvCxnSpPr>
        <p:spPr>
          <a:xfrm>
            <a:off x="217713" y="6166641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895637-084C-1DB5-B15F-55C55DF955DC}"/>
              </a:ext>
            </a:extLst>
          </p:cNvPr>
          <p:cNvSpPr txBox="1"/>
          <p:nvPr/>
        </p:nvSpPr>
        <p:spPr>
          <a:xfrm>
            <a:off x="160958" y="6271717"/>
            <a:ext cx="1156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Bengali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Hindi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2D07C-2093-1741-B835-AB7BFCB4D8F3}"/>
              </a:ext>
            </a:extLst>
          </p:cNvPr>
          <p:cNvSpPr txBox="1"/>
          <p:nvPr/>
        </p:nvSpPr>
        <p:spPr>
          <a:xfrm>
            <a:off x="160958" y="7436155"/>
            <a:ext cx="109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DD8BD9-57F3-0ACB-4B1A-0A91701ADC4D}"/>
              </a:ext>
            </a:extLst>
          </p:cNvPr>
          <p:cNvCxnSpPr/>
          <p:nvPr/>
        </p:nvCxnSpPr>
        <p:spPr>
          <a:xfrm>
            <a:off x="234250" y="7836265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FD762-8921-1AC7-E934-3DBE068E86E5}"/>
              </a:ext>
            </a:extLst>
          </p:cNvPr>
          <p:cNvSpPr txBox="1"/>
          <p:nvPr/>
        </p:nvSpPr>
        <p:spPr>
          <a:xfrm>
            <a:off x="199209" y="7947802"/>
            <a:ext cx="13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Traveling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BB5F38-BAEA-FB02-CB0F-C46A8704BBD9}"/>
              </a:ext>
            </a:extLst>
          </p:cNvPr>
          <p:cNvSpPr txBox="1"/>
          <p:nvPr/>
        </p:nvSpPr>
        <p:spPr>
          <a:xfrm>
            <a:off x="2586535" y="68007"/>
            <a:ext cx="1317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SUMMARY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88FF1B-9E1E-6102-EEBD-1E1EE370BEFD}"/>
              </a:ext>
            </a:extLst>
          </p:cNvPr>
          <p:cNvCxnSpPr>
            <a:cxnSpLocks/>
          </p:cNvCxnSpPr>
          <p:nvPr/>
        </p:nvCxnSpPr>
        <p:spPr>
          <a:xfrm>
            <a:off x="2677883" y="457231"/>
            <a:ext cx="39188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219695-0922-BACA-7B73-8467B4BA446B}"/>
              </a:ext>
            </a:extLst>
          </p:cNvPr>
          <p:cNvSpPr txBox="1"/>
          <p:nvPr/>
        </p:nvSpPr>
        <p:spPr>
          <a:xfrm>
            <a:off x="2619193" y="525440"/>
            <a:ext cx="3918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 am a student currently studying CSE in Khulna University of Engineering &amp; Technology. I am an advanced level Front End Web developer and intermediate level Back End Developer.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264044-5527-F324-13B8-2C5CB5F2CA55}"/>
              </a:ext>
            </a:extLst>
          </p:cNvPr>
          <p:cNvSpPr txBox="1"/>
          <p:nvPr/>
        </p:nvSpPr>
        <p:spPr>
          <a:xfrm>
            <a:off x="2645225" y="2255714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EXPERIENCE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1ED622-DC08-80F6-7B6B-D95006543E9F}"/>
              </a:ext>
            </a:extLst>
          </p:cNvPr>
          <p:cNvCxnSpPr>
            <a:cxnSpLocks/>
          </p:cNvCxnSpPr>
          <p:nvPr/>
        </p:nvCxnSpPr>
        <p:spPr>
          <a:xfrm>
            <a:off x="2736573" y="2644938"/>
            <a:ext cx="39188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6007DE-6378-72A8-E3B0-F5F83FC4EC83}"/>
              </a:ext>
            </a:extLst>
          </p:cNvPr>
          <p:cNvSpPr txBox="1"/>
          <p:nvPr/>
        </p:nvSpPr>
        <p:spPr>
          <a:xfrm>
            <a:off x="2791862" y="2796241"/>
            <a:ext cx="38027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ABC Limited</a:t>
            </a:r>
          </a:p>
          <a:p>
            <a:r>
              <a:rPr lang="en-US" dirty="0"/>
              <a:t>     Front End Developer</a:t>
            </a:r>
          </a:p>
          <a:p>
            <a:r>
              <a:rPr lang="en-US" dirty="0"/>
              <a:t>     2022 – Now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XYZ Inc.</a:t>
            </a:r>
          </a:p>
          <a:p>
            <a:r>
              <a:rPr lang="en-US" b="1" dirty="0"/>
              <a:t>    </a:t>
            </a:r>
            <a:r>
              <a:rPr lang="en-US" dirty="0"/>
              <a:t> Junior Front End Developer</a:t>
            </a:r>
          </a:p>
          <a:p>
            <a:r>
              <a:rPr lang="en-US" b="1" dirty="0"/>
              <a:t>     </a:t>
            </a:r>
            <a:r>
              <a:rPr lang="en-US" dirty="0"/>
              <a:t>2020 – 2022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MNO Software</a:t>
            </a:r>
            <a:br>
              <a:rPr lang="en-US" b="1" dirty="0"/>
            </a:br>
            <a:r>
              <a:rPr lang="en-US" dirty="0"/>
              <a:t>Intern Developer</a:t>
            </a:r>
          </a:p>
          <a:p>
            <a:r>
              <a:rPr lang="en-US" dirty="0"/>
              <a:t>     2019 - 2020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A60EF8-39A5-B705-B5A0-247498BCC4F9}"/>
              </a:ext>
            </a:extLst>
          </p:cNvPr>
          <p:cNvSpPr txBox="1"/>
          <p:nvPr/>
        </p:nvSpPr>
        <p:spPr>
          <a:xfrm>
            <a:off x="2586535" y="6315953"/>
            <a:ext cx="14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EDUCATION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2D16E8-C01B-0FFD-5735-FD50AD214A74}"/>
              </a:ext>
            </a:extLst>
          </p:cNvPr>
          <p:cNvCxnSpPr>
            <a:cxnSpLocks/>
          </p:cNvCxnSpPr>
          <p:nvPr/>
        </p:nvCxnSpPr>
        <p:spPr>
          <a:xfrm>
            <a:off x="2677883" y="6705177"/>
            <a:ext cx="39188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4F0D42-9183-2AD9-63C4-F9F69E4176BA}"/>
              </a:ext>
            </a:extLst>
          </p:cNvPr>
          <p:cNvSpPr txBox="1"/>
          <p:nvPr/>
        </p:nvSpPr>
        <p:spPr>
          <a:xfrm>
            <a:off x="2710545" y="6854850"/>
            <a:ext cx="3825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Khulna University of Engineering &amp;Technology (KUET)</a:t>
            </a:r>
          </a:p>
          <a:p>
            <a:pPr algn="just"/>
            <a:r>
              <a:rPr lang="en-US" dirty="0"/>
              <a:t>     BSc in Computer Science and </a:t>
            </a:r>
          </a:p>
          <a:p>
            <a:pPr algn="just"/>
            <a:r>
              <a:rPr lang="en-US" dirty="0"/>
              <a:t>     Engineering</a:t>
            </a:r>
          </a:p>
          <a:p>
            <a:pPr algn="just"/>
            <a:r>
              <a:rPr lang="en-US" dirty="0"/>
              <a:t>     2020 – 2023</a:t>
            </a:r>
          </a:p>
          <a:p>
            <a:pPr algn="just"/>
            <a:r>
              <a:rPr lang="en-US" dirty="0"/>
              <a:t>     CGPA: 3.78</a:t>
            </a:r>
          </a:p>
          <a:p>
            <a:pPr algn="just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Saidpur Govt. Science College</a:t>
            </a:r>
          </a:p>
          <a:p>
            <a:r>
              <a:rPr lang="en-US" dirty="0"/>
              <a:t>     HSC in Science</a:t>
            </a:r>
          </a:p>
          <a:p>
            <a:r>
              <a:rPr lang="en-US" dirty="0"/>
              <a:t>     GPA: 5.00 </a:t>
            </a:r>
          </a:p>
        </p:txBody>
      </p:sp>
    </p:spTree>
    <p:extLst>
      <p:ext uri="{BB962C8B-B14F-4D97-AF65-F5344CB8AC3E}">
        <p14:creationId xmlns:p14="http://schemas.microsoft.com/office/powerpoint/2010/main" val="248476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389DA-76EE-C5DC-68FD-824CEA8CC772}"/>
              </a:ext>
            </a:extLst>
          </p:cNvPr>
          <p:cNvSpPr/>
          <p:nvPr/>
        </p:nvSpPr>
        <p:spPr>
          <a:xfrm>
            <a:off x="0" y="0"/>
            <a:ext cx="2492829" cy="990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3D924-6AAA-2D3C-D182-C7F3F2B992AD}"/>
              </a:ext>
            </a:extLst>
          </p:cNvPr>
          <p:cNvSpPr/>
          <p:nvPr/>
        </p:nvSpPr>
        <p:spPr>
          <a:xfrm>
            <a:off x="2492829" y="0"/>
            <a:ext cx="4365171" cy="990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7996E-224E-0153-9DFF-1A34C9AEBBA5}"/>
              </a:ext>
            </a:extLst>
          </p:cNvPr>
          <p:cNvSpPr txBox="1"/>
          <p:nvPr/>
        </p:nvSpPr>
        <p:spPr>
          <a:xfrm>
            <a:off x="160958" y="142722"/>
            <a:ext cx="183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PROGARAMING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5B98B-97B9-16AC-8823-75B015C6D670}"/>
              </a:ext>
            </a:extLst>
          </p:cNvPr>
          <p:cNvCxnSpPr/>
          <p:nvPr/>
        </p:nvCxnSpPr>
        <p:spPr>
          <a:xfrm>
            <a:off x="234250" y="542832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F083B1-73AD-3DB9-7677-5BBBE6B20C1D}"/>
              </a:ext>
            </a:extLst>
          </p:cNvPr>
          <p:cNvSpPr txBox="1"/>
          <p:nvPr/>
        </p:nvSpPr>
        <p:spPr>
          <a:xfrm>
            <a:off x="199209" y="654369"/>
            <a:ext cx="1399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7D46F-45EE-10E8-B697-17F3E7FCDF1C}"/>
              </a:ext>
            </a:extLst>
          </p:cNvPr>
          <p:cNvSpPr txBox="1"/>
          <p:nvPr/>
        </p:nvSpPr>
        <p:spPr>
          <a:xfrm>
            <a:off x="2586535" y="143764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SKILLS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1239D1-01F1-BD6C-D63A-895B6E33758A}"/>
              </a:ext>
            </a:extLst>
          </p:cNvPr>
          <p:cNvCxnSpPr>
            <a:cxnSpLocks/>
          </p:cNvCxnSpPr>
          <p:nvPr/>
        </p:nvCxnSpPr>
        <p:spPr>
          <a:xfrm>
            <a:off x="2677883" y="532988"/>
            <a:ext cx="39188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367F01-67B4-C487-2C32-A7220E761B1D}"/>
              </a:ext>
            </a:extLst>
          </p:cNvPr>
          <p:cNvSpPr txBox="1"/>
          <p:nvPr/>
        </p:nvSpPr>
        <p:spPr>
          <a:xfrm>
            <a:off x="2710545" y="682661"/>
            <a:ext cx="382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Desktop 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Application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3549A-F2CD-D77D-7159-2831DACE8A31}"/>
              </a:ext>
            </a:extLst>
          </p:cNvPr>
          <p:cNvSpPr txBox="1"/>
          <p:nvPr/>
        </p:nvSpPr>
        <p:spPr>
          <a:xfrm>
            <a:off x="2647363" y="2298776"/>
            <a:ext cx="1204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184D5-56C1-B135-5550-C9516ED390C0}"/>
              </a:ext>
            </a:extLst>
          </p:cNvPr>
          <p:cNvCxnSpPr>
            <a:cxnSpLocks/>
          </p:cNvCxnSpPr>
          <p:nvPr/>
        </p:nvCxnSpPr>
        <p:spPr>
          <a:xfrm>
            <a:off x="2738711" y="2688000"/>
            <a:ext cx="39188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FCF83-AA5E-426F-3F8F-0FB33FCD3FCD}"/>
              </a:ext>
            </a:extLst>
          </p:cNvPr>
          <p:cNvSpPr txBox="1"/>
          <p:nvPr/>
        </p:nvSpPr>
        <p:spPr>
          <a:xfrm>
            <a:off x="2677883" y="2832132"/>
            <a:ext cx="382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Portal Website (PHP/Laravel)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FIFA Ballon D’OR App (Java/MySQL)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Cardiac Recorder (Android)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UAV Controller (Python)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469B8-9059-3162-0F52-624AF169696E}"/>
              </a:ext>
            </a:extLst>
          </p:cNvPr>
          <p:cNvSpPr txBox="1"/>
          <p:nvPr/>
        </p:nvSpPr>
        <p:spPr>
          <a:xfrm>
            <a:off x="2647363" y="4134135"/>
            <a:ext cx="1862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CERTIFICATIONS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636047-6373-4E59-2391-EABD2896B874}"/>
              </a:ext>
            </a:extLst>
          </p:cNvPr>
          <p:cNvCxnSpPr>
            <a:cxnSpLocks/>
          </p:cNvCxnSpPr>
          <p:nvPr/>
        </p:nvCxnSpPr>
        <p:spPr>
          <a:xfrm>
            <a:off x="2738711" y="4523359"/>
            <a:ext cx="39188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D0F8CA-8CE9-FC15-D489-7710B1FDD353}"/>
              </a:ext>
            </a:extLst>
          </p:cNvPr>
          <p:cNvSpPr txBox="1"/>
          <p:nvPr/>
        </p:nvSpPr>
        <p:spPr>
          <a:xfrm>
            <a:off x="2677883" y="4659767"/>
            <a:ext cx="382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for Data Science</a:t>
            </a:r>
          </a:p>
          <a:p>
            <a:r>
              <a:rPr lang="en-US" dirty="0"/>
              <a:t>     Issuing Authority: Coursera</a:t>
            </a:r>
          </a:p>
          <a:p>
            <a:r>
              <a:rPr lang="en-US" dirty="0"/>
              <a:t>     Year Obtained: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Programming Certification</a:t>
            </a:r>
          </a:p>
          <a:p>
            <a:r>
              <a:rPr lang="en-US" dirty="0"/>
              <a:t>     Issuing Authority: Oracle</a:t>
            </a:r>
          </a:p>
          <a:p>
            <a:r>
              <a:rPr lang="en-US" dirty="0"/>
              <a:t>     Year Obtained: 2023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12332-8BDF-5AFD-73BB-7D5DEB8F9CF3}"/>
              </a:ext>
            </a:extLst>
          </p:cNvPr>
          <p:cNvSpPr txBox="1"/>
          <p:nvPr/>
        </p:nvSpPr>
        <p:spPr>
          <a:xfrm>
            <a:off x="178942" y="3071090"/>
            <a:ext cx="1840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ACHIEVEMENTS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DEAFDF-65AF-F8CB-EE89-00B38A30B835}"/>
              </a:ext>
            </a:extLst>
          </p:cNvPr>
          <p:cNvCxnSpPr/>
          <p:nvPr/>
        </p:nvCxnSpPr>
        <p:spPr>
          <a:xfrm>
            <a:off x="252234" y="34712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51E2CD-27A8-E281-3E31-3B6EABF41592}"/>
              </a:ext>
            </a:extLst>
          </p:cNvPr>
          <p:cNvSpPr txBox="1"/>
          <p:nvPr/>
        </p:nvSpPr>
        <p:spPr>
          <a:xfrm>
            <a:off x="217193" y="3582737"/>
            <a:ext cx="1755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Dean’s Award</a:t>
            </a:r>
          </a:p>
          <a:p>
            <a:r>
              <a:rPr lang="en-US" dirty="0">
                <a:solidFill>
                  <a:schemeClr val="bg1"/>
                </a:solidFill>
              </a:rPr>
              <a:t>     2019-20</a:t>
            </a:r>
          </a:p>
          <a:p>
            <a:r>
              <a:rPr lang="en-US" dirty="0">
                <a:solidFill>
                  <a:schemeClr val="bg1"/>
                </a:solidFill>
              </a:rPr>
              <a:t>     2020-21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D34AE2-0678-A925-6F17-8C8AFD56C07E}"/>
              </a:ext>
            </a:extLst>
          </p:cNvPr>
          <p:cNvSpPr txBox="1"/>
          <p:nvPr/>
        </p:nvSpPr>
        <p:spPr>
          <a:xfrm>
            <a:off x="178942" y="4645934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ADDITIONAL SKILLS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81DA53-2AEF-EE30-4C68-95F51449CC5E}"/>
              </a:ext>
            </a:extLst>
          </p:cNvPr>
          <p:cNvCxnSpPr/>
          <p:nvPr/>
        </p:nvCxnSpPr>
        <p:spPr>
          <a:xfrm>
            <a:off x="252234" y="5046044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391B56-A6E0-FBC5-86D1-A1172BF5BAAF}"/>
              </a:ext>
            </a:extLst>
          </p:cNvPr>
          <p:cNvSpPr txBox="1"/>
          <p:nvPr/>
        </p:nvSpPr>
        <p:spPr>
          <a:xfrm>
            <a:off x="217193" y="5157581"/>
            <a:ext cx="2237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Problem-solving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Adaptability</a:t>
            </a:r>
          </a:p>
        </p:txBody>
      </p:sp>
    </p:spTree>
    <p:extLst>
      <p:ext uri="{BB962C8B-B14F-4D97-AF65-F5344CB8AC3E}">
        <p14:creationId xmlns:p14="http://schemas.microsoft.com/office/powerpoint/2010/main" val="300744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229</Words>
  <Application>Microsoft Office PowerPoint</Application>
  <PresentationFormat>A4 Paper (210x297 mm)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Naimur Rahman</dc:creator>
  <cp:lastModifiedBy>Naimur Rahman</cp:lastModifiedBy>
  <cp:revision>21</cp:revision>
  <dcterms:created xsi:type="dcterms:W3CDTF">2024-02-15T05:45:14Z</dcterms:created>
  <dcterms:modified xsi:type="dcterms:W3CDTF">2024-02-28T17:06:00Z</dcterms:modified>
</cp:coreProperties>
</file>