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E6D164-AD38-4F20-92AD-B3C1EC8A9E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64521-80C6-4BAE-BF37-D3FF697CC5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0842-AECB-468C-842D-B71B6E1E813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0FA6D-8D93-4FEE-AA13-A0649CFD0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EF51-B2DE-4282-87BC-4A84FCDA8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B84D3-C667-453A-8E1D-A5956380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2F33F-46F3-4B45-A22D-236279A5AA8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4DDD6-4924-45A6-AB39-E851385A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2258-A960-4453-BDCD-FB63C391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74126-680B-47D0-994C-C3B4FB62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8BFF-F59D-47C9-AC1B-0B547A4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5266-E1CA-494A-AD4D-E46D1B1A1E4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2106-93A7-4108-B8C6-2E2A222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BF04-FEBD-4A79-8A72-3DAB45A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2207-DDB9-4DEF-9590-EDFF16CE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5D4B0-716E-49FC-B7CD-EA3160944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A622-2035-449A-AF7F-A626D5A2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7B4D-0768-4EEE-9601-45A3D798A4C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B124-7548-483A-B33B-9EC2C449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C73D-A6D1-4957-BB58-C95DB826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1C713-1047-4259-9CE3-32A5FF0AD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BA77-6E22-40E8-9D5E-1BD706BCA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624D-A4C0-4E97-84FC-5A63FF45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B700-BEF5-40F6-99EF-56161EDF5567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09E1-DB3B-477B-8C3E-1988DECB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A02C-951E-4218-A2B8-7B816A87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F491-5FDB-4E17-A9DC-61E63894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D867-3B8A-4CC2-AF30-4EB9D588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4F74-10C3-4976-A7F1-2FDAF8CF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9EA6-6B57-4259-B2E7-A9EA20DB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F96E-165A-443F-83CA-8C11D6E2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FD10-EAEE-4508-8CDA-BCAD828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1A89-2329-4BC7-A153-90E9DA12E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9AE4-A045-42A5-AA3D-13EC36E9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F14-2EC5-4313-B91D-29636064D1C1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B9EA-7558-4908-9908-1B336B38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3754-D3F7-401D-AEC7-74D61E33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1255-7703-4884-83AF-44736CA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87CE-76BD-42BC-BCA9-37BD1CC8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18C6-66DC-4EA6-B092-C6284DCF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ED9B-3FE4-4752-9205-5454B1EC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781D-E2F3-4832-9E56-8D99F157059D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5AEA-53FF-4414-82A7-C5243A44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CF23-6768-4BF5-A52E-65FAE31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89C5-B25B-4565-A7C1-6F07FBBF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8EE5-491B-4141-B558-8C364A1E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F5EF-95CF-476A-A8CC-6EFB6CB3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1A671-9AA0-452B-BD80-A2EF2379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E42B-804A-40D4-864E-0A451D4B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D19FC-D08A-48F3-B65A-5D8D1D46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8532-4A06-4366-8C7D-B4D171A311C7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C5B6C-E4D3-40E3-AA22-087A558A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CE903-90E0-4417-89E7-85DF4277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2C6-35FF-44A8-8DC0-C68A9DE1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116BC-24B3-4086-A3BB-973F278E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F3EB-7AED-4F13-965D-5656301EE6C2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7F44-0897-4325-923A-01333B94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DC6F-8905-40C5-A5A0-878F1027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9B594-9410-4067-94A6-479AD32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9157-17BD-4FAB-A7CC-2FA5C5F301B2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CB53-28C2-4B04-8B0F-7B5513D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A7AF-3960-48AB-8F1B-E857AA6C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646F-B9A1-43BD-8ECE-337606EE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F185-4402-411B-88F4-03B28E21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E4B6-3D71-4A4F-8E2E-E1CE857D6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B6DD-2114-43C5-B7BB-D543D40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4F7B-0900-491E-B69B-02CE96D026C1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5CF1-E28E-464B-A3AE-0723F5B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26959-F974-4FCB-9518-07C64238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B42B-F1F0-4A16-A23B-F24A141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6371-3A69-4F7C-8FA8-D3E2108E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B7125-19A0-4D18-B27B-34365209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443D-F0FC-4D9D-8387-43BE73F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F28-0FC7-4349-897C-9B9794920331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7E173-7CF5-4EAE-97F2-3E0198D3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B1F8-C00C-4817-87FA-559DBFC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DC175-A271-401A-ABEB-EEECD21B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87A5-9A5E-406A-A4CC-4BB425A4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E75E-4C70-4E91-B5FA-2E35CBC6C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4CD3-BDA0-4793-BC40-10F1B2485356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61CC-1946-458D-907C-191603837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5934-F9DD-4786-80BB-DAA4B183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F7D-95DC-4F00-A73C-5047B006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345CF-17C9-42E6-9E12-C20C3B981E81}"/>
              </a:ext>
            </a:extLst>
          </p:cNvPr>
          <p:cNvSpPr txBox="1"/>
          <p:nvPr/>
        </p:nvSpPr>
        <p:spPr>
          <a:xfrm>
            <a:off x="724912" y="1205678"/>
            <a:ext cx="10249070" cy="46166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lvl="1"/>
            <a:r>
              <a:rPr lang="en-US" sz="240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Bangladesh Army University of Science and Technology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E74B2-9DC5-4C37-A707-FA5D3454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25" y="157550"/>
            <a:ext cx="1013663" cy="104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F493A-F924-45F9-B83F-C5851C108D95}"/>
              </a:ext>
            </a:extLst>
          </p:cNvPr>
          <p:cNvSpPr txBox="1"/>
          <p:nvPr/>
        </p:nvSpPr>
        <p:spPr>
          <a:xfrm>
            <a:off x="3266850" y="2035367"/>
            <a:ext cx="715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BAUSTian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(Web based Online Discussion Forum)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FA1BB-E904-4F2E-9A31-27AD36495CD5}"/>
              </a:ext>
            </a:extLst>
          </p:cNvPr>
          <p:cNvSpPr txBox="1"/>
          <p:nvPr/>
        </p:nvSpPr>
        <p:spPr>
          <a:xfrm>
            <a:off x="701071" y="2957379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Code:</a:t>
            </a:r>
            <a:r>
              <a:rPr lang="en-US" dirty="0"/>
              <a:t> CSE 2200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90A80-0527-400F-BBC8-42B8B370DF9C}"/>
              </a:ext>
            </a:extLst>
          </p:cNvPr>
          <p:cNvSpPr txBox="1"/>
          <p:nvPr/>
        </p:nvSpPr>
        <p:spPr>
          <a:xfrm>
            <a:off x="701071" y="3346624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Title:</a:t>
            </a:r>
            <a:r>
              <a:rPr lang="en-US" dirty="0"/>
              <a:t> Software Development Project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E08BC-5DC5-4C9C-870D-7A563A72BAF5}"/>
              </a:ext>
            </a:extLst>
          </p:cNvPr>
          <p:cNvSpPr txBox="1"/>
          <p:nvPr/>
        </p:nvSpPr>
        <p:spPr>
          <a:xfrm>
            <a:off x="790113" y="4003829"/>
            <a:ext cx="4074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</a:t>
            </a:r>
          </a:p>
          <a:p>
            <a:endParaRPr lang="en-US" dirty="0"/>
          </a:p>
          <a:p>
            <a:pPr lvl="1"/>
            <a:r>
              <a:rPr lang="en-US" b="1" dirty="0"/>
              <a:t>Name: </a:t>
            </a:r>
            <a:r>
              <a:rPr lang="en-US" dirty="0"/>
              <a:t>Naimur Rahman</a:t>
            </a:r>
          </a:p>
          <a:p>
            <a:pPr lvl="1"/>
            <a:r>
              <a:rPr lang="en-US" b="1" dirty="0"/>
              <a:t>Roll: </a:t>
            </a:r>
            <a:r>
              <a:rPr lang="en-US" dirty="0"/>
              <a:t>180201055</a:t>
            </a:r>
          </a:p>
          <a:p>
            <a:pPr lvl="1"/>
            <a:r>
              <a:rPr lang="en-US" b="1" dirty="0"/>
              <a:t>Batch: </a:t>
            </a:r>
            <a:r>
              <a:rPr lang="en-US" dirty="0"/>
              <a:t>8th</a:t>
            </a:r>
          </a:p>
          <a:p>
            <a:pPr lvl="1"/>
            <a:r>
              <a:rPr lang="en-US" b="1" dirty="0"/>
              <a:t>Level: </a:t>
            </a:r>
            <a:r>
              <a:rPr lang="en-US" dirty="0"/>
              <a:t>2</a:t>
            </a:r>
          </a:p>
          <a:p>
            <a:pPr lvl="1"/>
            <a:r>
              <a:rPr lang="en-US" b="1" dirty="0"/>
              <a:t>Term: </a:t>
            </a:r>
            <a:r>
              <a:rPr lang="en-US" dirty="0"/>
              <a:t>II</a:t>
            </a:r>
          </a:p>
          <a:p>
            <a:pPr lvl="1"/>
            <a:r>
              <a:rPr lang="en-US" b="1" dirty="0"/>
              <a:t>Sec and Group: </a:t>
            </a:r>
            <a:r>
              <a:rPr lang="en-US" dirty="0"/>
              <a:t>A Sec, G2</a:t>
            </a:r>
          </a:p>
          <a:p>
            <a:pPr lvl="1"/>
            <a:r>
              <a:rPr lang="en-US" b="1" dirty="0"/>
              <a:t>Dept. of CSE, BAUST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1E912-D1DE-4D05-AD72-41DCD53A274F}"/>
              </a:ext>
            </a:extLst>
          </p:cNvPr>
          <p:cNvSpPr txBox="1"/>
          <p:nvPr/>
        </p:nvSpPr>
        <p:spPr>
          <a:xfrm>
            <a:off x="6853561" y="4003829"/>
            <a:ext cx="4548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 By:</a:t>
            </a:r>
          </a:p>
          <a:p>
            <a:endParaRPr lang="en-US" b="1" dirty="0"/>
          </a:p>
          <a:p>
            <a:pPr lvl="1"/>
            <a:r>
              <a:rPr lang="en-US" b="1" dirty="0"/>
              <a:t>Md. </a:t>
            </a:r>
            <a:r>
              <a:rPr lang="en-US" b="1" dirty="0" err="1"/>
              <a:t>Toukir</a:t>
            </a:r>
            <a:r>
              <a:rPr lang="en-US" b="1" dirty="0"/>
              <a:t> Ahmed</a:t>
            </a:r>
          </a:p>
          <a:p>
            <a:pPr lvl="1"/>
            <a:r>
              <a:rPr lang="en-US" b="1" dirty="0"/>
              <a:t>Lecturer,</a:t>
            </a:r>
          </a:p>
          <a:p>
            <a:pPr lvl="1"/>
            <a:r>
              <a:rPr lang="en-US" dirty="0"/>
              <a:t>Dept. of Computer Science and Engineering,</a:t>
            </a:r>
          </a:p>
          <a:p>
            <a:pPr lvl="1"/>
            <a:r>
              <a:rPr lang="en-US" dirty="0"/>
              <a:t>Bangladesh Army University of Science &amp; Technology (</a:t>
            </a:r>
            <a:r>
              <a:rPr lang="en-US" b="1" dirty="0"/>
              <a:t>BAUST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Saidpur Cantonment, Saidpur, </a:t>
            </a:r>
            <a:r>
              <a:rPr lang="en-US" dirty="0" err="1"/>
              <a:t>Nilphamari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C9F1A-D902-4651-8400-3BDE64837BB7}"/>
              </a:ext>
            </a:extLst>
          </p:cNvPr>
          <p:cNvSpPr/>
          <p:nvPr/>
        </p:nvSpPr>
        <p:spPr>
          <a:xfrm>
            <a:off x="88777" y="79899"/>
            <a:ext cx="12002609" cy="6702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2DE836-1517-4557-9D41-5CBB7C62A80E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BDC3-7B53-4403-B5A7-A999EC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327F-1E7B-479B-8BCB-1B413D3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5ABA-190B-42AA-BA31-6A6D93D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21D9E1-A644-4D26-B173-92F135D46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3" y="359690"/>
            <a:ext cx="687876" cy="6878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9B79F-6D6E-459B-82BD-A164780B5DA3}"/>
              </a:ext>
            </a:extLst>
          </p:cNvPr>
          <p:cNvGrpSpPr/>
          <p:nvPr/>
        </p:nvGrpSpPr>
        <p:grpSpPr>
          <a:xfrm>
            <a:off x="1322773" y="359689"/>
            <a:ext cx="5646197" cy="687877"/>
            <a:chOff x="1589103" y="790112"/>
            <a:chExt cx="5646197" cy="6878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A90D3F-D414-43D9-B7E6-6A6D26307309}"/>
                </a:ext>
              </a:extLst>
            </p:cNvPr>
            <p:cNvSpPr/>
            <p:nvPr/>
          </p:nvSpPr>
          <p:spPr>
            <a:xfrm>
              <a:off x="1589103" y="790113"/>
              <a:ext cx="4909351" cy="6878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156FE1-92D1-4602-9639-02814F8D23D8}"/>
                </a:ext>
              </a:extLst>
            </p:cNvPr>
            <p:cNvSpPr txBox="1"/>
            <p:nvPr/>
          </p:nvSpPr>
          <p:spPr>
            <a:xfrm>
              <a:off x="1660123" y="790112"/>
              <a:ext cx="557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Tutorial and GitHub Link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A7300D-7F40-4CC5-9A3D-0FA67056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38" y="3095789"/>
            <a:ext cx="666421" cy="666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EA87C5-92AF-4FDB-BBEB-5E694C656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82" y="2099712"/>
            <a:ext cx="750020" cy="7500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6B3B5E-CBA1-480C-8112-C4CD76454D20}"/>
              </a:ext>
            </a:extLst>
          </p:cNvPr>
          <p:cNvSpPr txBox="1"/>
          <p:nvPr/>
        </p:nvSpPr>
        <p:spPr>
          <a:xfrm>
            <a:off x="2802385" y="2290056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https://youtu.be/hY7WeruieAg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B2CAD-3BF8-4823-8009-B994DDB51FC7}"/>
              </a:ext>
            </a:extLst>
          </p:cNvPr>
          <p:cNvSpPr txBox="1"/>
          <p:nvPr/>
        </p:nvSpPr>
        <p:spPr>
          <a:xfrm>
            <a:off x="2802385" y="3244333"/>
            <a:ext cx="49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https://github.com/Naimurinlife/BAUSTianQuery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71664E-CDA9-4BE1-97B6-A42F01EAF3CF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40DB-951D-4A49-B2F5-9CE08462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28D2-7CB1-478F-97D0-F8BC150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5BD6-AD6E-4E5D-83A5-03FD294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7613F-B681-4D3A-A3E9-E17EF64DDFCB}"/>
              </a:ext>
            </a:extLst>
          </p:cNvPr>
          <p:cNvSpPr txBox="1"/>
          <p:nvPr/>
        </p:nvSpPr>
        <p:spPr>
          <a:xfrm>
            <a:off x="2565646" y="710213"/>
            <a:ext cx="59569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</a:rPr>
              <a:t>Thank You For Watching</a:t>
            </a:r>
          </a:p>
        </p:txBody>
      </p:sp>
      <p:pic>
        <p:nvPicPr>
          <p:cNvPr id="10" name="Graphic 9" descr="Grain">
            <a:extLst>
              <a:ext uri="{FF2B5EF4-FFF2-40B4-BE49-F238E27FC236}">
                <a16:creationId xmlns:a16="http://schemas.microsoft.com/office/drawing/2014/main" id="{D94B8580-B7D7-440E-ABD6-89A8B6AB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31" y="3724584"/>
            <a:ext cx="1509944" cy="15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7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F8CED0-AE04-4F7B-852D-342A1A175FB7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1AD27B-E659-4B12-B1D9-1CAEDC97F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6" y="234315"/>
            <a:ext cx="708661" cy="7086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32D8-8C8C-4379-915F-E9DAB792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FCE-FBA7-4A9A-9F33-124B3FCB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7464"/>
            <a:ext cx="4114800" cy="365125"/>
          </a:xfrm>
        </p:spPr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BAUSTian</a:t>
            </a:r>
            <a:r>
              <a:rPr lang="en-US" dirty="0"/>
              <a:t>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E9A7-D826-4371-A2AB-4B570F2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42A15-4555-4157-9574-D6C2E49DE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04" y="395113"/>
            <a:ext cx="5842296" cy="2739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9A3D03-C1FC-4FBF-B121-DCAE3ADDA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08" y="3126848"/>
            <a:ext cx="6781371" cy="3117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5F0D2C-C3C2-4465-8A7B-0B3A86FEF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3" y="1782038"/>
            <a:ext cx="470380" cy="470380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F81C-D6B0-4440-9443-8A4F0669BF90}"/>
              </a:ext>
            </a:extLst>
          </p:cNvPr>
          <p:cNvSpPr txBox="1"/>
          <p:nvPr/>
        </p:nvSpPr>
        <p:spPr>
          <a:xfrm>
            <a:off x="1047565" y="1773160"/>
            <a:ext cx="226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New User </a:t>
            </a:r>
            <a:r>
              <a:rPr lang="en-GB" sz="2000" dirty="0" err="1">
                <a:latin typeface="Bahnschrift" panose="020B0502040204020203" pitchFamily="34" charset="0"/>
              </a:rPr>
              <a:t>SignUP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DD6509-F857-4641-84AF-E5532EFC1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9" y="2493336"/>
            <a:ext cx="470380" cy="470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0496B7-CAA9-4FBD-BE11-8A4C0C792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1" y="3223899"/>
            <a:ext cx="470380" cy="4703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3FAE9-2763-4A5B-A4CD-2987E1FF7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1" y="3935197"/>
            <a:ext cx="470380" cy="470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FF211F-00A9-491A-9DD0-3948A7A97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1" y="4646495"/>
            <a:ext cx="470380" cy="470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DA4098-9350-433D-B103-5B86D738A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1" y="5357793"/>
            <a:ext cx="470380" cy="4703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E9E280-5EF5-48A1-989F-0E887E29FD25}"/>
              </a:ext>
            </a:extLst>
          </p:cNvPr>
          <p:cNvSpPr txBox="1"/>
          <p:nvPr/>
        </p:nvSpPr>
        <p:spPr>
          <a:xfrm>
            <a:off x="1020517" y="2522880"/>
            <a:ext cx="2462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Existing User Login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EA4EE-95D9-4E5A-906C-C7CF9B2AF8D3}"/>
              </a:ext>
            </a:extLst>
          </p:cNvPr>
          <p:cNvSpPr txBox="1"/>
          <p:nvPr/>
        </p:nvSpPr>
        <p:spPr>
          <a:xfrm>
            <a:off x="1020517" y="3228945"/>
            <a:ext cx="226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Start a Discussion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0723F-1DA2-4231-8279-1A9046D38369}"/>
              </a:ext>
            </a:extLst>
          </p:cNvPr>
          <p:cNvSpPr txBox="1"/>
          <p:nvPr/>
        </p:nvSpPr>
        <p:spPr>
          <a:xfrm>
            <a:off x="1047565" y="3922731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Comment on a Discussion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08883-418F-43E1-8A5D-9A7DDD0C0735}"/>
              </a:ext>
            </a:extLst>
          </p:cNvPr>
          <p:cNvSpPr txBox="1"/>
          <p:nvPr/>
        </p:nvSpPr>
        <p:spPr>
          <a:xfrm>
            <a:off x="1047565" y="4686863"/>
            <a:ext cx="226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Search on a Topic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40BB7B-4D36-4E3B-A5B7-716B89F4F7AC}"/>
              </a:ext>
            </a:extLst>
          </p:cNvPr>
          <p:cNvSpPr txBox="1"/>
          <p:nvPr/>
        </p:nvSpPr>
        <p:spPr>
          <a:xfrm>
            <a:off x="1047564" y="5392928"/>
            <a:ext cx="406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Restriction on commenting and Start Discussion without Account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AF9A196-65D7-4552-B2D7-331D06360A6B}"/>
              </a:ext>
            </a:extLst>
          </p:cNvPr>
          <p:cNvSpPr/>
          <p:nvPr/>
        </p:nvSpPr>
        <p:spPr>
          <a:xfrm>
            <a:off x="7165246" y="73296"/>
            <a:ext cx="2810297" cy="255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Screenshot From Browser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0C7D5A-8DC2-4A7C-9570-0E4A4A5C38EB}"/>
              </a:ext>
            </a:extLst>
          </p:cNvPr>
          <p:cNvGrpSpPr/>
          <p:nvPr/>
        </p:nvGrpSpPr>
        <p:grpSpPr>
          <a:xfrm>
            <a:off x="1099113" y="264128"/>
            <a:ext cx="2723686" cy="646331"/>
            <a:chOff x="1012502" y="207431"/>
            <a:chExt cx="2723686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900B5-14F9-4AB8-9690-20BA9DA43C70}"/>
                </a:ext>
              </a:extLst>
            </p:cNvPr>
            <p:cNvSpPr txBox="1"/>
            <p:nvPr/>
          </p:nvSpPr>
          <p:spPr>
            <a:xfrm>
              <a:off x="1012502" y="207431"/>
              <a:ext cx="2723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Features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71DD08E-DFDE-440D-80F5-FDCA8C749FA4}"/>
                </a:ext>
              </a:extLst>
            </p:cNvPr>
            <p:cNvSpPr/>
            <p:nvPr/>
          </p:nvSpPr>
          <p:spPr>
            <a:xfrm>
              <a:off x="1020517" y="234315"/>
              <a:ext cx="1752506" cy="6194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6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1A0E9B-0F22-4FBF-AFB3-97A02DA00B5D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13B46F-DCB5-4D6A-A4B8-B29857BB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80" y="121603"/>
            <a:ext cx="640834" cy="6408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5B27-9C4D-4053-8D45-FF54B7DF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D151-AAF2-47E0-9632-4CD7042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AE1E-F2D3-476C-BE02-DBA748D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6364D-1648-4A9F-941D-1398DBBA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8" y="1864896"/>
            <a:ext cx="3512783" cy="272003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B2B94F-14DF-4A1C-ABE5-279D3F8D5F66}"/>
              </a:ext>
            </a:extLst>
          </p:cNvPr>
          <p:cNvSpPr/>
          <p:nvPr/>
        </p:nvSpPr>
        <p:spPr>
          <a:xfrm>
            <a:off x="525817" y="1348670"/>
            <a:ext cx="2920754" cy="365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After Clicking Sign UP Button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D4D6A3-86B6-44B3-B079-908D383D1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8" y="5161446"/>
            <a:ext cx="5706271" cy="105742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5EAE1A-5592-43A2-9F0A-79F924A60176}"/>
              </a:ext>
            </a:extLst>
          </p:cNvPr>
          <p:cNvSpPr/>
          <p:nvPr/>
        </p:nvSpPr>
        <p:spPr>
          <a:xfrm>
            <a:off x="520638" y="4722410"/>
            <a:ext cx="1983235" cy="365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Sign Up 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EE5D4-8B91-4F53-9A32-9F100153F3E6}"/>
              </a:ext>
            </a:extLst>
          </p:cNvPr>
          <p:cNvSpPr/>
          <p:nvPr/>
        </p:nvSpPr>
        <p:spPr>
          <a:xfrm>
            <a:off x="6434984" y="1336184"/>
            <a:ext cx="45719" cy="43539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1D151-C5DB-49B7-8462-7E7BCA63C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8" y="2258801"/>
            <a:ext cx="5300039" cy="306950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DCDE12-E728-4A0E-92DC-856B3B051A5C}"/>
              </a:ext>
            </a:extLst>
          </p:cNvPr>
          <p:cNvSpPr/>
          <p:nvPr/>
        </p:nvSpPr>
        <p:spPr>
          <a:xfrm>
            <a:off x="6611838" y="1556220"/>
            <a:ext cx="1686017" cy="421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Backend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80D299-3C3A-4BE5-8A89-AC86FD4BF837}"/>
              </a:ext>
            </a:extLst>
          </p:cNvPr>
          <p:cNvSpPr/>
          <p:nvPr/>
        </p:nvSpPr>
        <p:spPr>
          <a:xfrm>
            <a:off x="0" y="836348"/>
            <a:ext cx="12192000" cy="333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FE565-8212-467F-886E-33603ED948D3}"/>
              </a:ext>
            </a:extLst>
          </p:cNvPr>
          <p:cNvGrpSpPr/>
          <p:nvPr/>
        </p:nvGrpSpPr>
        <p:grpSpPr>
          <a:xfrm>
            <a:off x="1220657" y="174885"/>
            <a:ext cx="3512783" cy="534270"/>
            <a:chOff x="1078614" y="178358"/>
            <a:chExt cx="3512783" cy="5342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B2E91-E785-4A84-BC19-05E76AF6E1E3}"/>
                </a:ext>
              </a:extLst>
            </p:cNvPr>
            <p:cNvSpPr txBox="1"/>
            <p:nvPr/>
          </p:nvSpPr>
          <p:spPr>
            <a:xfrm>
              <a:off x="1078614" y="178358"/>
              <a:ext cx="351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75000"/>
                    </a:schemeClr>
                  </a:solidFill>
                  <a:latin typeface="Tw Cen MT" panose="020B0602020104020603" pitchFamily="34" charset="0"/>
                </a:rPr>
                <a:t>New User SIGNUP</a:t>
              </a:r>
              <a:endParaRPr lang="en-US" sz="28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9370440-2F24-4FD8-9960-57AA998C584A}"/>
                </a:ext>
              </a:extLst>
            </p:cNvPr>
            <p:cNvSpPr/>
            <p:nvPr/>
          </p:nvSpPr>
          <p:spPr>
            <a:xfrm>
              <a:off x="1078614" y="205739"/>
              <a:ext cx="2954807" cy="5068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D658BB-8B93-4113-9E75-18A1C46A037D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C169-5A9D-4E6D-AB02-096C8166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D19D-F26C-423B-83E9-5958BFF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4005"/>
            <a:ext cx="4114800" cy="365125"/>
          </a:xfrm>
        </p:spPr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BAUSTian</a:t>
            </a:r>
            <a:r>
              <a:rPr lang="en-US" dirty="0"/>
              <a:t>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4F68-7D44-41E4-9CD3-3E13CFAA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95C53-253F-4E7F-A4A4-DA322A06C2F2}"/>
              </a:ext>
            </a:extLst>
          </p:cNvPr>
          <p:cNvSpPr/>
          <p:nvPr/>
        </p:nvSpPr>
        <p:spPr>
          <a:xfrm>
            <a:off x="0" y="763579"/>
            <a:ext cx="12192000" cy="2438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91431-893B-4EEC-805F-6EA4117E7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" y="135828"/>
            <a:ext cx="473678" cy="47367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BC3D42-7071-4BB8-888A-8A213B7F22C6}"/>
              </a:ext>
            </a:extLst>
          </p:cNvPr>
          <p:cNvSpPr/>
          <p:nvPr/>
        </p:nvSpPr>
        <p:spPr>
          <a:xfrm>
            <a:off x="147158" y="1192352"/>
            <a:ext cx="2743200" cy="365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After Clicking Login Button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08013-4860-4778-B818-F359A01B0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8" y="1682186"/>
            <a:ext cx="4446614" cy="27197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AF5984-BA76-4613-AB1F-30B1789F1570}"/>
              </a:ext>
            </a:extLst>
          </p:cNvPr>
          <p:cNvSpPr/>
          <p:nvPr/>
        </p:nvSpPr>
        <p:spPr>
          <a:xfrm>
            <a:off x="139557" y="4526668"/>
            <a:ext cx="1672146" cy="365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Login Success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0C3BA1-FDEA-420F-AA56-C2F382D7E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" y="5027472"/>
            <a:ext cx="6287377" cy="1066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7056DD-9B63-4385-96B7-33B660B62647}"/>
              </a:ext>
            </a:extLst>
          </p:cNvPr>
          <p:cNvSpPr/>
          <p:nvPr/>
        </p:nvSpPr>
        <p:spPr>
          <a:xfrm>
            <a:off x="6550394" y="1380574"/>
            <a:ext cx="45719" cy="43539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1748B4-2DD4-492C-9AA6-C567E271B254}"/>
              </a:ext>
            </a:extLst>
          </p:cNvPr>
          <p:cNvSpPr/>
          <p:nvPr/>
        </p:nvSpPr>
        <p:spPr>
          <a:xfrm>
            <a:off x="6781800" y="1330915"/>
            <a:ext cx="1598720" cy="365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Backend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84F41-3DCB-4F63-B9FC-46EC5580B14C}"/>
              </a:ext>
            </a:extLst>
          </p:cNvPr>
          <p:cNvSpPr txBox="1"/>
          <p:nvPr/>
        </p:nvSpPr>
        <p:spPr>
          <a:xfrm>
            <a:off x="6781799" y="1970843"/>
            <a:ext cx="454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Existing User from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match, a Session will start for the user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8F3B2D-1023-48C7-973C-5346DE162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15" y="2654300"/>
            <a:ext cx="4008544" cy="31602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7EFA08-52AE-46F5-9A4D-5EB4A9636B6A}"/>
              </a:ext>
            </a:extLst>
          </p:cNvPr>
          <p:cNvGrpSpPr/>
          <p:nvPr/>
        </p:nvGrpSpPr>
        <p:grpSpPr>
          <a:xfrm>
            <a:off x="627693" y="135828"/>
            <a:ext cx="3222742" cy="497434"/>
            <a:chOff x="627693" y="135828"/>
            <a:chExt cx="3222742" cy="4974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E443F-1B9F-4829-9A6A-118B5633A189}"/>
                </a:ext>
              </a:extLst>
            </p:cNvPr>
            <p:cNvSpPr txBox="1"/>
            <p:nvPr/>
          </p:nvSpPr>
          <p:spPr>
            <a:xfrm>
              <a:off x="627693" y="171597"/>
              <a:ext cx="3222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LOGIN for Existing User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EF8029-D121-4D5C-8474-1CCB79505389}"/>
                </a:ext>
              </a:extLst>
            </p:cNvPr>
            <p:cNvSpPr/>
            <p:nvPr/>
          </p:nvSpPr>
          <p:spPr>
            <a:xfrm>
              <a:off x="627693" y="135828"/>
              <a:ext cx="3154194" cy="491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7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6D868D-9D0F-431D-AB1B-7475A8B9CCCB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0574-27BE-4FAD-A55B-E857E24E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3C28-D93B-4C86-95C0-F0F7804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0844" y="6436252"/>
            <a:ext cx="4114800" cy="365125"/>
          </a:xfrm>
        </p:spPr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BAUSTian</a:t>
            </a:r>
            <a:r>
              <a:rPr lang="en-US" dirty="0"/>
              <a:t>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CD3C-D4A4-424C-A9AB-8B6CE40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BA52A-909E-428A-AEEC-1B73BE38BC77}"/>
              </a:ext>
            </a:extLst>
          </p:cNvPr>
          <p:cNvSpPr txBox="1"/>
          <p:nvPr/>
        </p:nvSpPr>
        <p:spPr>
          <a:xfrm>
            <a:off x="1004656" y="213750"/>
            <a:ext cx="5663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Starting a Discussion (Logged In)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FEB4F-164B-4192-8866-23DE2F68542E}"/>
              </a:ext>
            </a:extLst>
          </p:cNvPr>
          <p:cNvSpPr/>
          <p:nvPr/>
        </p:nvSpPr>
        <p:spPr>
          <a:xfrm>
            <a:off x="0" y="962145"/>
            <a:ext cx="12192000" cy="365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B55D13-A1CC-4B81-BB17-4887407D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3" y="2449681"/>
            <a:ext cx="4764190" cy="3506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ADFF4F-552A-4AEB-AAD8-AB73EAF06CD0}"/>
              </a:ext>
            </a:extLst>
          </p:cNvPr>
          <p:cNvSpPr txBox="1"/>
          <p:nvPr/>
        </p:nvSpPr>
        <p:spPr>
          <a:xfrm>
            <a:off x="170155" y="1651838"/>
            <a:ext cx="48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must be Logged in to start a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His/her discussion will be visible to other user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699D8B-0828-43C8-9E31-07C405B43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0" y="1710965"/>
            <a:ext cx="5601482" cy="10669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5E82C-6F5C-4F2F-8A67-B60288B608C0}"/>
              </a:ext>
            </a:extLst>
          </p:cNvPr>
          <p:cNvSpPr txBox="1"/>
          <p:nvPr/>
        </p:nvSpPr>
        <p:spPr>
          <a:xfrm>
            <a:off x="6090821" y="1341633"/>
            <a:ext cx="58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get an alert if the Thread successfully published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D620F3-606B-4502-BB80-5241A069A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20" y="2777914"/>
            <a:ext cx="5257800" cy="3365401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189FCE-9672-4AF2-8506-77E28807F40A}"/>
              </a:ext>
            </a:extLst>
          </p:cNvPr>
          <p:cNvSpPr/>
          <p:nvPr/>
        </p:nvSpPr>
        <p:spPr>
          <a:xfrm>
            <a:off x="5825490" y="5751426"/>
            <a:ext cx="359290" cy="284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6273AC9-238E-4E84-9875-E8BA0DC96660}"/>
              </a:ext>
            </a:extLst>
          </p:cNvPr>
          <p:cNvSpPr/>
          <p:nvPr/>
        </p:nvSpPr>
        <p:spPr>
          <a:xfrm>
            <a:off x="43794" y="5418245"/>
            <a:ext cx="142639" cy="1262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4197E6D-25A7-4F3D-9EC5-641329809C7A}"/>
              </a:ext>
            </a:extLst>
          </p:cNvPr>
          <p:cNvSpPr/>
          <p:nvPr/>
        </p:nvSpPr>
        <p:spPr>
          <a:xfrm>
            <a:off x="45720" y="4880129"/>
            <a:ext cx="140713" cy="1262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Meeting">
            <a:extLst>
              <a:ext uri="{FF2B5EF4-FFF2-40B4-BE49-F238E27FC236}">
                <a16:creationId xmlns:a16="http://schemas.microsoft.com/office/drawing/2014/main" id="{5AAF3ECB-4AE3-4C05-AD35-8688C893B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54" y="756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1955C6-4B3B-4629-A1B2-4751749C052F}"/>
              </a:ext>
            </a:extLst>
          </p:cNvPr>
          <p:cNvSpPr/>
          <p:nvPr/>
        </p:nvSpPr>
        <p:spPr>
          <a:xfrm>
            <a:off x="1026554" y="213750"/>
            <a:ext cx="5534044" cy="60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593B07-87B8-40A9-B10D-B322E3464A96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1C36-78C3-4BFB-82F8-286053E7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2F2E-D277-428B-9BAC-8EA40A08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7580" y="6439607"/>
            <a:ext cx="4114800" cy="365125"/>
          </a:xfrm>
        </p:spPr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BAUSTian</a:t>
            </a:r>
            <a:r>
              <a:rPr lang="en-US" dirty="0"/>
              <a:t>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7490-C021-43EE-8BB7-61E5C49C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65433-A0F2-4C2F-95E2-DB4B748BE198}"/>
              </a:ext>
            </a:extLst>
          </p:cNvPr>
          <p:cNvSpPr/>
          <p:nvPr/>
        </p:nvSpPr>
        <p:spPr>
          <a:xfrm>
            <a:off x="0" y="807868"/>
            <a:ext cx="12192000" cy="4705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at RTL">
            <a:extLst>
              <a:ext uri="{FF2B5EF4-FFF2-40B4-BE49-F238E27FC236}">
                <a16:creationId xmlns:a16="http://schemas.microsoft.com/office/drawing/2014/main" id="{DD10F4C0-2359-45FA-ACDA-41968535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" y="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09497-4AAA-4703-B41F-3EC6C1DA2749}"/>
              </a:ext>
            </a:extLst>
          </p:cNvPr>
          <p:cNvSpPr txBox="1"/>
          <p:nvPr/>
        </p:nvSpPr>
        <p:spPr>
          <a:xfrm>
            <a:off x="170155" y="1651838"/>
            <a:ext cx="48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must be Logged in to add a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His/her comment will be visible to other user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239B6B-FF41-47F7-8B15-9E9D99A90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6" y="2352164"/>
            <a:ext cx="5999825" cy="3879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F46B6D-D0E8-42CF-BCE4-55662532B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1" y="1651838"/>
            <a:ext cx="5821683" cy="43843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FE7D387-50CE-43F0-94D1-7FADF3B793C7}"/>
              </a:ext>
            </a:extLst>
          </p:cNvPr>
          <p:cNvGrpSpPr/>
          <p:nvPr/>
        </p:nvGrpSpPr>
        <p:grpSpPr>
          <a:xfrm>
            <a:off x="1004657" y="98230"/>
            <a:ext cx="7255512" cy="611409"/>
            <a:chOff x="907002" y="111547"/>
            <a:chExt cx="7255512" cy="6114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7DB8B-CE52-4CC4-89DF-CFDEB57B9BF8}"/>
                </a:ext>
              </a:extLst>
            </p:cNvPr>
            <p:cNvSpPr txBox="1"/>
            <p:nvPr/>
          </p:nvSpPr>
          <p:spPr>
            <a:xfrm>
              <a:off x="907002" y="111547"/>
              <a:ext cx="72555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Commenting on a Discussion (Logged In)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D6D52D2-048F-4EE9-A75E-2BBF13D9AB5C}"/>
                </a:ext>
              </a:extLst>
            </p:cNvPr>
            <p:cNvSpPr/>
            <p:nvPr/>
          </p:nvSpPr>
          <p:spPr>
            <a:xfrm>
              <a:off x="907002" y="163160"/>
              <a:ext cx="6949736" cy="559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91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172F61-CBC9-433F-A9DD-993BA20108DE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0B02-864C-4215-9122-894A1E5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10B9-52A4-4822-A8B6-8E71CC8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2E5F-E114-47C6-A8C4-A86E144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B4C53-B0C0-413D-A289-373D4B53456E}"/>
              </a:ext>
            </a:extLst>
          </p:cNvPr>
          <p:cNvSpPr/>
          <p:nvPr/>
        </p:nvSpPr>
        <p:spPr>
          <a:xfrm>
            <a:off x="0" y="887767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BD4C9-EF70-4C34-81BC-A487AE63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71" y="86928"/>
            <a:ext cx="685430" cy="68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1C6A63-1961-4AEB-A1B0-7C10935D77DD}"/>
              </a:ext>
            </a:extLst>
          </p:cNvPr>
          <p:cNvSpPr txBox="1"/>
          <p:nvPr/>
        </p:nvSpPr>
        <p:spPr>
          <a:xfrm>
            <a:off x="131317" y="1578460"/>
            <a:ext cx="504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search on a specific existing topic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BAFFC-E03E-42E0-8A89-BA8F87EA8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1" y="2138320"/>
            <a:ext cx="5346206" cy="705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08466D-D3DC-4AFF-A24D-6BB86893C99A}"/>
              </a:ext>
            </a:extLst>
          </p:cNvPr>
          <p:cNvSpPr txBox="1"/>
          <p:nvPr/>
        </p:nvSpPr>
        <p:spPr>
          <a:xfrm>
            <a:off x="142043" y="3219258"/>
            <a:ext cx="50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Search Result, user can directly open that specific discussion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F05611-35ED-47C4-ACD6-79CA76CC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2" y="4115133"/>
            <a:ext cx="5701598" cy="1522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04F419-45F4-40AE-BBB6-902ABB7413F8}"/>
              </a:ext>
            </a:extLst>
          </p:cNvPr>
          <p:cNvCxnSpPr>
            <a:cxnSpLocks/>
          </p:cNvCxnSpPr>
          <p:nvPr/>
        </p:nvCxnSpPr>
        <p:spPr>
          <a:xfrm>
            <a:off x="6418551" y="1513044"/>
            <a:ext cx="0" cy="445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CE9F50-21B7-4E93-992F-493A3D7BAF62}"/>
              </a:ext>
            </a:extLst>
          </p:cNvPr>
          <p:cNvSpPr/>
          <p:nvPr/>
        </p:nvSpPr>
        <p:spPr>
          <a:xfrm>
            <a:off x="6564298" y="1513044"/>
            <a:ext cx="1589102" cy="365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390FE7-EA0F-4894-9FB8-9DF8838A8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61" y="1971921"/>
            <a:ext cx="4884439" cy="40249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CD4F84-F52B-4AC2-B6DE-E03A53776775}"/>
              </a:ext>
            </a:extLst>
          </p:cNvPr>
          <p:cNvGrpSpPr/>
          <p:nvPr/>
        </p:nvGrpSpPr>
        <p:grpSpPr>
          <a:xfrm>
            <a:off x="1077972" y="122047"/>
            <a:ext cx="4003597" cy="584775"/>
            <a:chOff x="907002" y="111547"/>
            <a:chExt cx="4003597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5E2A65-F8B0-4D47-96CE-E28E9F88D66F}"/>
                </a:ext>
              </a:extLst>
            </p:cNvPr>
            <p:cNvSpPr txBox="1"/>
            <p:nvPr/>
          </p:nvSpPr>
          <p:spPr>
            <a:xfrm>
              <a:off x="907002" y="111547"/>
              <a:ext cx="4003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Searching a Discussion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A53B28-419B-4842-B0BC-BA12067E1173}"/>
                </a:ext>
              </a:extLst>
            </p:cNvPr>
            <p:cNvSpPr/>
            <p:nvPr/>
          </p:nvSpPr>
          <p:spPr>
            <a:xfrm>
              <a:off x="914401" y="177553"/>
              <a:ext cx="3996198" cy="460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9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65BDC5-C9DC-4C0E-AD37-64B5CFBE9EF9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9BCC-7C0F-4E6E-83A3-FC7A5089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31D5-2275-4DA1-A21E-AAAB7CFB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A5C3-B9A2-4BE1-BDE8-1DDC4B37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0B577-CC30-4C5E-9584-E8D8E1FF11E8}"/>
              </a:ext>
            </a:extLst>
          </p:cNvPr>
          <p:cNvSpPr/>
          <p:nvPr/>
        </p:nvSpPr>
        <p:spPr>
          <a:xfrm>
            <a:off x="0" y="683583"/>
            <a:ext cx="12192000" cy="506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3AF80B66-BF60-454A-981B-0010EDFA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22" y="78822"/>
            <a:ext cx="540058" cy="540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2F3397-2D68-42DA-9E8A-82D6008B9849}"/>
              </a:ext>
            </a:extLst>
          </p:cNvPr>
          <p:cNvSpPr txBox="1"/>
          <p:nvPr/>
        </p:nvSpPr>
        <p:spPr>
          <a:xfrm>
            <a:off x="568171" y="159798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Visitors are not allowed to START a Discussion or Comment on POST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D8DE39-7C48-431B-ADB8-E80BACA8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5" y="2391975"/>
            <a:ext cx="5813353" cy="28941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72B06A-A46B-44A3-811D-2750A324FCA1}"/>
              </a:ext>
            </a:extLst>
          </p:cNvPr>
          <p:cNvSpPr/>
          <p:nvPr/>
        </p:nvSpPr>
        <p:spPr>
          <a:xfrm>
            <a:off x="568171" y="5543506"/>
            <a:ext cx="1589102" cy="365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Without Login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A849F4-FA96-4C71-89A1-F8FECA24A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85" y="2391975"/>
            <a:ext cx="5266037" cy="309223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3D2EF2-9097-41D9-AF4C-B798F2993806}"/>
              </a:ext>
            </a:extLst>
          </p:cNvPr>
          <p:cNvSpPr/>
          <p:nvPr/>
        </p:nvSpPr>
        <p:spPr>
          <a:xfrm>
            <a:off x="6837286" y="5746569"/>
            <a:ext cx="1589102" cy="365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Without Login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78CE8-FC3C-4492-998C-B7C2853A2FEF}"/>
              </a:ext>
            </a:extLst>
          </p:cNvPr>
          <p:cNvGrpSpPr/>
          <p:nvPr/>
        </p:nvGrpSpPr>
        <p:grpSpPr>
          <a:xfrm>
            <a:off x="772356" y="34105"/>
            <a:ext cx="8521051" cy="584775"/>
            <a:chOff x="665824" y="34105"/>
            <a:chExt cx="852105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E5577E-B07D-4C5E-850A-8F52B5C3338F}"/>
                </a:ext>
              </a:extLst>
            </p:cNvPr>
            <p:cNvSpPr txBox="1"/>
            <p:nvPr/>
          </p:nvSpPr>
          <p:spPr>
            <a:xfrm>
              <a:off x="665824" y="34105"/>
              <a:ext cx="8521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Restriction on Commenting &amp; Starting Discussion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B3198CB-8BDB-4EA8-851F-F528915ECCFF}"/>
                </a:ext>
              </a:extLst>
            </p:cNvPr>
            <p:cNvSpPr/>
            <p:nvPr/>
          </p:nvSpPr>
          <p:spPr>
            <a:xfrm>
              <a:off x="683580" y="78822"/>
              <a:ext cx="8398276" cy="5400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24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8B21A6-93DE-41F1-9F7C-8F552F4787AF}"/>
              </a:ext>
            </a:extLst>
          </p:cNvPr>
          <p:cNvSpPr/>
          <p:nvPr/>
        </p:nvSpPr>
        <p:spPr>
          <a:xfrm>
            <a:off x="0" y="6347529"/>
            <a:ext cx="12192000" cy="510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0F27-453E-49B8-A941-38767242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0CAB-1F4B-4775-BAC6-1374E91B3AC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EA93-D305-4F88-8D89-1D42C948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PROJECT: BAUSTian Query (Web Based Online Forum)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55C8-3372-4D5E-B86D-B8237FB0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F7D-95DC-4F00-A73C-5047B0060A43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E530A-4497-46D6-B389-91F9B40CAE5F}"/>
              </a:ext>
            </a:extLst>
          </p:cNvPr>
          <p:cNvSpPr/>
          <p:nvPr/>
        </p:nvSpPr>
        <p:spPr>
          <a:xfrm>
            <a:off x="0" y="781235"/>
            <a:ext cx="12192000" cy="5104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9B64E-EBD3-419E-AE83-5084B7BA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4" y="0"/>
            <a:ext cx="781235" cy="781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F8A581-6048-43C4-8B88-A3A640B3EFD3}"/>
              </a:ext>
            </a:extLst>
          </p:cNvPr>
          <p:cNvSpPr txBox="1"/>
          <p:nvPr/>
        </p:nvSpPr>
        <p:spPr>
          <a:xfrm>
            <a:off x="238360" y="1635256"/>
            <a:ext cx="733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Still in beta, it will get many features when a Stable Version will be Released.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7B85D5E-C4F4-4F10-A01B-EC5D4531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195" y="2887663"/>
            <a:ext cx="541337" cy="5413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93CBEA-026E-46C5-B2A5-7CFEE3173C7E}"/>
              </a:ext>
            </a:extLst>
          </p:cNvPr>
          <p:cNvSpPr txBox="1"/>
          <p:nvPr/>
        </p:nvSpPr>
        <p:spPr>
          <a:xfrm>
            <a:off x="944532" y="2958276"/>
            <a:ext cx="542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will be able to change password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203E1B2-A241-4D7A-8F51-CA9BA7588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195" y="3619562"/>
            <a:ext cx="541337" cy="5413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F0C178-3DA3-4065-AF4E-FD05C526CEC5}"/>
              </a:ext>
            </a:extLst>
          </p:cNvPr>
          <p:cNvSpPr txBox="1"/>
          <p:nvPr/>
        </p:nvSpPr>
        <p:spPr>
          <a:xfrm>
            <a:off x="967069" y="3672147"/>
            <a:ext cx="542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images / videos 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8A1E510-A3BE-4FEE-82BF-8685C37E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21" y="4343791"/>
            <a:ext cx="541337" cy="5413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4BEB01-4626-467F-A245-B4AB27FBD41E}"/>
              </a:ext>
            </a:extLst>
          </p:cNvPr>
          <p:cNvSpPr txBox="1"/>
          <p:nvPr/>
        </p:nvSpPr>
        <p:spPr>
          <a:xfrm>
            <a:off x="939353" y="4395441"/>
            <a:ext cx="542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be able Like other’s comment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39760B6-F7EE-4F8B-96D8-5C34FEE0D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016" y="5030942"/>
            <a:ext cx="541337" cy="5413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F022E5-3547-42DC-B45A-4FCA1AC0491B}"/>
              </a:ext>
            </a:extLst>
          </p:cNvPr>
          <p:cNvSpPr txBox="1"/>
          <p:nvPr/>
        </p:nvSpPr>
        <p:spPr>
          <a:xfrm>
            <a:off x="967069" y="5078096"/>
            <a:ext cx="542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Picture for Every USER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154DC-B6F3-4C6E-9920-28A5360D8171}"/>
              </a:ext>
            </a:extLst>
          </p:cNvPr>
          <p:cNvCxnSpPr/>
          <p:nvPr/>
        </p:nvCxnSpPr>
        <p:spPr>
          <a:xfrm>
            <a:off x="6519906" y="2466253"/>
            <a:ext cx="0" cy="33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349D4D8-455C-44D6-AFC7-B55718183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87" y="2622672"/>
            <a:ext cx="5297877" cy="365149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FD08BF-0923-4C50-BB1F-20BE9DDAEA38}"/>
              </a:ext>
            </a:extLst>
          </p:cNvPr>
          <p:cNvSpPr/>
          <p:nvPr/>
        </p:nvSpPr>
        <p:spPr>
          <a:xfrm>
            <a:off x="8448247" y="2038307"/>
            <a:ext cx="1762956" cy="365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 Concept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A50268-2775-4938-9DDA-CA4371B67BC3}"/>
              </a:ext>
            </a:extLst>
          </p:cNvPr>
          <p:cNvGrpSpPr/>
          <p:nvPr/>
        </p:nvGrpSpPr>
        <p:grpSpPr>
          <a:xfrm>
            <a:off x="1082479" y="98229"/>
            <a:ext cx="1434239" cy="584775"/>
            <a:chOff x="967069" y="98229"/>
            <a:chExt cx="1434239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55E53-CDA4-4E91-946B-9DC55744A8BA}"/>
                </a:ext>
              </a:extLst>
            </p:cNvPr>
            <p:cNvSpPr txBox="1"/>
            <p:nvPr/>
          </p:nvSpPr>
          <p:spPr>
            <a:xfrm>
              <a:off x="967069" y="98229"/>
              <a:ext cx="1434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Update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BE353B-B944-4AE8-A48B-F0849F9CC664}"/>
                </a:ext>
              </a:extLst>
            </p:cNvPr>
            <p:cNvSpPr/>
            <p:nvPr/>
          </p:nvSpPr>
          <p:spPr>
            <a:xfrm>
              <a:off x="967069" y="98229"/>
              <a:ext cx="1434239" cy="5464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467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Naimur Rahman</dc:creator>
  <cp:lastModifiedBy>Naimur Rahman</cp:lastModifiedBy>
  <cp:revision>31</cp:revision>
  <dcterms:created xsi:type="dcterms:W3CDTF">2020-11-28T18:38:35Z</dcterms:created>
  <dcterms:modified xsi:type="dcterms:W3CDTF">2020-11-29T15:27:55Z</dcterms:modified>
</cp:coreProperties>
</file>