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gif" id="25" name="Google Shape;25;p2"/>
          <p:cNvPicPr preferRelativeResize="0"/>
          <p:nvPr/>
        </p:nvPicPr>
        <p:blipFill rotWithShape="1">
          <a:blip r:embed="rId2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2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2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28" name="Google Shape;28;p2"/>
            <p:cNvPicPr preferRelativeResize="0"/>
            <p:nvPr/>
          </p:nvPicPr>
          <p:blipFill rotWithShape="1">
            <a:blip r:embed="rId2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2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30" name="Google Shape;3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1" type="ftr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 flipH="1" rot="10800000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.gif" id="17" name="Google Shape;17;p1"/>
          <p:cNvPicPr preferRelativeResize="0"/>
          <p:nvPr/>
        </p:nvPicPr>
        <p:blipFill rotWithShape="1">
          <a:blip r:embed="rId1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8" name="Google Shape;18;p1"/>
          <p:cNvPicPr preferRelativeResize="0"/>
          <p:nvPr/>
        </p:nvPicPr>
        <p:blipFill rotWithShape="1">
          <a:blip r:embed="rId1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21" name="Google Shape;21;p1"/>
            <p:cNvPicPr preferRelativeResize="0"/>
            <p:nvPr/>
          </p:nvPicPr>
          <p:blipFill rotWithShape="1">
            <a:blip r:embed="rId1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422787" y="900501"/>
            <a:ext cx="8264013" cy="4893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F09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 Engineering  (BEE)</a:t>
            </a:r>
            <a:endParaRPr b="0" i="0" sz="2600" u="none" cap="none" strike="noStrike">
              <a:solidFill>
                <a:srgbClr val="FF090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Fitness Club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Naina (2210991949)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Arsh Jain (2210991361)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Group: G22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9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 :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Rahul Singh Rajput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1526619"/>
            <a:ext cx="8572500" cy="4264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Refrences</a:t>
            </a:r>
            <a:endParaRPr/>
          </a:p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Node.js. (n.d.). Introduction to Node.js. Retrieved August 15, 2024, from https://nodejs.org/en/learn/getting-started/introduction-to-nodejs 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React. (n.d.). Getting Started. Retrieved August 15, 2024, from https://reactjs.org/docs/getting-started.html 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Mongoose. (n.d.). Mongoose v6.1.0: Documentation. Retrieved August 15,2024, from https://mongoosejs.com/docs/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  Express. (n.d.). Installing. Retrieved August 15,2024, from https://expressjs.com/en/starter/installing.html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MongoDB. (n.d.). MongoDB Atlas. Retrieved August 15, 2024, from https://www.mongodb.com/cloud/atlas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Mozilla. (n.d.). JavaScript. Retrieved August 15,2024, from https://developer.mozilla.org/en-US/docs/Web/JavaScript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npm. (n.d.). npm. Retrieve August 15, 2024, from https://www.npmjs.com/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1242204" y="2467156"/>
            <a:ext cx="64870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/>
          </a:p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 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Project Snapshots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References/Links used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555357" y="1461938"/>
            <a:ext cx="813144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today’s fast-paced fitness world, finding the perfect fitness club that meets personal wellness goals or managing memberships can be challenging. This report explores a next-generation fitness platform,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Fitness Club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built with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React.js, Tailwind CSS, MongoDB, and Node.js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streamlining user engagement, workout tracking, club management for members and administrators an</a:t>
            </a:r>
            <a:r>
              <a:rPr lang="en-US" sz="1800">
                <a:solidFill>
                  <a:schemeClr val="dk1"/>
                </a:solidFill>
              </a:rPr>
              <a:t>d smart suggestions for the users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React’s dynamic capabilities, users can explore personalized fitness plans, view trainer schedules, and book workout sessions seamlessly. Tailwind CSS ensures a sleek, responsive design, making the platform accessible on any device, from desktops to smartphones. Node.js enables real-time communication for live updates, trainer interactions, or virtual session scheduling. MongoDB efficiently stores user profiles, workout history, and membership details, ensuring a smooth and seamless fitness journey for every user.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platform empowers users to achieve their fitness goals effortlessly while providing club administrators with robust tools for efficient management.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457200" y="956925"/>
            <a:ext cx="7940351" cy="535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today’s fast-paced lifestyle, maintaining a consistent fitness routine and tracking progress is challenging for individuals. Many fitness enthusiasts struggle with: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Lack of Personalized Tracking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often lack a system that effectively monitors their workouts, calorie intake, and progress, leading to poor accountability and inconsistent results.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Record-Keeping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Tracking workout routines, calories burned, and dietary intake manually can be time-consuming and error-prone, making it difficult to measure progress accurately.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Data Insights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methods do not provide meaningful insights or visualizations, preventing users from identifying areas for improvement and optimizing their fitness plans.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Inaccessible Historical Records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a centralized system to maintain workout and calorie records, users cannot easily compare past and current performance to stay motivated and on track.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850392" y="1288788"/>
            <a:ext cx="69312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for Workout &amp; Calorie Tracking Application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User Tracking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 workouts and calorie intake seamlessly with an intuitive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React.js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interface. 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JWT-based authorization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ensures personalized and protected user data. 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Comprehensive Insights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detailed stats with progress charts and trends to analyze performance. 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feedback helps users stay on track to achieve fitness goals. 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Interface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Clean, responsive design for smooth navigation across all devices. 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Easily add, filter, and view workout and calorie records.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4.Engagement &amp; Progress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Personalized dashboards with summaries and insights and Smart suggestions.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8"/>
          <p:cNvSpPr txBox="1"/>
          <p:nvPr>
            <p:ph idx="1" type="body"/>
          </p:nvPr>
        </p:nvSpPr>
        <p:spPr>
          <a:xfrm>
            <a:off x="457200" y="1126203"/>
            <a:ext cx="7872984" cy="5016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Authorization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JWT-based user authentication for secure login and access.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Workout Tracking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Log daily exercises with type, duration, and intensity.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Calorie Management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Track calorie intake and expenditure seamlessly.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Management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Add, edit, and view workout and calorie records with MongoDB.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Interactive Analytics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Visualize progress with dynamic graphs and charts.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Search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Filter records by date, workout type, or calorie range.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 Dashboard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Personalized dashboard for real-time stats and trends.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Reminders and alerts for workout logging and milestones.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76200" y="53340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Frontend: React.js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Backend: Node.js, Express.js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Database: MongoDB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Authentication: JWT (JSON Web Tokens),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Firebase (Google Authentication)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State Management: Redux</a:t>
            </a:r>
            <a:endParaRPr/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/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359228" y="1928269"/>
            <a:ext cx="842554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Scope of Workout &amp; Calorie Tracking Application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Media Integration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Allow users to share their progress and achievements on platforms like Facebook, Instagram, and WhatsApp. 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AI-Based Recommendations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Provide personalized workout and diet plans based on user history, goals, and performance trends. 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Wearable Device Integration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Sync data with fitness wearables (e.g., Fitbit, Apple Watch) for real-time tracking. 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Community Features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Create forums, groups, or challenges for users to interact, share experiences, and motivate each other. 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 Prediction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Implement predictive analytics to forecast user progress based on current performance and habits.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Snapshots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76" y="1316434"/>
            <a:ext cx="8429624" cy="4636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