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Lato"/>
      <p:regular r:id="rId31"/>
      <p:bold r:id="rId32"/>
      <p:italic r:id="rId33"/>
      <p:boldItalic r:id="rId34"/>
    </p:embeddedFont>
    <p:embeddedFont>
      <p:font typeface="Bebas Neue"/>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40">
          <p15:clr>
            <a:srgbClr val="9AA0A6"/>
          </p15:clr>
        </p15:guide>
      </p15:sldGuideLst>
    </p:ext>
    <p:ext uri="http://customooxmlschemas.google.com/">
      <go:slidesCustomData xmlns:go="http://customooxmlschemas.google.com/" r:id="rId36" roundtripDataSignature="AMtx7mg3pcj1LL8YByKV/OBYP9ffFAb8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4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35" Type="http://schemas.openxmlformats.org/officeDocument/2006/relationships/font" Target="fonts/BebasNeue-regular.fntdata"/><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7" name="Shape 1847"/>
        <p:cNvGrpSpPr/>
        <p:nvPr/>
      </p:nvGrpSpPr>
      <p:grpSpPr>
        <a:xfrm>
          <a:off x="0" y="0"/>
          <a:ext cx="0" cy="0"/>
          <a:chOff x="0" y="0"/>
          <a:chExt cx="0" cy="0"/>
        </a:xfrm>
      </p:grpSpPr>
      <p:sp>
        <p:nvSpPr>
          <p:cNvPr id="1848" name="Google Shape;1848;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9" name="Google Shape;184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GoodMorning /afternoon/evening wherever you are</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I am Naina Grover and we are Group 6 and the title of our data analytics project is “Students Performance In exams”. </a:t>
            </a:r>
            <a:endParaRPr>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0" name="Shape 2050"/>
        <p:cNvGrpSpPr/>
        <p:nvPr/>
      </p:nvGrpSpPr>
      <p:grpSpPr>
        <a:xfrm>
          <a:off x="0" y="0"/>
          <a:ext cx="0" cy="0"/>
          <a:chOff x="0" y="0"/>
          <a:chExt cx="0" cy="0"/>
        </a:xfrm>
      </p:grpSpPr>
      <p:sp>
        <p:nvSpPr>
          <p:cNvPr id="2051" name="Google Shape;205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2" name="Google Shape;205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38000"/>
              </a:lnSpc>
              <a:spcBef>
                <a:spcPts val="1200"/>
              </a:spcBef>
              <a:spcAft>
                <a:spcPts val="0"/>
              </a:spcAft>
              <a:buSzPts val="1100"/>
              <a:buNone/>
            </a:pPr>
            <a:r>
              <a:rPr lang="en" sz="1200">
                <a:solidFill>
                  <a:schemeClr val="dk1"/>
                </a:solidFill>
                <a:latin typeface="Times New Roman"/>
                <a:ea typeface="Times New Roman"/>
                <a:cs typeface="Times New Roman"/>
                <a:sym typeface="Times New Roman"/>
              </a:rPr>
              <a:t>Before we actually analyzed the data, we were intuitively predicting how factors like gender, race, parents’ level of education and nutrition affect students’ performance in math. We predicted that parents’ level of education will have a great impact on the students' performance since family, upbringing, and parental educational level plays an important role during a student's growth. However, the model shows that nutrition is the most important factor.</a:t>
            </a:r>
            <a:endParaRPr>
              <a:solidFill>
                <a:schemeClr val="dk1"/>
              </a:solidFill>
            </a:endParaRPr>
          </a:p>
          <a:p>
            <a:pPr indent="0" lvl="0" marL="0" rtl="0" algn="just">
              <a:lnSpc>
                <a:spcPct val="138000"/>
              </a:lnSpc>
              <a:spcBef>
                <a:spcPts val="1200"/>
              </a:spcBef>
              <a:spcAft>
                <a:spcPts val="1200"/>
              </a:spcAft>
              <a:buSzPts val="1100"/>
              <a:buNone/>
            </a:pPr>
            <a:r>
              <a:rPr lang="en" sz="1200">
                <a:solidFill>
                  <a:schemeClr val="dk1"/>
                </a:solidFill>
                <a:latin typeface="Times New Roman"/>
                <a:ea typeface="Times New Roman"/>
                <a:cs typeface="Times New Roman"/>
                <a:sym typeface="Times New Roman"/>
              </a:rPr>
              <a:t>As we can see from the histogram, the distribution of math score is near normal. The 3rd quantile is 77 so we decided to set 75 as a cut point for “students good at math”.</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2" name="Shape 2062"/>
        <p:cNvGrpSpPr/>
        <p:nvPr/>
      </p:nvGrpSpPr>
      <p:grpSpPr>
        <a:xfrm>
          <a:off x="0" y="0"/>
          <a:ext cx="0" cy="0"/>
          <a:chOff x="0" y="0"/>
          <a:chExt cx="0" cy="0"/>
        </a:xfrm>
      </p:grpSpPr>
      <p:sp>
        <p:nvSpPr>
          <p:cNvPr id="2063" name="Google Shape;206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4" name="Google Shape;206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1" name="Shape 2071"/>
        <p:cNvGrpSpPr/>
        <p:nvPr/>
      </p:nvGrpSpPr>
      <p:grpSpPr>
        <a:xfrm>
          <a:off x="0" y="0"/>
          <a:ext cx="0" cy="0"/>
          <a:chOff x="0" y="0"/>
          <a:chExt cx="0" cy="0"/>
        </a:xfrm>
      </p:grpSpPr>
      <p:sp>
        <p:nvSpPr>
          <p:cNvPr id="2072" name="Google Shape;2072;gd6322945d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3" name="Google Shape;2073;gd6322945df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3" name="Shape 2083"/>
        <p:cNvGrpSpPr/>
        <p:nvPr/>
      </p:nvGrpSpPr>
      <p:grpSpPr>
        <a:xfrm>
          <a:off x="0" y="0"/>
          <a:ext cx="0" cy="0"/>
          <a:chOff x="0" y="0"/>
          <a:chExt cx="0" cy="0"/>
        </a:xfrm>
      </p:grpSpPr>
      <p:sp>
        <p:nvSpPr>
          <p:cNvPr id="2084" name="Google Shape;2084;gd632294d8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5" name="Google Shape;2085;gd632294d87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1" name="Shape 2091"/>
        <p:cNvGrpSpPr/>
        <p:nvPr/>
      </p:nvGrpSpPr>
      <p:grpSpPr>
        <a:xfrm>
          <a:off x="0" y="0"/>
          <a:ext cx="0" cy="0"/>
          <a:chOff x="0" y="0"/>
          <a:chExt cx="0" cy="0"/>
        </a:xfrm>
      </p:grpSpPr>
      <p:sp>
        <p:nvSpPr>
          <p:cNvPr id="2092" name="Google Shape;209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3" name="Google Shape;209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0" name="Shape 2100"/>
        <p:cNvGrpSpPr/>
        <p:nvPr/>
      </p:nvGrpSpPr>
      <p:grpSpPr>
        <a:xfrm>
          <a:off x="0" y="0"/>
          <a:ext cx="0" cy="0"/>
          <a:chOff x="0" y="0"/>
          <a:chExt cx="0" cy="0"/>
        </a:xfrm>
      </p:grpSpPr>
      <p:sp>
        <p:nvSpPr>
          <p:cNvPr id="2101" name="Google Shape;210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2" name="Google Shape;210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8" name="Shape 2108"/>
        <p:cNvGrpSpPr/>
        <p:nvPr/>
      </p:nvGrpSpPr>
      <p:grpSpPr>
        <a:xfrm>
          <a:off x="0" y="0"/>
          <a:ext cx="0" cy="0"/>
          <a:chOff x="0" y="0"/>
          <a:chExt cx="0" cy="0"/>
        </a:xfrm>
      </p:grpSpPr>
      <p:sp>
        <p:nvSpPr>
          <p:cNvPr id="2109" name="Google Shape;2109;gd632294d87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0" name="Google Shape;2110;gd632294d87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6" name="Shape 2116"/>
        <p:cNvGrpSpPr/>
        <p:nvPr/>
      </p:nvGrpSpPr>
      <p:grpSpPr>
        <a:xfrm>
          <a:off x="0" y="0"/>
          <a:ext cx="0" cy="0"/>
          <a:chOff x="0" y="0"/>
          <a:chExt cx="0" cy="0"/>
        </a:xfrm>
      </p:grpSpPr>
      <p:sp>
        <p:nvSpPr>
          <p:cNvPr id="2117" name="Google Shape;2117;gd632294d87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8" name="Google Shape;2118;gd632294d87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5" name="Shape 2125"/>
        <p:cNvGrpSpPr/>
        <p:nvPr/>
      </p:nvGrpSpPr>
      <p:grpSpPr>
        <a:xfrm>
          <a:off x="0" y="0"/>
          <a:ext cx="0" cy="0"/>
          <a:chOff x="0" y="0"/>
          <a:chExt cx="0" cy="0"/>
        </a:xfrm>
      </p:grpSpPr>
      <p:sp>
        <p:nvSpPr>
          <p:cNvPr id="2126" name="Google Shape;2126;gd632294d87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7" name="Google Shape;2127;gd632294d87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3" name="Shape 2133"/>
        <p:cNvGrpSpPr/>
        <p:nvPr/>
      </p:nvGrpSpPr>
      <p:grpSpPr>
        <a:xfrm>
          <a:off x="0" y="0"/>
          <a:ext cx="0" cy="0"/>
          <a:chOff x="0" y="0"/>
          <a:chExt cx="0" cy="0"/>
        </a:xfrm>
      </p:grpSpPr>
      <p:sp>
        <p:nvSpPr>
          <p:cNvPr id="2134" name="Google Shape;2134;gd632294d87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5" name="Google Shape;2135;gd632294d87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3" name="Shape 1873"/>
        <p:cNvGrpSpPr/>
        <p:nvPr/>
      </p:nvGrpSpPr>
      <p:grpSpPr>
        <a:xfrm>
          <a:off x="0" y="0"/>
          <a:ext cx="0" cy="0"/>
          <a:chOff x="0" y="0"/>
          <a:chExt cx="0" cy="0"/>
        </a:xfrm>
      </p:grpSpPr>
      <p:sp>
        <p:nvSpPr>
          <p:cNvPr id="1874" name="Google Shape;187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5" name="Google Shape;187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1200"/>
              </a:spcBef>
              <a:spcAft>
                <a:spcPts val="0"/>
              </a:spcAft>
              <a:buSzPts val="1100"/>
              <a:buNone/>
            </a:pPr>
            <a:r>
              <a:rPr lang="en"/>
              <a:t>(1) About the Project</a:t>
            </a:r>
            <a:endParaRPr/>
          </a:p>
          <a:p>
            <a:pPr indent="-228600" lvl="0" marL="457200" rtl="0" algn="l">
              <a:lnSpc>
                <a:spcPct val="115000"/>
              </a:lnSpc>
              <a:spcBef>
                <a:spcPts val="0"/>
              </a:spcBef>
              <a:spcAft>
                <a:spcPts val="0"/>
              </a:spcAft>
              <a:buSzPts val="1100"/>
              <a:buNone/>
            </a:pPr>
            <a:r>
              <a:rPr lang="en"/>
              <a:t>Overview</a:t>
            </a:r>
            <a:endParaRPr/>
          </a:p>
          <a:p>
            <a:pPr indent="-228600" lvl="0" marL="457200" rtl="0" algn="l">
              <a:lnSpc>
                <a:spcPct val="115000"/>
              </a:lnSpc>
              <a:spcBef>
                <a:spcPts val="0"/>
              </a:spcBef>
              <a:spcAft>
                <a:spcPts val="0"/>
              </a:spcAft>
              <a:buSzPts val="1100"/>
              <a:buNone/>
            </a:pPr>
            <a:r>
              <a:rPr lang="en"/>
              <a:t>Motivation</a:t>
            </a:r>
            <a:endParaRPr/>
          </a:p>
          <a:p>
            <a:pPr indent="-228600" lvl="0" marL="457200" rtl="0" algn="l">
              <a:lnSpc>
                <a:spcPct val="115000"/>
              </a:lnSpc>
              <a:spcBef>
                <a:spcPts val="0"/>
              </a:spcBef>
              <a:spcAft>
                <a:spcPts val="0"/>
              </a:spcAft>
              <a:buSzPts val="1100"/>
              <a:buNone/>
            </a:pPr>
            <a:r>
              <a:rPr lang="en"/>
              <a:t>(2) </a:t>
            </a:r>
            <a:r>
              <a:rPr lang="en"/>
              <a:t>Questions/Hypotheses. </a:t>
            </a:r>
            <a:endParaRPr/>
          </a:p>
          <a:p>
            <a:pPr indent="-228600" lvl="0" marL="457200" rtl="0" algn="l">
              <a:lnSpc>
                <a:spcPct val="115000"/>
              </a:lnSpc>
              <a:spcBef>
                <a:spcPts val="0"/>
              </a:spcBef>
              <a:spcAft>
                <a:spcPts val="0"/>
              </a:spcAft>
              <a:buSzPts val="1100"/>
              <a:buNone/>
            </a:pPr>
            <a:r>
              <a:rPr lang="en"/>
              <a:t>(3)  Data Description. Describe the data sets. What is the data, e.g., variables and results? How was the data collected? Briefly summarize the data.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1" name="Shape 2141"/>
        <p:cNvGrpSpPr/>
        <p:nvPr/>
      </p:nvGrpSpPr>
      <p:grpSpPr>
        <a:xfrm>
          <a:off x="0" y="0"/>
          <a:ext cx="0" cy="0"/>
          <a:chOff x="0" y="0"/>
          <a:chExt cx="0" cy="0"/>
        </a:xfrm>
      </p:grpSpPr>
      <p:sp>
        <p:nvSpPr>
          <p:cNvPr id="2142" name="Google Shape;2142;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3" name="Google Shape;2143;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0" name="Shape 2150"/>
        <p:cNvGrpSpPr/>
        <p:nvPr/>
      </p:nvGrpSpPr>
      <p:grpSpPr>
        <a:xfrm>
          <a:off x="0" y="0"/>
          <a:ext cx="0" cy="0"/>
          <a:chOff x="0" y="0"/>
          <a:chExt cx="0" cy="0"/>
        </a:xfrm>
      </p:grpSpPr>
      <p:sp>
        <p:nvSpPr>
          <p:cNvPr id="2151" name="Google Shape;2151;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2" name="Google Shape;215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All members contributed equally since we wanted to practice everything, analyze everyone’s answers, and learn from each other. We collectively conducted the </a:t>
            </a:r>
            <a:r>
              <a:rPr lang="en">
                <a:solidFill>
                  <a:schemeClr val="dk1"/>
                </a:solidFill>
              </a:rPr>
              <a:t>data collection, data analysis and result interpretation, report writing and ppt.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Last but not the least, we would like to thank Professor Wang and appreciate him for his valuable suggestions, feedback and support throughout the curriculum. This would not have been possible without you and despite all the members being new to R, we learned alot in this course. Thank you everyone for your patience and attention!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6" name="Shape 1886"/>
        <p:cNvGrpSpPr/>
        <p:nvPr/>
      </p:nvGrpSpPr>
      <p:grpSpPr>
        <a:xfrm>
          <a:off x="0" y="0"/>
          <a:ext cx="0" cy="0"/>
          <a:chOff x="0" y="0"/>
          <a:chExt cx="0" cy="0"/>
        </a:xfrm>
      </p:grpSpPr>
      <p:sp>
        <p:nvSpPr>
          <p:cNvPr id="1887" name="Google Shape;188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8" name="Google Shape;188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1200"/>
              </a:spcBef>
              <a:spcAft>
                <a:spcPts val="0"/>
              </a:spcAft>
              <a:buClr>
                <a:schemeClr val="dk1"/>
              </a:buClr>
              <a:buSzPts val="1100"/>
              <a:buNone/>
            </a:pPr>
            <a:r>
              <a:rPr lang="en">
                <a:solidFill>
                  <a:schemeClr val="dk1"/>
                </a:solidFill>
              </a:rPr>
              <a:t>(4)  Methodologies. Describing the complete, clear description of the analysis performed alongwith key statistics, e.g., t-statistic, z-statistic, p-values, R</a:t>
            </a:r>
            <a:r>
              <a:rPr lang="en" sz="800">
                <a:solidFill>
                  <a:schemeClr val="dk1"/>
                </a:solidFill>
              </a:rPr>
              <a:t>2 </a:t>
            </a:r>
            <a:r>
              <a:rPr lang="en">
                <a:solidFill>
                  <a:schemeClr val="dk1"/>
                </a:solidFill>
              </a:rPr>
              <a:t>and the adjusted R</a:t>
            </a:r>
            <a:r>
              <a:rPr lang="en" sz="800">
                <a:solidFill>
                  <a:schemeClr val="dk1"/>
                </a:solidFill>
              </a:rPr>
              <a:t>2</a:t>
            </a:r>
            <a:r>
              <a:rPr lang="en">
                <a:solidFill>
                  <a:schemeClr val="dk1"/>
                </a:solidFill>
              </a:rPr>
              <a:t>, etc.</a:t>
            </a:r>
            <a:endParaRPr sz="900">
              <a:solidFill>
                <a:schemeClr val="dk1"/>
              </a:solidFill>
            </a:endParaRPr>
          </a:p>
          <a:p>
            <a:pPr indent="-228600" lvl="0" marL="457200" rtl="0" algn="l">
              <a:lnSpc>
                <a:spcPct val="115000"/>
              </a:lnSpc>
              <a:spcBef>
                <a:spcPts val="0"/>
              </a:spcBef>
              <a:spcAft>
                <a:spcPts val="0"/>
              </a:spcAft>
              <a:buClr>
                <a:schemeClr val="dk1"/>
              </a:buClr>
              <a:buSzPts val="1100"/>
              <a:buNone/>
            </a:pPr>
            <a:r>
              <a:rPr lang="en">
                <a:solidFill>
                  <a:schemeClr val="dk1"/>
                </a:solidFill>
              </a:rPr>
              <a:t>(5)  Results and Conclusion.</a:t>
            </a:r>
            <a:endParaRPr>
              <a:solidFill>
                <a:schemeClr val="dk1"/>
              </a:solidFill>
            </a:endParaRPr>
          </a:p>
          <a:p>
            <a:pPr indent="-228600" lvl="0" marL="457200" rtl="0" algn="l">
              <a:lnSpc>
                <a:spcPct val="115000"/>
              </a:lnSpc>
              <a:spcBef>
                <a:spcPts val="0"/>
              </a:spcBef>
              <a:spcAft>
                <a:spcPts val="0"/>
              </a:spcAft>
              <a:buClr>
                <a:schemeClr val="dk1"/>
              </a:buClr>
              <a:buSzPts val="1100"/>
              <a:buNone/>
            </a:pPr>
            <a:r>
              <a:rPr lang="en">
                <a:solidFill>
                  <a:schemeClr val="dk1"/>
                </a:solidFill>
              </a:rPr>
              <a:t>(6)  Appendix/References</a:t>
            </a:r>
            <a:endParaRPr>
              <a:solidFill>
                <a:schemeClr val="dk1"/>
              </a:solidFill>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8" name="Shape 1898"/>
        <p:cNvGrpSpPr/>
        <p:nvPr/>
      </p:nvGrpSpPr>
      <p:grpSpPr>
        <a:xfrm>
          <a:off x="0" y="0"/>
          <a:ext cx="0" cy="0"/>
          <a:chOff x="0" y="0"/>
          <a:chExt cx="0" cy="0"/>
        </a:xfrm>
      </p:grpSpPr>
      <p:sp>
        <p:nvSpPr>
          <p:cNvPr id="1899" name="Google Shape;189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0" name="Google Shape;190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rPr lang="en">
                <a:solidFill>
                  <a:schemeClr val="dk1"/>
                </a:solidFill>
                <a:latin typeface="Times New Roman"/>
                <a:ea typeface="Times New Roman"/>
                <a:cs typeface="Times New Roman"/>
                <a:sym typeface="Times New Roman"/>
              </a:rPr>
              <a:t>Our data set portrays students' performance in the exams and marks secured by them in various subjects. This data set includes scores from three exams and a variety of personal, social, and economic factors that have interaction effects upon them. The purpose was to figure out which kind of factors may impact the final performance of students. </a:t>
            </a:r>
            <a:endParaRPr sz="1200">
              <a:solidFill>
                <a:schemeClr val="dk1"/>
              </a:solidFill>
              <a:latin typeface="Times New Roman"/>
              <a:ea typeface="Times New Roman"/>
              <a:cs typeface="Times New Roman"/>
              <a:sym typeface="Times New Roman"/>
            </a:endParaRPr>
          </a:p>
          <a:p>
            <a:pPr indent="0" lvl="0" marL="0" rtl="0" algn="l">
              <a:lnSpc>
                <a:spcPct val="138000"/>
              </a:lnSpc>
              <a:spcBef>
                <a:spcPts val="800"/>
              </a:spcBef>
              <a:spcAft>
                <a:spcPts val="0"/>
              </a:spcAft>
              <a:buSzPts val="1100"/>
              <a:buNone/>
            </a:pPr>
            <a:r>
              <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5" name="Shape 1925"/>
        <p:cNvGrpSpPr/>
        <p:nvPr/>
      </p:nvGrpSpPr>
      <p:grpSpPr>
        <a:xfrm>
          <a:off x="0" y="0"/>
          <a:ext cx="0" cy="0"/>
          <a:chOff x="0" y="0"/>
          <a:chExt cx="0" cy="0"/>
        </a:xfrm>
      </p:grpSpPr>
      <p:sp>
        <p:nvSpPr>
          <p:cNvPr id="1926" name="Google Shape;192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7" name="Google Shape;192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200">
                <a:solidFill>
                  <a:schemeClr val="dk1"/>
                </a:solidFill>
              </a:rPr>
              <a:t>We were actually inspired by the idea of “U</a:t>
            </a:r>
            <a:r>
              <a:rPr lang="en" sz="1200">
                <a:solidFill>
                  <a:schemeClr val="dk1"/>
                </a:solidFill>
              </a:rPr>
              <a:t>nderstanding the influence of the parents background, test preparation,</a:t>
            </a:r>
            <a:endParaRPr sz="1200">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rPr lang="en" sz="1200">
                <a:solidFill>
                  <a:schemeClr val="dk1"/>
                </a:solidFill>
              </a:rPr>
              <a:t>gender, race, parents’ level of education and nutrition on students’ performance.” We also being graduate students of Johns Hopkins- Carey Business School can use this project in understanding:</a:t>
            </a:r>
            <a:endParaRPr sz="1200">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a:p>
            <a:pPr indent="-295275" lvl="0" marL="457200" rtl="0" algn="l">
              <a:spcBef>
                <a:spcPts val="0"/>
              </a:spcBef>
              <a:spcAft>
                <a:spcPts val="0"/>
              </a:spcAft>
              <a:buClr>
                <a:srgbClr val="333333"/>
              </a:buClr>
              <a:buSzPts val="1050"/>
              <a:buAutoNum type="arabicPeriod"/>
            </a:pPr>
            <a:r>
              <a:rPr lang="en" sz="1050">
                <a:solidFill>
                  <a:srgbClr val="333333"/>
                </a:solidFill>
              </a:rPr>
              <a:t>How effective is the test preparation course in various subjects?</a:t>
            </a:r>
            <a:endParaRPr sz="1050">
              <a:solidFill>
                <a:srgbClr val="333333"/>
              </a:solidFill>
            </a:endParaRPr>
          </a:p>
          <a:p>
            <a:pPr indent="-295275" lvl="0" marL="698500" rtl="0" algn="l">
              <a:lnSpc>
                <a:spcPct val="115000"/>
              </a:lnSpc>
              <a:spcBef>
                <a:spcPts val="0"/>
              </a:spcBef>
              <a:spcAft>
                <a:spcPts val="0"/>
              </a:spcAft>
              <a:buClr>
                <a:srgbClr val="333333"/>
              </a:buClr>
              <a:buSzPts val="1050"/>
              <a:buAutoNum type="arabicPeriod"/>
            </a:pPr>
            <a:r>
              <a:rPr lang="en" sz="1050">
                <a:solidFill>
                  <a:srgbClr val="333333"/>
                </a:solidFill>
              </a:rPr>
              <a:t>Which major factors contribute to test outcomes?</a:t>
            </a:r>
            <a:endParaRPr sz="1050">
              <a:solidFill>
                <a:srgbClr val="333333"/>
              </a:solidFill>
            </a:endParaRPr>
          </a:p>
          <a:p>
            <a:pPr indent="-295275" lvl="0" marL="698500" rtl="0" algn="l">
              <a:lnSpc>
                <a:spcPct val="115000"/>
              </a:lnSpc>
              <a:spcBef>
                <a:spcPts val="0"/>
              </a:spcBef>
              <a:spcAft>
                <a:spcPts val="0"/>
              </a:spcAft>
              <a:buClr>
                <a:srgbClr val="333333"/>
              </a:buClr>
              <a:buSzPts val="1050"/>
              <a:buAutoNum type="arabicPeriod"/>
            </a:pPr>
            <a:r>
              <a:rPr lang="en" sz="1050">
                <a:solidFill>
                  <a:srgbClr val="333333"/>
                </a:solidFill>
              </a:rPr>
              <a:t>What would be the best way to improve student scores on each test under courses in data, finance, SC or business analytics?</a:t>
            </a:r>
            <a:endParaRPr sz="1050">
              <a:solidFill>
                <a:srgbClr val="333333"/>
              </a:solidFill>
            </a:endParaRPr>
          </a:p>
          <a:p>
            <a:pPr indent="-295275" lvl="0" marL="698500" rtl="0" algn="l">
              <a:lnSpc>
                <a:spcPct val="115000"/>
              </a:lnSpc>
              <a:spcBef>
                <a:spcPts val="0"/>
              </a:spcBef>
              <a:spcAft>
                <a:spcPts val="0"/>
              </a:spcAft>
              <a:buClr>
                <a:srgbClr val="333333"/>
              </a:buClr>
              <a:buSzPts val="1050"/>
              <a:buAutoNum type="arabicPeriod"/>
            </a:pPr>
            <a:r>
              <a:rPr lang="en" sz="1050">
                <a:solidFill>
                  <a:srgbClr val="333333"/>
                </a:solidFill>
              </a:rPr>
              <a:t>What patterns and interactions in the data can one find?</a:t>
            </a:r>
            <a:endParaRPr sz="1050">
              <a:solidFill>
                <a:srgbClr val="333333"/>
              </a:solidFill>
            </a:endParaRPr>
          </a:p>
          <a:p>
            <a:pPr indent="0" lvl="0" marL="0" rtl="0" algn="l">
              <a:lnSpc>
                <a:spcPct val="100000"/>
              </a:lnSpc>
              <a:spcBef>
                <a:spcPts val="0"/>
              </a:spcBef>
              <a:spcAft>
                <a:spcPts val="0"/>
              </a:spcAft>
              <a:buSzPts val="1100"/>
              <a:buNone/>
            </a:pPr>
            <a:r>
              <a:rPr lang="en" sz="1200">
                <a:solidFill>
                  <a:schemeClr val="dk1"/>
                </a:solidFill>
              </a:rPr>
              <a:t>These factors motivated us to work on this project.</a:t>
            </a:r>
            <a:endParaRPr sz="12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3" name="Shape 1933"/>
        <p:cNvGrpSpPr/>
        <p:nvPr/>
      </p:nvGrpSpPr>
      <p:grpSpPr>
        <a:xfrm>
          <a:off x="0" y="0"/>
          <a:ext cx="0" cy="0"/>
          <a:chOff x="0" y="0"/>
          <a:chExt cx="0" cy="0"/>
        </a:xfrm>
      </p:grpSpPr>
      <p:sp>
        <p:nvSpPr>
          <p:cNvPr id="1934" name="Google Shape;1934;gd907027bf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5" name="Google Shape;1935;gd907027bf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lang="en" sz="1200">
                <a:solidFill>
                  <a:schemeClr val="dk1"/>
                </a:solidFill>
                <a:latin typeface="Times New Roman"/>
                <a:ea typeface="Times New Roman"/>
                <a:cs typeface="Times New Roman"/>
                <a:sym typeface="Times New Roman"/>
              </a:rPr>
              <a:t>This is just a glimpse of the top rows of our dataset. </a:t>
            </a:r>
            <a:r>
              <a:rPr lang="en" sz="1200">
                <a:solidFill>
                  <a:schemeClr val="dk1"/>
                </a:solidFill>
                <a:latin typeface="Times New Roman"/>
                <a:ea typeface="Times New Roman"/>
                <a:cs typeface="Times New Roman"/>
                <a:sym typeface="Times New Roman"/>
              </a:rPr>
              <a:t>The data set downloaded by us from Kaggle </a:t>
            </a:r>
            <a:r>
              <a:rPr lang="en">
                <a:solidFill>
                  <a:schemeClr val="dk1"/>
                </a:solidFill>
                <a:latin typeface="Times New Roman"/>
                <a:ea typeface="Times New Roman"/>
                <a:cs typeface="Times New Roman"/>
                <a:sym typeface="Times New Roman"/>
              </a:rPr>
              <a:t>contained 1,000 observations and 8 variables, including gender, race, parental level of education, lunch (standard or free/reduced), test preparation course, and the test score of three different exams. As you see on the screen, within these variables, the former five ones are categorical variables and the last three are numerical variables. </a:t>
            </a:r>
            <a:endParaRPr b="1">
              <a:solidFill>
                <a:schemeClr val="dk1"/>
              </a:solidFill>
              <a:latin typeface="Times New Roman"/>
              <a:ea typeface="Times New Roman"/>
              <a:cs typeface="Times New Roman"/>
              <a:sym typeface="Times New Roman"/>
            </a:endParaRPr>
          </a:p>
          <a:p>
            <a:pPr indent="0" lvl="0" marL="0" rtl="0" algn="l">
              <a:lnSpc>
                <a:spcPct val="138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38000"/>
              </a:lnSpc>
              <a:spcBef>
                <a:spcPts val="0"/>
              </a:spcBef>
              <a:spcAft>
                <a:spcPts val="0"/>
              </a:spcAft>
              <a:buNone/>
            </a:pPr>
            <a:r>
              <a:rPr lang="en" sz="1200">
                <a:solidFill>
                  <a:schemeClr val="dk1"/>
                </a:solidFill>
                <a:latin typeface="Times New Roman"/>
                <a:ea typeface="Times New Roman"/>
                <a:cs typeface="Times New Roman"/>
                <a:sym typeface="Times New Roman"/>
              </a:rPr>
              <a:t>One of the first things we did was cleaning the data and finding the rows with missing data or n/a under the exploratory data analysis. Then, we converted some categorical variables to binary i.e </a:t>
            </a:r>
            <a:r>
              <a:rPr lang="en" sz="1200">
                <a:solidFill>
                  <a:srgbClr val="1F497D"/>
                </a:solidFill>
                <a:latin typeface="Calibri"/>
                <a:ea typeface="Calibri"/>
                <a:cs typeface="Calibri"/>
                <a:sym typeface="Calibri"/>
              </a:rPr>
              <a:t>create dummy variables for factors</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lnSpc>
                <a:spcPct val="138000"/>
              </a:lnSpc>
              <a:spcBef>
                <a:spcPts val="0"/>
              </a:spcBef>
              <a:spcAft>
                <a:spcPts val="0"/>
              </a:spcAft>
              <a:buClr>
                <a:schemeClr val="dk1"/>
              </a:buClr>
              <a:buSzPts val="1100"/>
              <a:buFont typeface="Arial"/>
              <a:buNone/>
            </a:pPr>
            <a:r>
              <a:rPr lang="en" sz="1200">
                <a:solidFill>
                  <a:srgbClr val="1F497D"/>
                </a:solidFill>
                <a:latin typeface="Calibri"/>
                <a:ea typeface="Calibri"/>
                <a:cs typeface="Calibri"/>
                <a:sym typeface="Calibri"/>
              </a:rPr>
              <a:t>Then, we used the newly created dummy variables for linear regression. Tree regression can handle factor variable automatically.</a:t>
            </a:r>
            <a:endParaRPr sz="1200">
              <a:solidFill>
                <a:schemeClr val="dk1"/>
              </a:solidFill>
              <a:latin typeface="Times New Roman"/>
              <a:ea typeface="Times New Roman"/>
              <a:cs typeface="Times New Roman"/>
              <a:sym typeface="Times New Roman"/>
            </a:endParaRPr>
          </a:p>
          <a:p>
            <a:pPr indent="0" lvl="0" marL="0" rtl="0" algn="l">
              <a:lnSpc>
                <a:spcPct val="138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After cleaning the data, we conducted descriptive analysis in R. Our exploratory results have been attached in the report and would be discussed in detail. Now Weiwen will discuss about Hypothesis and Methodologies.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1" name="Shape 1941"/>
        <p:cNvGrpSpPr/>
        <p:nvPr/>
      </p:nvGrpSpPr>
      <p:grpSpPr>
        <a:xfrm>
          <a:off x="0" y="0"/>
          <a:ext cx="0" cy="0"/>
          <a:chOff x="0" y="0"/>
          <a:chExt cx="0" cy="0"/>
        </a:xfrm>
      </p:grpSpPr>
      <p:sp>
        <p:nvSpPr>
          <p:cNvPr id="1942" name="Google Shape;194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3" name="Google Shape;194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9" name="Shape 1989"/>
        <p:cNvGrpSpPr/>
        <p:nvPr/>
      </p:nvGrpSpPr>
      <p:grpSpPr>
        <a:xfrm>
          <a:off x="0" y="0"/>
          <a:ext cx="0" cy="0"/>
          <a:chOff x="0" y="0"/>
          <a:chExt cx="0" cy="0"/>
        </a:xfrm>
      </p:grpSpPr>
      <p:sp>
        <p:nvSpPr>
          <p:cNvPr id="1990" name="Google Shape;1990;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1" name="Google Shape;199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2" name="Shape 2042"/>
        <p:cNvGrpSpPr/>
        <p:nvPr/>
      </p:nvGrpSpPr>
      <p:grpSpPr>
        <a:xfrm>
          <a:off x="0" y="0"/>
          <a:ext cx="0" cy="0"/>
          <a:chOff x="0" y="0"/>
          <a:chExt cx="0" cy="0"/>
        </a:xfrm>
      </p:grpSpPr>
      <p:sp>
        <p:nvSpPr>
          <p:cNvPr id="2043" name="Google Shape;204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4" name="Google Shape;204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49"/>
          <p:cNvGrpSpPr/>
          <p:nvPr/>
        </p:nvGrpSpPr>
        <p:grpSpPr>
          <a:xfrm>
            <a:off x="1376525" y="-1521150"/>
            <a:ext cx="7767703" cy="3383025"/>
            <a:chOff x="24125" y="294775"/>
            <a:chExt cx="7767703" cy="3383025"/>
          </a:xfrm>
        </p:grpSpPr>
        <p:sp>
          <p:nvSpPr>
            <p:cNvPr id="10" name="Google Shape;10;p49"/>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49"/>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49"/>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9"/>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9"/>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49"/>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49"/>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49"/>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49"/>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49"/>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49"/>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9"/>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9"/>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9"/>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9"/>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9"/>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49"/>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9"/>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9"/>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9"/>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9"/>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9"/>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9"/>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9"/>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9"/>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9"/>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9"/>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9"/>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9"/>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9"/>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9"/>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9"/>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9"/>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9"/>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9"/>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9"/>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49"/>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9"/>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9"/>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9"/>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49"/>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9"/>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9"/>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9"/>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49"/>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49"/>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9"/>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9"/>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49"/>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9"/>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9"/>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9"/>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9"/>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49"/>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49"/>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9"/>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9"/>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49"/>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49"/>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49"/>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49"/>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49"/>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49"/>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9"/>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9"/>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49"/>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49"/>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9"/>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9"/>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49"/>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49"/>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49"/>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49"/>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9"/>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9"/>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9"/>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49"/>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49"/>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49"/>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49"/>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9"/>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9"/>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9"/>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49"/>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49"/>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49"/>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49"/>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49"/>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9"/>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9"/>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9"/>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49"/>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49"/>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49"/>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 name="Google Shape;104;p49"/>
          <p:cNvGrpSpPr/>
          <p:nvPr/>
        </p:nvGrpSpPr>
        <p:grpSpPr>
          <a:xfrm>
            <a:off x="368162" y="1909134"/>
            <a:ext cx="352280" cy="353863"/>
            <a:chOff x="1448125" y="1450525"/>
            <a:chExt cx="133500" cy="134100"/>
          </a:xfrm>
        </p:grpSpPr>
        <p:sp>
          <p:nvSpPr>
            <p:cNvPr id="105" name="Google Shape;105;p49"/>
            <p:cNvSpPr/>
            <p:nvPr/>
          </p:nvSpPr>
          <p:spPr>
            <a:xfrm>
              <a:off x="1448125" y="1450525"/>
              <a:ext cx="133500" cy="134100"/>
            </a:xfrm>
            <a:custGeom>
              <a:rect b="b" l="l" r="r" t="t"/>
              <a:pathLst>
                <a:path extrusionOk="0" h="5364" w="534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9"/>
            <p:cNvSpPr/>
            <p:nvPr/>
          </p:nvSpPr>
          <p:spPr>
            <a:xfrm>
              <a:off x="1476325" y="1479350"/>
              <a:ext cx="77100" cy="76475"/>
            </a:xfrm>
            <a:custGeom>
              <a:rect b="b" l="l" r="r" t="t"/>
              <a:pathLst>
                <a:path extrusionOk="0" h="3059" w="3084">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 name="Google Shape;107;p49"/>
          <p:cNvGrpSpPr/>
          <p:nvPr/>
        </p:nvGrpSpPr>
        <p:grpSpPr>
          <a:xfrm>
            <a:off x="723674" y="1578426"/>
            <a:ext cx="552301" cy="552301"/>
            <a:chOff x="1582850" y="1325200"/>
            <a:chExt cx="209300" cy="209300"/>
          </a:xfrm>
        </p:grpSpPr>
        <p:sp>
          <p:nvSpPr>
            <p:cNvPr id="108" name="Google Shape;108;p49"/>
            <p:cNvSpPr/>
            <p:nvPr/>
          </p:nvSpPr>
          <p:spPr>
            <a:xfrm>
              <a:off x="1582850" y="1325200"/>
              <a:ext cx="209300" cy="209300"/>
            </a:xfrm>
            <a:custGeom>
              <a:rect b="b" l="l" r="r" t="t"/>
              <a:pathLst>
                <a:path extrusionOk="0" h="8372" w="8372">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49"/>
            <p:cNvSpPr/>
            <p:nvPr/>
          </p:nvSpPr>
          <p:spPr>
            <a:xfrm>
              <a:off x="1621075" y="1369750"/>
              <a:ext cx="132850" cy="120200"/>
            </a:xfrm>
            <a:custGeom>
              <a:rect b="b" l="l" r="r" t="t"/>
              <a:pathLst>
                <a:path extrusionOk="0" h="4808" w="5314">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49"/>
            <p:cNvSpPr/>
            <p:nvPr/>
          </p:nvSpPr>
          <p:spPr>
            <a:xfrm>
              <a:off x="1643000" y="1389100"/>
              <a:ext cx="89625" cy="81300"/>
            </a:xfrm>
            <a:custGeom>
              <a:rect b="b" l="l" r="r" t="t"/>
              <a:pathLst>
                <a:path extrusionOk="0" h="3252" w="3585">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49"/>
            <p:cNvSpPr/>
            <p:nvPr/>
          </p:nvSpPr>
          <p:spPr>
            <a:xfrm>
              <a:off x="1664925" y="1409050"/>
              <a:ext cx="45775" cy="41425"/>
            </a:xfrm>
            <a:custGeom>
              <a:rect b="b" l="l" r="r" t="t"/>
              <a:pathLst>
                <a:path extrusionOk="0" h="1657" w="1831">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 name="Google Shape;112;p49"/>
          <p:cNvGrpSpPr/>
          <p:nvPr/>
        </p:nvGrpSpPr>
        <p:grpSpPr>
          <a:xfrm>
            <a:off x="-64791" y="3334954"/>
            <a:ext cx="2438787" cy="1857516"/>
            <a:chOff x="-64791" y="3334954"/>
            <a:chExt cx="2438787" cy="1857516"/>
          </a:xfrm>
        </p:grpSpPr>
        <p:sp>
          <p:nvSpPr>
            <p:cNvPr id="113" name="Google Shape;113;p49"/>
            <p:cNvSpPr/>
            <p:nvPr/>
          </p:nvSpPr>
          <p:spPr>
            <a:xfrm>
              <a:off x="153233"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49"/>
            <p:cNvSpPr/>
            <p:nvPr/>
          </p:nvSpPr>
          <p:spPr>
            <a:xfrm>
              <a:off x="735872"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9"/>
            <p:cNvSpPr/>
            <p:nvPr/>
          </p:nvSpPr>
          <p:spPr>
            <a:xfrm>
              <a:off x="173449" y="4953367"/>
              <a:ext cx="527044" cy="101"/>
            </a:xfrm>
            <a:custGeom>
              <a:rect b="b" l="l" r="r" t="t"/>
              <a:pathLst>
                <a:path extrusionOk="0" fill="none" h="1" w="5214">
                  <a:moveTo>
                    <a:pt x="5214"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49"/>
            <p:cNvSpPr/>
            <p:nvPr/>
          </p:nvSpPr>
          <p:spPr>
            <a:xfrm>
              <a:off x="-26784" y="4811455"/>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49"/>
            <p:cNvSpPr/>
            <p:nvPr/>
          </p:nvSpPr>
          <p:spPr>
            <a:xfrm>
              <a:off x="1115" y="4735444"/>
              <a:ext cx="78642" cy="101"/>
            </a:xfrm>
            <a:custGeom>
              <a:rect b="b" l="l" r="r" t="t"/>
              <a:pathLst>
                <a:path extrusionOk="0" fill="none" h="1" w="778">
                  <a:moveTo>
                    <a:pt x="778"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49"/>
            <p:cNvSpPr/>
            <p:nvPr/>
          </p:nvSpPr>
          <p:spPr>
            <a:xfrm>
              <a:off x="811974" y="4755761"/>
              <a:ext cx="53372" cy="101"/>
            </a:xfrm>
            <a:custGeom>
              <a:rect b="b" l="l" r="r" t="t"/>
              <a:pathLst>
                <a:path extrusionOk="0" fill="none" h="1" w="528">
                  <a:moveTo>
                    <a:pt x="1" y="0"/>
                  </a:moveTo>
                  <a:lnTo>
                    <a:pt x="52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49"/>
            <p:cNvSpPr/>
            <p:nvPr/>
          </p:nvSpPr>
          <p:spPr>
            <a:xfrm>
              <a:off x="459715" y="5029378"/>
              <a:ext cx="101" cy="114116"/>
            </a:xfrm>
            <a:custGeom>
              <a:rect b="b" l="l" r="r" t="t"/>
              <a:pathLst>
                <a:path extrusionOk="0" fill="none" h="1129" w="1">
                  <a:moveTo>
                    <a:pt x="1" y="0"/>
                  </a:moveTo>
                  <a:lnTo>
                    <a:pt x="1" y="11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49"/>
            <p:cNvSpPr/>
            <p:nvPr/>
          </p:nvSpPr>
          <p:spPr>
            <a:xfrm>
              <a:off x="335585" y="5029378"/>
              <a:ext cx="101" cy="53268"/>
            </a:xfrm>
            <a:custGeom>
              <a:rect b="b" l="l" r="r" t="t"/>
              <a:pathLst>
                <a:path extrusionOk="0" fill="none" h="527" w="1">
                  <a:moveTo>
                    <a:pt x="1" y="0"/>
                  </a:moveTo>
                  <a:lnTo>
                    <a:pt x="1" y="5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9"/>
            <p:cNvSpPr/>
            <p:nvPr/>
          </p:nvSpPr>
          <p:spPr>
            <a:xfrm>
              <a:off x="244409"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9"/>
            <p:cNvSpPr/>
            <p:nvPr/>
          </p:nvSpPr>
          <p:spPr>
            <a:xfrm>
              <a:off x="611743"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49"/>
            <p:cNvSpPr/>
            <p:nvPr/>
          </p:nvSpPr>
          <p:spPr>
            <a:xfrm>
              <a:off x="535729" y="5029378"/>
              <a:ext cx="101" cy="63376"/>
            </a:xfrm>
            <a:custGeom>
              <a:rect b="b" l="l" r="r" t="t"/>
              <a:pathLst>
                <a:path extrusionOk="0" fill="none" h="627" w="1">
                  <a:moveTo>
                    <a:pt x="1" y="0"/>
                  </a:moveTo>
                  <a:lnTo>
                    <a:pt x="1" y="6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49"/>
            <p:cNvSpPr/>
            <p:nvPr/>
          </p:nvSpPr>
          <p:spPr>
            <a:xfrm flipH="1" rot="5400000">
              <a:off x="1339300" y="4319646"/>
              <a:ext cx="345501" cy="1400147"/>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9"/>
            <p:cNvSpPr/>
            <p:nvPr/>
          </p:nvSpPr>
          <p:spPr>
            <a:xfrm>
              <a:off x="201348" y="4418870"/>
              <a:ext cx="486510" cy="486486"/>
            </a:xfrm>
            <a:custGeom>
              <a:rect b="b" l="l" r="r" t="t"/>
              <a:pathLst>
                <a:path extrusionOk="0" fill="none" h="4813" w="4813">
                  <a:moveTo>
                    <a:pt x="0" y="0"/>
                  </a:moveTo>
                  <a:lnTo>
                    <a:pt x="4812" y="0"/>
                  </a:lnTo>
                  <a:lnTo>
                    <a:pt x="4812" y="4812"/>
                  </a:lnTo>
                  <a:lnTo>
                    <a:pt x="0" y="4812"/>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9"/>
            <p:cNvSpPr/>
            <p:nvPr/>
          </p:nvSpPr>
          <p:spPr>
            <a:xfrm>
              <a:off x="282416" y="4499934"/>
              <a:ext cx="324374" cy="324358"/>
            </a:xfrm>
            <a:custGeom>
              <a:rect b="b" l="l" r="r" t="t"/>
              <a:pathLst>
                <a:path extrusionOk="0" h="3209" w="3209">
                  <a:moveTo>
                    <a:pt x="0" y="0"/>
                  </a:moveTo>
                  <a:lnTo>
                    <a:pt x="0" y="3208"/>
                  </a:lnTo>
                  <a:lnTo>
                    <a:pt x="3208" y="3208"/>
                  </a:lnTo>
                  <a:lnTo>
                    <a:pt x="3208" y="0"/>
                  </a:lnTo>
                  <a:close/>
                </a:path>
              </a:pathLst>
            </a:custGeom>
            <a:solidFill>
              <a:schemeClr val="dk2"/>
            </a:solid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49"/>
            <p:cNvSpPr/>
            <p:nvPr/>
          </p:nvSpPr>
          <p:spPr>
            <a:xfrm>
              <a:off x="153233" y="4388445"/>
              <a:ext cx="101" cy="527018"/>
            </a:xfrm>
            <a:custGeom>
              <a:rect b="b" l="l" r="r" t="t"/>
              <a:pathLst>
                <a:path extrusionOk="0" fill="none" h="5214" w="1">
                  <a:moveTo>
                    <a:pt x="0" y="5213"/>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49"/>
            <p:cNvSpPr/>
            <p:nvPr/>
          </p:nvSpPr>
          <p:spPr>
            <a:xfrm>
              <a:off x="153233"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49"/>
            <p:cNvSpPr/>
            <p:nvPr/>
          </p:nvSpPr>
          <p:spPr>
            <a:xfrm>
              <a:off x="191139" y="4370656"/>
              <a:ext cx="527145" cy="101"/>
            </a:xfrm>
            <a:custGeom>
              <a:rect b="b" l="l" r="r" t="t"/>
              <a:pathLst>
                <a:path extrusionOk="0" fill="none" h="1" w="5215">
                  <a:moveTo>
                    <a:pt x="1" y="1"/>
                  </a:moveTo>
                  <a:lnTo>
                    <a:pt x="521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49"/>
            <p:cNvSpPr/>
            <p:nvPr/>
          </p:nvSpPr>
          <p:spPr>
            <a:xfrm>
              <a:off x="735872"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49"/>
            <p:cNvSpPr/>
            <p:nvPr/>
          </p:nvSpPr>
          <p:spPr>
            <a:xfrm>
              <a:off x="735872" y="4406134"/>
              <a:ext cx="101" cy="527018"/>
            </a:xfrm>
            <a:custGeom>
              <a:rect b="b" l="l" r="r" t="t"/>
              <a:pathLst>
                <a:path extrusionOk="0" fill="none" h="5214" w="1">
                  <a:moveTo>
                    <a:pt x="0" y="1"/>
                  </a:moveTo>
                  <a:lnTo>
                    <a:pt x="0" y="5214"/>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49"/>
            <p:cNvSpPr/>
            <p:nvPr/>
          </p:nvSpPr>
          <p:spPr>
            <a:xfrm>
              <a:off x="79746" y="4297273"/>
              <a:ext cx="732242" cy="729678"/>
            </a:xfrm>
            <a:custGeom>
              <a:rect b="b" l="l" r="r" t="t"/>
              <a:pathLst>
                <a:path extrusionOk="0" fill="none" h="7219" w="7244">
                  <a:moveTo>
                    <a:pt x="0" y="0"/>
                  </a:moveTo>
                  <a:lnTo>
                    <a:pt x="7243" y="0"/>
                  </a:lnTo>
                  <a:lnTo>
                    <a:pt x="7243" y="7218"/>
                  </a:lnTo>
                  <a:lnTo>
                    <a:pt x="0" y="7218"/>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49"/>
            <p:cNvSpPr/>
            <p:nvPr/>
          </p:nvSpPr>
          <p:spPr>
            <a:xfrm>
              <a:off x="331917" y="3334954"/>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4" name="Google Shape;134;p49"/>
            <p:cNvCxnSpPr/>
            <p:nvPr/>
          </p:nvCxnSpPr>
          <p:spPr>
            <a:xfrm rot="10800000">
              <a:off x="432450" y="3536025"/>
              <a:ext cx="0" cy="764700"/>
            </a:xfrm>
            <a:prstGeom prst="straightConnector1">
              <a:avLst/>
            </a:prstGeom>
            <a:noFill/>
            <a:ln cap="flat" cmpd="sng" w="19050">
              <a:solidFill>
                <a:schemeClr val="accent2"/>
              </a:solidFill>
              <a:prstDash val="solid"/>
              <a:round/>
              <a:headEnd len="sm" w="sm" type="none"/>
              <a:tailEnd len="sm" w="sm" type="none"/>
            </a:ln>
          </p:spPr>
        </p:cxnSp>
        <p:sp>
          <p:nvSpPr>
            <p:cNvPr id="135" name="Google Shape;135;p49"/>
            <p:cNvSpPr/>
            <p:nvPr/>
          </p:nvSpPr>
          <p:spPr>
            <a:xfrm>
              <a:off x="553421" y="3371325"/>
              <a:ext cx="163326" cy="921005"/>
            </a:xfrm>
            <a:custGeom>
              <a:rect b="b" l="l" r="r" t="t"/>
              <a:pathLst>
                <a:path extrusionOk="0" fill="none" h="5515" w="978">
                  <a:moveTo>
                    <a:pt x="0" y="5514"/>
                  </a:moveTo>
                  <a:lnTo>
                    <a:pt x="0" y="3509"/>
                  </a:lnTo>
                  <a:lnTo>
                    <a:pt x="977" y="2532"/>
                  </a:lnTo>
                  <a:lnTo>
                    <a:pt x="97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49"/>
            <p:cNvSpPr/>
            <p:nvPr/>
          </p:nvSpPr>
          <p:spPr>
            <a:xfrm>
              <a:off x="133388" y="3392200"/>
              <a:ext cx="222110" cy="900130"/>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49"/>
            <p:cNvSpPr/>
            <p:nvPr/>
          </p:nvSpPr>
          <p:spPr>
            <a:xfrm>
              <a:off x="279842" y="3919750"/>
              <a:ext cx="167" cy="372577"/>
            </a:xfrm>
            <a:custGeom>
              <a:rect b="b" l="l" r="r" t="t"/>
              <a:pathLst>
                <a:path extrusionOk="0" fill="none" h="2231" w="1">
                  <a:moveTo>
                    <a:pt x="1" y="2231"/>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49"/>
            <p:cNvSpPr/>
            <p:nvPr/>
          </p:nvSpPr>
          <p:spPr>
            <a:xfrm>
              <a:off x="647217" y="3919750"/>
              <a:ext cx="167" cy="372577"/>
            </a:xfrm>
            <a:custGeom>
              <a:rect b="b" l="l" r="r" t="t"/>
              <a:pathLst>
                <a:path extrusionOk="0" fill="none" h="2231" w="1">
                  <a:moveTo>
                    <a:pt x="0" y="2231"/>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49"/>
            <p:cNvSpPr/>
            <p:nvPr/>
          </p:nvSpPr>
          <p:spPr>
            <a:xfrm>
              <a:off x="-64791" y="4659535"/>
              <a:ext cx="144548" cy="101"/>
            </a:xfrm>
            <a:custGeom>
              <a:rect b="b" l="l" r="r" t="t"/>
              <a:pathLst>
                <a:path extrusionOk="0" fill="none" h="1" w="1430">
                  <a:moveTo>
                    <a:pt x="1430"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49"/>
            <p:cNvSpPr/>
            <p:nvPr/>
          </p:nvSpPr>
          <p:spPr>
            <a:xfrm>
              <a:off x="11223" y="4537939"/>
              <a:ext cx="68534" cy="101"/>
            </a:xfrm>
            <a:custGeom>
              <a:rect b="b" l="l" r="r" t="t"/>
              <a:pathLst>
                <a:path extrusionOk="0" fill="none" h="1" w="678">
                  <a:moveTo>
                    <a:pt x="678"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49"/>
            <p:cNvSpPr/>
            <p:nvPr/>
          </p:nvSpPr>
          <p:spPr>
            <a:xfrm>
              <a:off x="-26784" y="4444139"/>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49"/>
            <p:cNvSpPr/>
            <p:nvPr/>
          </p:nvSpPr>
          <p:spPr>
            <a:xfrm>
              <a:off x="811974" y="4479617"/>
              <a:ext cx="83696" cy="101"/>
            </a:xfrm>
            <a:custGeom>
              <a:rect b="b" l="l" r="r" t="t"/>
              <a:pathLst>
                <a:path extrusionOk="0" fill="none" h="1" w="828">
                  <a:moveTo>
                    <a:pt x="1" y="1"/>
                  </a:moveTo>
                  <a:lnTo>
                    <a:pt x="828"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49"/>
            <p:cNvSpPr/>
            <p:nvPr/>
          </p:nvSpPr>
          <p:spPr>
            <a:xfrm>
              <a:off x="811974" y="4555627"/>
              <a:ext cx="63480" cy="101"/>
            </a:xfrm>
            <a:custGeom>
              <a:rect b="b" l="l" r="r" t="t"/>
              <a:pathLst>
                <a:path extrusionOk="0" fill="none" h="1" w="628">
                  <a:moveTo>
                    <a:pt x="1" y="1"/>
                  </a:moveTo>
                  <a:lnTo>
                    <a:pt x="627"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49"/>
            <p:cNvSpPr/>
            <p:nvPr/>
          </p:nvSpPr>
          <p:spPr>
            <a:xfrm rot="5400000">
              <a:off x="2172928" y="4531170"/>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5" name="Google Shape;145;p49"/>
            <p:cNvCxnSpPr/>
            <p:nvPr/>
          </p:nvCxnSpPr>
          <p:spPr>
            <a:xfrm>
              <a:off x="809451" y="4631704"/>
              <a:ext cx="1366200" cy="0"/>
            </a:xfrm>
            <a:prstGeom prst="straightConnector1">
              <a:avLst/>
            </a:prstGeom>
            <a:noFill/>
            <a:ln cap="flat" cmpd="sng" w="19050">
              <a:solidFill>
                <a:schemeClr val="accent2"/>
              </a:solidFill>
              <a:prstDash val="solid"/>
              <a:round/>
              <a:headEnd len="sm" w="sm" type="none"/>
              <a:tailEnd len="sm" w="sm" type="none"/>
            </a:ln>
          </p:spPr>
        </p:cxnSp>
      </p:grpSp>
      <p:grpSp>
        <p:nvGrpSpPr>
          <p:cNvPr id="146" name="Google Shape;146;p49"/>
          <p:cNvGrpSpPr/>
          <p:nvPr/>
        </p:nvGrpSpPr>
        <p:grpSpPr>
          <a:xfrm>
            <a:off x="5266248" y="4230494"/>
            <a:ext cx="3157758" cy="296582"/>
            <a:chOff x="5266248" y="4230494"/>
            <a:chExt cx="3157758" cy="296582"/>
          </a:xfrm>
        </p:grpSpPr>
        <p:sp>
          <p:nvSpPr>
            <p:cNvPr id="147" name="Google Shape;147;p49"/>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49"/>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49"/>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49"/>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49"/>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49"/>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49"/>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49"/>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49"/>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49"/>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49"/>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49"/>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49"/>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49"/>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49"/>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49"/>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49"/>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4" name="Google Shape;164;p49"/>
          <p:cNvSpPr txBox="1"/>
          <p:nvPr>
            <p:ph type="ctrTitle"/>
          </p:nvPr>
        </p:nvSpPr>
        <p:spPr>
          <a:xfrm>
            <a:off x="1009200" y="1741047"/>
            <a:ext cx="7125600" cy="11472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5200"/>
              <a:buNone/>
              <a:defRPr sz="6100">
                <a:solidFill>
                  <a:srgbClr val="FFFFFF"/>
                </a:solidFill>
                <a:latin typeface="Bebas Neue"/>
                <a:ea typeface="Bebas Neue"/>
                <a:cs typeface="Bebas Neue"/>
                <a:sym typeface="Bebas Neue"/>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65" name="Google Shape;165;p49"/>
          <p:cNvSpPr txBox="1"/>
          <p:nvPr>
            <p:ph idx="1" type="subTitle"/>
          </p:nvPr>
        </p:nvSpPr>
        <p:spPr>
          <a:xfrm>
            <a:off x="1009200" y="2888246"/>
            <a:ext cx="7125600" cy="5142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800"/>
              <a:buNone/>
              <a:defRPr sz="2800">
                <a:solidFill>
                  <a:srgbClr val="00F4AD"/>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66" name="Google Shape;166;p49"/>
          <p:cNvGrpSpPr/>
          <p:nvPr/>
        </p:nvGrpSpPr>
        <p:grpSpPr>
          <a:xfrm>
            <a:off x="207789" y="1295745"/>
            <a:ext cx="552301" cy="552301"/>
            <a:chOff x="1387350" y="1218075"/>
            <a:chExt cx="209300" cy="209300"/>
          </a:xfrm>
        </p:grpSpPr>
        <p:sp>
          <p:nvSpPr>
            <p:cNvPr id="167" name="Google Shape;167;p49"/>
            <p:cNvSpPr/>
            <p:nvPr/>
          </p:nvSpPr>
          <p:spPr>
            <a:xfrm>
              <a:off x="1387350" y="1218075"/>
              <a:ext cx="209300" cy="209300"/>
            </a:xfrm>
            <a:custGeom>
              <a:rect b="b" l="l" r="r" t="t"/>
              <a:pathLst>
                <a:path extrusionOk="0" h="8372" w="8372">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49"/>
            <p:cNvSpPr/>
            <p:nvPr/>
          </p:nvSpPr>
          <p:spPr>
            <a:xfrm>
              <a:off x="1387350" y="1218075"/>
              <a:ext cx="209300" cy="209300"/>
            </a:xfrm>
            <a:custGeom>
              <a:rect b="b" l="l" r="r" t="t"/>
              <a:pathLst>
                <a:path extrusionOk="0" fill="none" h="8372" w="8372">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49"/>
            <p:cNvSpPr/>
            <p:nvPr/>
          </p:nvSpPr>
          <p:spPr>
            <a:xfrm>
              <a:off x="1431850" y="1262550"/>
              <a:ext cx="120325" cy="120325"/>
            </a:xfrm>
            <a:custGeom>
              <a:rect b="b" l="l" r="r" t="t"/>
              <a:pathLst>
                <a:path extrusionOk="0" h="4813" w="4813">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49"/>
            <p:cNvSpPr/>
            <p:nvPr/>
          </p:nvSpPr>
          <p:spPr>
            <a:xfrm>
              <a:off x="1451275" y="1281975"/>
              <a:ext cx="81475" cy="81475"/>
            </a:xfrm>
            <a:custGeom>
              <a:rect b="b" l="l" r="r" t="t"/>
              <a:pathLst>
                <a:path extrusionOk="0" fill="none" h="3259" w="3259">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cap="flat"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s 1">
  <p:cSld name="CUSTOM_4_1">
    <p:spTree>
      <p:nvGrpSpPr>
        <p:cNvPr id="1019" name="Shape 1019"/>
        <p:cNvGrpSpPr/>
        <p:nvPr/>
      </p:nvGrpSpPr>
      <p:grpSpPr>
        <a:xfrm>
          <a:off x="0" y="0"/>
          <a:ext cx="0" cy="0"/>
          <a:chOff x="0" y="0"/>
          <a:chExt cx="0" cy="0"/>
        </a:xfrm>
      </p:grpSpPr>
      <p:grpSp>
        <p:nvGrpSpPr>
          <p:cNvPr id="1020" name="Google Shape;1020;p58"/>
          <p:cNvGrpSpPr/>
          <p:nvPr/>
        </p:nvGrpSpPr>
        <p:grpSpPr>
          <a:xfrm flipH="1">
            <a:off x="1364650" y="-536790"/>
            <a:ext cx="8377976" cy="1614717"/>
            <a:chOff x="-566246" y="-831315"/>
            <a:chExt cx="8377976" cy="1614717"/>
          </a:xfrm>
        </p:grpSpPr>
        <p:sp>
          <p:nvSpPr>
            <p:cNvPr id="1021" name="Google Shape;1021;p58"/>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58"/>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58"/>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58"/>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58"/>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58"/>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58"/>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58"/>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58"/>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58"/>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58"/>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58"/>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58"/>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58"/>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58"/>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58"/>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58"/>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58"/>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58"/>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58"/>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58"/>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58"/>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58"/>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58"/>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58"/>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58"/>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58"/>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58"/>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58"/>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0" name="Google Shape;1050;p58"/>
          <p:cNvGrpSpPr/>
          <p:nvPr/>
        </p:nvGrpSpPr>
        <p:grpSpPr>
          <a:xfrm flipH="1" rot="-5400000">
            <a:off x="7579155" y="3321200"/>
            <a:ext cx="979800" cy="3475150"/>
            <a:chOff x="327125" y="2375600"/>
            <a:chExt cx="979800" cy="3475150"/>
          </a:xfrm>
        </p:grpSpPr>
        <p:sp>
          <p:nvSpPr>
            <p:cNvPr id="1051" name="Google Shape;1051;p58"/>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58"/>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58"/>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58"/>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58"/>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58"/>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58"/>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58"/>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58"/>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58"/>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58"/>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58"/>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58"/>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58"/>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58"/>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66" name="Google Shape;1066;p58"/>
          <p:cNvSpPr txBox="1"/>
          <p:nvPr>
            <p:ph type="title"/>
          </p:nvPr>
        </p:nvSpPr>
        <p:spPr>
          <a:xfrm>
            <a:off x="5173500" y="1639950"/>
            <a:ext cx="3250500" cy="508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67" name="Google Shape;1067;p58"/>
          <p:cNvSpPr txBox="1"/>
          <p:nvPr>
            <p:ph idx="1" type="subTitle"/>
          </p:nvPr>
        </p:nvSpPr>
        <p:spPr>
          <a:xfrm>
            <a:off x="5173375" y="2571750"/>
            <a:ext cx="3250500" cy="1503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100"/>
              <a:buNone/>
              <a:defRPr/>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1068" name="Shape 1068"/>
        <p:cNvGrpSpPr/>
        <p:nvPr/>
      </p:nvGrpSpPr>
      <p:grpSpPr>
        <a:xfrm>
          <a:off x="0" y="0"/>
          <a:ext cx="0" cy="0"/>
          <a:chOff x="0" y="0"/>
          <a:chExt cx="0" cy="0"/>
        </a:xfrm>
      </p:grpSpPr>
      <p:grpSp>
        <p:nvGrpSpPr>
          <p:cNvPr id="1069" name="Google Shape;1069;p59"/>
          <p:cNvGrpSpPr/>
          <p:nvPr/>
        </p:nvGrpSpPr>
        <p:grpSpPr>
          <a:xfrm flipH="1">
            <a:off x="-370165" y="-2483486"/>
            <a:ext cx="7884219" cy="3433770"/>
            <a:chOff x="24125" y="294775"/>
            <a:chExt cx="7767703" cy="3383025"/>
          </a:xfrm>
        </p:grpSpPr>
        <p:sp>
          <p:nvSpPr>
            <p:cNvPr id="1070" name="Google Shape;1070;p59"/>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59"/>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59"/>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59"/>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59"/>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59"/>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59"/>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59"/>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59"/>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59"/>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59"/>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59"/>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59"/>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59"/>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59"/>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59"/>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59"/>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59"/>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59"/>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59"/>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59"/>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59"/>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59"/>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59"/>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59"/>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59"/>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59"/>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59"/>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59"/>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59"/>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59"/>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59"/>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59"/>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59"/>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59"/>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59"/>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59"/>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59"/>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59"/>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59"/>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59"/>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59"/>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59"/>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59"/>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59"/>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59"/>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59"/>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59"/>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59"/>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59"/>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59"/>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59"/>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59"/>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59"/>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59"/>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59"/>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59"/>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59"/>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59"/>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59"/>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59"/>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59"/>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59"/>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59"/>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59"/>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59"/>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59"/>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59"/>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59"/>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59"/>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59"/>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59"/>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59"/>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59"/>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59"/>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59"/>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59"/>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59"/>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59"/>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59"/>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59"/>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59"/>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59"/>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59"/>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59"/>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59"/>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59"/>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59"/>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59"/>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59"/>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59"/>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59"/>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59"/>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59"/>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4" name="Google Shape;1164;p59"/>
          <p:cNvGrpSpPr/>
          <p:nvPr/>
        </p:nvGrpSpPr>
        <p:grpSpPr>
          <a:xfrm>
            <a:off x="7222182" y="4568872"/>
            <a:ext cx="881035" cy="290677"/>
            <a:chOff x="7222182" y="4568872"/>
            <a:chExt cx="881035" cy="290677"/>
          </a:xfrm>
        </p:grpSpPr>
        <p:sp>
          <p:nvSpPr>
            <p:cNvPr id="1165" name="Google Shape;1165;p59"/>
            <p:cNvSpPr/>
            <p:nvPr/>
          </p:nvSpPr>
          <p:spPr>
            <a:xfrm>
              <a:off x="7222182"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59"/>
            <p:cNvSpPr/>
            <p:nvPr/>
          </p:nvSpPr>
          <p:spPr>
            <a:xfrm>
              <a:off x="7370543"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59"/>
            <p:cNvSpPr/>
            <p:nvPr/>
          </p:nvSpPr>
          <p:spPr>
            <a:xfrm>
              <a:off x="7515820"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59"/>
            <p:cNvSpPr/>
            <p:nvPr/>
          </p:nvSpPr>
          <p:spPr>
            <a:xfrm>
              <a:off x="7664180"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59"/>
            <p:cNvSpPr/>
            <p:nvPr/>
          </p:nvSpPr>
          <p:spPr>
            <a:xfrm>
              <a:off x="7809457"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59"/>
            <p:cNvSpPr/>
            <p:nvPr/>
          </p:nvSpPr>
          <p:spPr>
            <a:xfrm>
              <a:off x="7957817"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71" name="Google Shape;1171;p59"/>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72" name="Google Shape;1172;p59"/>
          <p:cNvSpPr txBox="1"/>
          <p:nvPr>
            <p:ph idx="1" type="subTitle"/>
          </p:nvPr>
        </p:nvSpPr>
        <p:spPr>
          <a:xfrm>
            <a:off x="720001" y="2142418"/>
            <a:ext cx="2166300" cy="6453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173" name="Google Shape;1173;p59"/>
          <p:cNvSpPr txBox="1"/>
          <p:nvPr>
            <p:ph idx="2" type="title"/>
          </p:nvPr>
        </p:nvSpPr>
        <p:spPr>
          <a:xfrm>
            <a:off x="720009" y="1748275"/>
            <a:ext cx="2166300" cy="316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174" name="Google Shape;1174;p59"/>
          <p:cNvSpPr txBox="1"/>
          <p:nvPr>
            <p:ph idx="3" type="subTitle"/>
          </p:nvPr>
        </p:nvSpPr>
        <p:spPr>
          <a:xfrm>
            <a:off x="720001" y="3680298"/>
            <a:ext cx="2166300" cy="6453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175" name="Google Shape;1175;p59"/>
          <p:cNvSpPr txBox="1"/>
          <p:nvPr>
            <p:ph idx="4" type="title"/>
          </p:nvPr>
        </p:nvSpPr>
        <p:spPr>
          <a:xfrm>
            <a:off x="720009" y="3286155"/>
            <a:ext cx="2166300" cy="316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176" name="Google Shape;1176;p59"/>
          <p:cNvSpPr txBox="1"/>
          <p:nvPr>
            <p:ph idx="5" type="subTitle"/>
          </p:nvPr>
        </p:nvSpPr>
        <p:spPr>
          <a:xfrm>
            <a:off x="3488851" y="2142418"/>
            <a:ext cx="2166300" cy="6453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177" name="Google Shape;1177;p59"/>
          <p:cNvSpPr txBox="1"/>
          <p:nvPr>
            <p:ph idx="6" type="title"/>
          </p:nvPr>
        </p:nvSpPr>
        <p:spPr>
          <a:xfrm>
            <a:off x="3488859" y="1748275"/>
            <a:ext cx="2166300" cy="316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178" name="Google Shape;1178;p59"/>
          <p:cNvSpPr txBox="1"/>
          <p:nvPr>
            <p:ph idx="7" type="subTitle"/>
          </p:nvPr>
        </p:nvSpPr>
        <p:spPr>
          <a:xfrm>
            <a:off x="3488851" y="3680298"/>
            <a:ext cx="2166300" cy="6453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179" name="Google Shape;1179;p59"/>
          <p:cNvSpPr txBox="1"/>
          <p:nvPr>
            <p:ph idx="8" type="title"/>
          </p:nvPr>
        </p:nvSpPr>
        <p:spPr>
          <a:xfrm>
            <a:off x="3488859" y="3286155"/>
            <a:ext cx="2166300" cy="316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180" name="Google Shape;1180;p59"/>
          <p:cNvSpPr txBox="1"/>
          <p:nvPr>
            <p:ph idx="9" type="subTitle"/>
          </p:nvPr>
        </p:nvSpPr>
        <p:spPr>
          <a:xfrm>
            <a:off x="6257701" y="2142418"/>
            <a:ext cx="2166300" cy="6453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181" name="Google Shape;1181;p59"/>
          <p:cNvSpPr txBox="1"/>
          <p:nvPr>
            <p:ph idx="13" type="title"/>
          </p:nvPr>
        </p:nvSpPr>
        <p:spPr>
          <a:xfrm>
            <a:off x="6257709" y="1748275"/>
            <a:ext cx="2166300" cy="316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182" name="Google Shape;1182;p59"/>
          <p:cNvSpPr txBox="1"/>
          <p:nvPr>
            <p:ph idx="14" type="subTitle"/>
          </p:nvPr>
        </p:nvSpPr>
        <p:spPr>
          <a:xfrm>
            <a:off x="6257701" y="3680298"/>
            <a:ext cx="2166300" cy="6453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183" name="Google Shape;1183;p59"/>
          <p:cNvSpPr txBox="1"/>
          <p:nvPr>
            <p:ph idx="15" type="title"/>
          </p:nvPr>
        </p:nvSpPr>
        <p:spPr>
          <a:xfrm>
            <a:off x="6257709" y="3286155"/>
            <a:ext cx="2166300" cy="316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84" name="Shape 1184"/>
        <p:cNvGrpSpPr/>
        <p:nvPr/>
      </p:nvGrpSpPr>
      <p:grpSpPr>
        <a:xfrm>
          <a:off x="0" y="0"/>
          <a:ext cx="0" cy="0"/>
          <a:chOff x="0" y="0"/>
          <a:chExt cx="0" cy="0"/>
        </a:xfrm>
      </p:grpSpPr>
      <p:grpSp>
        <p:nvGrpSpPr>
          <p:cNvPr id="1185" name="Google Shape;1185;p60"/>
          <p:cNvGrpSpPr/>
          <p:nvPr/>
        </p:nvGrpSpPr>
        <p:grpSpPr>
          <a:xfrm flipH="1">
            <a:off x="-271725" y="-1955550"/>
            <a:ext cx="7767703" cy="3383025"/>
            <a:chOff x="24125" y="294775"/>
            <a:chExt cx="7767703" cy="3383025"/>
          </a:xfrm>
        </p:grpSpPr>
        <p:sp>
          <p:nvSpPr>
            <p:cNvPr id="1186" name="Google Shape;1186;p60"/>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60"/>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60"/>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60"/>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60"/>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60"/>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60"/>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60"/>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60"/>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60"/>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60"/>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60"/>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60"/>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60"/>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60"/>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60"/>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60"/>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60"/>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60"/>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60"/>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60"/>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60"/>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60"/>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60"/>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60"/>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60"/>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60"/>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60"/>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60"/>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60"/>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60"/>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60"/>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60"/>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60"/>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60"/>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60"/>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60"/>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60"/>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60"/>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60"/>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60"/>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60"/>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60"/>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60"/>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60"/>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60"/>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60"/>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60"/>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60"/>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60"/>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60"/>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60"/>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60"/>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60"/>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60"/>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60"/>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60"/>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60"/>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60"/>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60"/>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60"/>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60"/>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60"/>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60"/>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60"/>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60"/>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60"/>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60"/>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60"/>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60"/>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60"/>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60"/>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60"/>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60"/>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60"/>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60"/>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60"/>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60"/>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60"/>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60"/>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60"/>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60"/>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60"/>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60"/>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60"/>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60"/>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60"/>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60"/>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60"/>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60"/>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60"/>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60"/>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60"/>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60"/>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0" name="Google Shape;1280;p60"/>
          <p:cNvGrpSpPr/>
          <p:nvPr/>
        </p:nvGrpSpPr>
        <p:grpSpPr>
          <a:xfrm>
            <a:off x="-64791" y="3334954"/>
            <a:ext cx="2438787" cy="1857516"/>
            <a:chOff x="-64791" y="3334954"/>
            <a:chExt cx="2438787" cy="1857516"/>
          </a:xfrm>
        </p:grpSpPr>
        <p:sp>
          <p:nvSpPr>
            <p:cNvPr id="1281" name="Google Shape;1281;p60"/>
            <p:cNvSpPr/>
            <p:nvPr/>
          </p:nvSpPr>
          <p:spPr>
            <a:xfrm>
              <a:off x="153233"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60"/>
            <p:cNvSpPr/>
            <p:nvPr/>
          </p:nvSpPr>
          <p:spPr>
            <a:xfrm>
              <a:off x="735872"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60"/>
            <p:cNvSpPr/>
            <p:nvPr/>
          </p:nvSpPr>
          <p:spPr>
            <a:xfrm>
              <a:off x="173449" y="4953367"/>
              <a:ext cx="527044" cy="101"/>
            </a:xfrm>
            <a:custGeom>
              <a:rect b="b" l="l" r="r" t="t"/>
              <a:pathLst>
                <a:path extrusionOk="0" fill="none" h="1" w="5214">
                  <a:moveTo>
                    <a:pt x="5214"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60"/>
            <p:cNvSpPr/>
            <p:nvPr/>
          </p:nvSpPr>
          <p:spPr>
            <a:xfrm>
              <a:off x="-26784" y="4811455"/>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60"/>
            <p:cNvSpPr/>
            <p:nvPr/>
          </p:nvSpPr>
          <p:spPr>
            <a:xfrm>
              <a:off x="1115" y="4735444"/>
              <a:ext cx="78642" cy="101"/>
            </a:xfrm>
            <a:custGeom>
              <a:rect b="b" l="l" r="r" t="t"/>
              <a:pathLst>
                <a:path extrusionOk="0" fill="none" h="1" w="778">
                  <a:moveTo>
                    <a:pt x="778"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60"/>
            <p:cNvSpPr/>
            <p:nvPr/>
          </p:nvSpPr>
          <p:spPr>
            <a:xfrm>
              <a:off x="811974" y="4755761"/>
              <a:ext cx="53372" cy="101"/>
            </a:xfrm>
            <a:custGeom>
              <a:rect b="b" l="l" r="r" t="t"/>
              <a:pathLst>
                <a:path extrusionOk="0" fill="none" h="1" w="528">
                  <a:moveTo>
                    <a:pt x="1" y="0"/>
                  </a:moveTo>
                  <a:lnTo>
                    <a:pt x="52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60"/>
            <p:cNvSpPr/>
            <p:nvPr/>
          </p:nvSpPr>
          <p:spPr>
            <a:xfrm>
              <a:off x="459715" y="5029378"/>
              <a:ext cx="101" cy="114116"/>
            </a:xfrm>
            <a:custGeom>
              <a:rect b="b" l="l" r="r" t="t"/>
              <a:pathLst>
                <a:path extrusionOk="0" fill="none" h="1129" w="1">
                  <a:moveTo>
                    <a:pt x="1" y="0"/>
                  </a:moveTo>
                  <a:lnTo>
                    <a:pt x="1" y="11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60"/>
            <p:cNvSpPr/>
            <p:nvPr/>
          </p:nvSpPr>
          <p:spPr>
            <a:xfrm>
              <a:off x="335585" y="5029378"/>
              <a:ext cx="101" cy="53268"/>
            </a:xfrm>
            <a:custGeom>
              <a:rect b="b" l="l" r="r" t="t"/>
              <a:pathLst>
                <a:path extrusionOk="0" fill="none" h="527" w="1">
                  <a:moveTo>
                    <a:pt x="1" y="0"/>
                  </a:moveTo>
                  <a:lnTo>
                    <a:pt x="1" y="5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60"/>
            <p:cNvSpPr/>
            <p:nvPr/>
          </p:nvSpPr>
          <p:spPr>
            <a:xfrm>
              <a:off x="244409"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60"/>
            <p:cNvSpPr/>
            <p:nvPr/>
          </p:nvSpPr>
          <p:spPr>
            <a:xfrm>
              <a:off x="611743"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60"/>
            <p:cNvSpPr/>
            <p:nvPr/>
          </p:nvSpPr>
          <p:spPr>
            <a:xfrm>
              <a:off x="535729" y="5029378"/>
              <a:ext cx="101" cy="63376"/>
            </a:xfrm>
            <a:custGeom>
              <a:rect b="b" l="l" r="r" t="t"/>
              <a:pathLst>
                <a:path extrusionOk="0" fill="none" h="627" w="1">
                  <a:moveTo>
                    <a:pt x="1" y="0"/>
                  </a:moveTo>
                  <a:lnTo>
                    <a:pt x="1" y="6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60"/>
            <p:cNvSpPr/>
            <p:nvPr/>
          </p:nvSpPr>
          <p:spPr>
            <a:xfrm flipH="1" rot="5400000">
              <a:off x="1339300" y="4319646"/>
              <a:ext cx="345501" cy="1400147"/>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60"/>
            <p:cNvSpPr/>
            <p:nvPr/>
          </p:nvSpPr>
          <p:spPr>
            <a:xfrm>
              <a:off x="201348" y="4418870"/>
              <a:ext cx="486510" cy="486486"/>
            </a:xfrm>
            <a:custGeom>
              <a:rect b="b" l="l" r="r" t="t"/>
              <a:pathLst>
                <a:path extrusionOk="0" fill="none" h="4813" w="4813">
                  <a:moveTo>
                    <a:pt x="0" y="0"/>
                  </a:moveTo>
                  <a:lnTo>
                    <a:pt x="4812" y="0"/>
                  </a:lnTo>
                  <a:lnTo>
                    <a:pt x="4812" y="4812"/>
                  </a:lnTo>
                  <a:lnTo>
                    <a:pt x="0" y="4812"/>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60"/>
            <p:cNvSpPr/>
            <p:nvPr/>
          </p:nvSpPr>
          <p:spPr>
            <a:xfrm>
              <a:off x="282416" y="4499934"/>
              <a:ext cx="324374" cy="324358"/>
            </a:xfrm>
            <a:custGeom>
              <a:rect b="b" l="l" r="r" t="t"/>
              <a:pathLst>
                <a:path extrusionOk="0" h="3209" w="3209">
                  <a:moveTo>
                    <a:pt x="0" y="0"/>
                  </a:moveTo>
                  <a:lnTo>
                    <a:pt x="0" y="3208"/>
                  </a:lnTo>
                  <a:lnTo>
                    <a:pt x="3208" y="3208"/>
                  </a:lnTo>
                  <a:lnTo>
                    <a:pt x="3208" y="0"/>
                  </a:lnTo>
                  <a:close/>
                </a:path>
              </a:pathLst>
            </a:custGeom>
            <a:solidFill>
              <a:schemeClr val="dk2"/>
            </a:solid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60"/>
            <p:cNvSpPr/>
            <p:nvPr/>
          </p:nvSpPr>
          <p:spPr>
            <a:xfrm>
              <a:off x="153233" y="4388445"/>
              <a:ext cx="101" cy="527018"/>
            </a:xfrm>
            <a:custGeom>
              <a:rect b="b" l="l" r="r" t="t"/>
              <a:pathLst>
                <a:path extrusionOk="0" fill="none" h="5214" w="1">
                  <a:moveTo>
                    <a:pt x="0" y="5213"/>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60"/>
            <p:cNvSpPr/>
            <p:nvPr/>
          </p:nvSpPr>
          <p:spPr>
            <a:xfrm>
              <a:off x="153233"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60"/>
            <p:cNvSpPr/>
            <p:nvPr/>
          </p:nvSpPr>
          <p:spPr>
            <a:xfrm>
              <a:off x="191139" y="4370656"/>
              <a:ext cx="527145" cy="101"/>
            </a:xfrm>
            <a:custGeom>
              <a:rect b="b" l="l" r="r" t="t"/>
              <a:pathLst>
                <a:path extrusionOk="0" fill="none" h="1" w="5215">
                  <a:moveTo>
                    <a:pt x="1" y="1"/>
                  </a:moveTo>
                  <a:lnTo>
                    <a:pt x="521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60"/>
            <p:cNvSpPr/>
            <p:nvPr/>
          </p:nvSpPr>
          <p:spPr>
            <a:xfrm>
              <a:off x="735872"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60"/>
            <p:cNvSpPr/>
            <p:nvPr/>
          </p:nvSpPr>
          <p:spPr>
            <a:xfrm>
              <a:off x="735872" y="4406134"/>
              <a:ext cx="101" cy="527018"/>
            </a:xfrm>
            <a:custGeom>
              <a:rect b="b" l="l" r="r" t="t"/>
              <a:pathLst>
                <a:path extrusionOk="0" fill="none" h="5214" w="1">
                  <a:moveTo>
                    <a:pt x="0" y="1"/>
                  </a:moveTo>
                  <a:lnTo>
                    <a:pt x="0" y="5214"/>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60"/>
            <p:cNvSpPr/>
            <p:nvPr/>
          </p:nvSpPr>
          <p:spPr>
            <a:xfrm>
              <a:off x="79746" y="4297273"/>
              <a:ext cx="732242" cy="729678"/>
            </a:xfrm>
            <a:custGeom>
              <a:rect b="b" l="l" r="r" t="t"/>
              <a:pathLst>
                <a:path extrusionOk="0" fill="none" h="7219" w="7244">
                  <a:moveTo>
                    <a:pt x="0" y="0"/>
                  </a:moveTo>
                  <a:lnTo>
                    <a:pt x="7243" y="0"/>
                  </a:lnTo>
                  <a:lnTo>
                    <a:pt x="7243" y="7218"/>
                  </a:lnTo>
                  <a:lnTo>
                    <a:pt x="0" y="7218"/>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60"/>
            <p:cNvSpPr/>
            <p:nvPr/>
          </p:nvSpPr>
          <p:spPr>
            <a:xfrm>
              <a:off x="331917" y="3334954"/>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02" name="Google Shape;1302;p60"/>
            <p:cNvCxnSpPr/>
            <p:nvPr/>
          </p:nvCxnSpPr>
          <p:spPr>
            <a:xfrm rot="10800000">
              <a:off x="432450" y="3536025"/>
              <a:ext cx="0" cy="764700"/>
            </a:xfrm>
            <a:prstGeom prst="straightConnector1">
              <a:avLst/>
            </a:prstGeom>
            <a:noFill/>
            <a:ln cap="flat" cmpd="sng" w="19050">
              <a:solidFill>
                <a:schemeClr val="accent2"/>
              </a:solidFill>
              <a:prstDash val="solid"/>
              <a:round/>
              <a:headEnd len="sm" w="sm" type="none"/>
              <a:tailEnd len="sm" w="sm" type="none"/>
            </a:ln>
          </p:spPr>
        </p:cxnSp>
        <p:sp>
          <p:nvSpPr>
            <p:cNvPr id="1303" name="Google Shape;1303;p60"/>
            <p:cNvSpPr/>
            <p:nvPr/>
          </p:nvSpPr>
          <p:spPr>
            <a:xfrm>
              <a:off x="553421" y="3371325"/>
              <a:ext cx="163326" cy="921005"/>
            </a:xfrm>
            <a:custGeom>
              <a:rect b="b" l="l" r="r" t="t"/>
              <a:pathLst>
                <a:path extrusionOk="0" fill="none" h="5515" w="978">
                  <a:moveTo>
                    <a:pt x="0" y="5514"/>
                  </a:moveTo>
                  <a:lnTo>
                    <a:pt x="0" y="3509"/>
                  </a:lnTo>
                  <a:lnTo>
                    <a:pt x="977" y="2532"/>
                  </a:lnTo>
                  <a:lnTo>
                    <a:pt x="97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60"/>
            <p:cNvSpPr/>
            <p:nvPr/>
          </p:nvSpPr>
          <p:spPr>
            <a:xfrm>
              <a:off x="133388" y="3392200"/>
              <a:ext cx="222110" cy="900130"/>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60"/>
            <p:cNvSpPr/>
            <p:nvPr/>
          </p:nvSpPr>
          <p:spPr>
            <a:xfrm>
              <a:off x="279842" y="3919750"/>
              <a:ext cx="167" cy="372577"/>
            </a:xfrm>
            <a:custGeom>
              <a:rect b="b" l="l" r="r" t="t"/>
              <a:pathLst>
                <a:path extrusionOk="0" fill="none" h="2231" w="1">
                  <a:moveTo>
                    <a:pt x="1" y="2231"/>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60"/>
            <p:cNvSpPr/>
            <p:nvPr/>
          </p:nvSpPr>
          <p:spPr>
            <a:xfrm>
              <a:off x="647217" y="3919750"/>
              <a:ext cx="167" cy="372577"/>
            </a:xfrm>
            <a:custGeom>
              <a:rect b="b" l="l" r="r" t="t"/>
              <a:pathLst>
                <a:path extrusionOk="0" fill="none" h="2231" w="1">
                  <a:moveTo>
                    <a:pt x="0" y="2231"/>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60"/>
            <p:cNvSpPr/>
            <p:nvPr/>
          </p:nvSpPr>
          <p:spPr>
            <a:xfrm>
              <a:off x="-64791" y="4659535"/>
              <a:ext cx="144548" cy="101"/>
            </a:xfrm>
            <a:custGeom>
              <a:rect b="b" l="l" r="r" t="t"/>
              <a:pathLst>
                <a:path extrusionOk="0" fill="none" h="1" w="1430">
                  <a:moveTo>
                    <a:pt x="1430"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60"/>
            <p:cNvSpPr/>
            <p:nvPr/>
          </p:nvSpPr>
          <p:spPr>
            <a:xfrm>
              <a:off x="11223" y="4537939"/>
              <a:ext cx="68534" cy="101"/>
            </a:xfrm>
            <a:custGeom>
              <a:rect b="b" l="l" r="r" t="t"/>
              <a:pathLst>
                <a:path extrusionOk="0" fill="none" h="1" w="678">
                  <a:moveTo>
                    <a:pt x="678"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60"/>
            <p:cNvSpPr/>
            <p:nvPr/>
          </p:nvSpPr>
          <p:spPr>
            <a:xfrm>
              <a:off x="-26784" y="4444139"/>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60"/>
            <p:cNvSpPr/>
            <p:nvPr/>
          </p:nvSpPr>
          <p:spPr>
            <a:xfrm>
              <a:off x="811974" y="4479617"/>
              <a:ext cx="83696" cy="101"/>
            </a:xfrm>
            <a:custGeom>
              <a:rect b="b" l="l" r="r" t="t"/>
              <a:pathLst>
                <a:path extrusionOk="0" fill="none" h="1" w="828">
                  <a:moveTo>
                    <a:pt x="1" y="1"/>
                  </a:moveTo>
                  <a:lnTo>
                    <a:pt x="828"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60"/>
            <p:cNvSpPr/>
            <p:nvPr/>
          </p:nvSpPr>
          <p:spPr>
            <a:xfrm>
              <a:off x="811974" y="4555627"/>
              <a:ext cx="63480" cy="101"/>
            </a:xfrm>
            <a:custGeom>
              <a:rect b="b" l="l" r="r" t="t"/>
              <a:pathLst>
                <a:path extrusionOk="0" fill="none" h="1" w="628">
                  <a:moveTo>
                    <a:pt x="1" y="1"/>
                  </a:moveTo>
                  <a:lnTo>
                    <a:pt x="627"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60"/>
            <p:cNvSpPr/>
            <p:nvPr/>
          </p:nvSpPr>
          <p:spPr>
            <a:xfrm rot="5400000">
              <a:off x="2172928" y="4531170"/>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13" name="Google Shape;1313;p60"/>
            <p:cNvCxnSpPr/>
            <p:nvPr/>
          </p:nvCxnSpPr>
          <p:spPr>
            <a:xfrm>
              <a:off x="809451" y="4631704"/>
              <a:ext cx="1366200" cy="0"/>
            </a:xfrm>
            <a:prstGeom prst="straightConnector1">
              <a:avLst/>
            </a:prstGeom>
            <a:noFill/>
            <a:ln cap="flat" cmpd="sng" w="19050">
              <a:solidFill>
                <a:schemeClr val="accent2"/>
              </a:solidFill>
              <a:prstDash val="solid"/>
              <a:round/>
              <a:headEnd len="sm" w="sm" type="none"/>
              <a:tailEnd len="sm" w="sm" type="none"/>
            </a:ln>
          </p:spPr>
        </p:cxnSp>
      </p:grpSp>
      <p:grpSp>
        <p:nvGrpSpPr>
          <p:cNvPr id="1314" name="Google Shape;1314;p60"/>
          <p:cNvGrpSpPr/>
          <p:nvPr/>
        </p:nvGrpSpPr>
        <p:grpSpPr>
          <a:xfrm>
            <a:off x="5266248" y="4568869"/>
            <a:ext cx="3157758" cy="296582"/>
            <a:chOff x="5266248" y="4230494"/>
            <a:chExt cx="3157758" cy="296582"/>
          </a:xfrm>
        </p:grpSpPr>
        <p:sp>
          <p:nvSpPr>
            <p:cNvPr id="1315" name="Google Shape;1315;p60"/>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60"/>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60"/>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60"/>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60"/>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60"/>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60"/>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60"/>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60"/>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60"/>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60"/>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60"/>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60"/>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60"/>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60"/>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60"/>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60"/>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2" name="Google Shape;1332;p60"/>
          <p:cNvGrpSpPr/>
          <p:nvPr/>
        </p:nvGrpSpPr>
        <p:grpSpPr>
          <a:xfrm>
            <a:off x="7723214" y="1254245"/>
            <a:ext cx="1068186" cy="967252"/>
            <a:chOff x="7723214" y="1254245"/>
            <a:chExt cx="1068186" cy="967252"/>
          </a:xfrm>
        </p:grpSpPr>
        <p:grpSp>
          <p:nvGrpSpPr>
            <p:cNvPr id="1333" name="Google Shape;1333;p60"/>
            <p:cNvGrpSpPr/>
            <p:nvPr/>
          </p:nvGrpSpPr>
          <p:grpSpPr>
            <a:xfrm>
              <a:off x="7883587" y="1867634"/>
              <a:ext cx="352280" cy="353863"/>
              <a:chOff x="1448125" y="1450525"/>
              <a:chExt cx="133500" cy="134100"/>
            </a:xfrm>
          </p:grpSpPr>
          <p:sp>
            <p:nvSpPr>
              <p:cNvPr id="1334" name="Google Shape;1334;p60"/>
              <p:cNvSpPr/>
              <p:nvPr/>
            </p:nvSpPr>
            <p:spPr>
              <a:xfrm>
                <a:off x="1448125" y="1450525"/>
                <a:ext cx="133500" cy="134100"/>
              </a:xfrm>
              <a:custGeom>
                <a:rect b="b" l="l" r="r" t="t"/>
                <a:pathLst>
                  <a:path extrusionOk="0" h="5364" w="534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60"/>
              <p:cNvSpPr/>
              <p:nvPr/>
            </p:nvSpPr>
            <p:spPr>
              <a:xfrm>
                <a:off x="1476325" y="1479350"/>
                <a:ext cx="77100" cy="76475"/>
              </a:xfrm>
              <a:custGeom>
                <a:rect b="b" l="l" r="r" t="t"/>
                <a:pathLst>
                  <a:path extrusionOk="0" h="3059" w="3084">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6" name="Google Shape;1336;p60"/>
            <p:cNvGrpSpPr/>
            <p:nvPr/>
          </p:nvGrpSpPr>
          <p:grpSpPr>
            <a:xfrm>
              <a:off x="8239099" y="1536926"/>
              <a:ext cx="552301" cy="552301"/>
              <a:chOff x="1582850" y="1325200"/>
              <a:chExt cx="209300" cy="209300"/>
            </a:xfrm>
          </p:grpSpPr>
          <p:sp>
            <p:nvSpPr>
              <p:cNvPr id="1337" name="Google Shape;1337;p60"/>
              <p:cNvSpPr/>
              <p:nvPr/>
            </p:nvSpPr>
            <p:spPr>
              <a:xfrm>
                <a:off x="1582850" y="1325200"/>
                <a:ext cx="209300" cy="209300"/>
              </a:xfrm>
              <a:custGeom>
                <a:rect b="b" l="l" r="r" t="t"/>
                <a:pathLst>
                  <a:path extrusionOk="0" h="8372" w="8372">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60"/>
              <p:cNvSpPr/>
              <p:nvPr/>
            </p:nvSpPr>
            <p:spPr>
              <a:xfrm>
                <a:off x="1621075" y="1369750"/>
                <a:ext cx="132850" cy="120200"/>
              </a:xfrm>
              <a:custGeom>
                <a:rect b="b" l="l" r="r" t="t"/>
                <a:pathLst>
                  <a:path extrusionOk="0" h="4808" w="5314">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60"/>
              <p:cNvSpPr/>
              <p:nvPr/>
            </p:nvSpPr>
            <p:spPr>
              <a:xfrm>
                <a:off x="1643000" y="1389100"/>
                <a:ext cx="89625" cy="81300"/>
              </a:xfrm>
              <a:custGeom>
                <a:rect b="b" l="l" r="r" t="t"/>
                <a:pathLst>
                  <a:path extrusionOk="0" h="3252" w="3585">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60"/>
              <p:cNvSpPr/>
              <p:nvPr/>
            </p:nvSpPr>
            <p:spPr>
              <a:xfrm>
                <a:off x="1664925" y="1409050"/>
                <a:ext cx="45775" cy="41425"/>
              </a:xfrm>
              <a:custGeom>
                <a:rect b="b" l="l" r="r" t="t"/>
                <a:pathLst>
                  <a:path extrusionOk="0" h="1657" w="1831">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1" name="Google Shape;1341;p60"/>
            <p:cNvGrpSpPr/>
            <p:nvPr/>
          </p:nvGrpSpPr>
          <p:grpSpPr>
            <a:xfrm>
              <a:off x="7723214" y="1254245"/>
              <a:ext cx="552301" cy="552301"/>
              <a:chOff x="1387350" y="1218075"/>
              <a:chExt cx="209300" cy="209300"/>
            </a:xfrm>
          </p:grpSpPr>
          <p:sp>
            <p:nvSpPr>
              <p:cNvPr id="1342" name="Google Shape;1342;p60"/>
              <p:cNvSpPr/>
              <p:nvPr/>
            </p:nvSpPr>
            <p:spPr>
              <a:xfrm>
                <a:off x="1387350" y="1218075"/>
                <a:ext cx="209300" cy="209300"/>
              </a:xfrm>
              <a:custGeom>
                <a:rect b="b" l="l" r="r" t="t"/>
                <a:pathLst>
                  <a:path extrusionOk="0" h="8372" w="8372">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60"/>
              <p:cNvSpPr/>
              <p:nvPr/>
            </p:nvSpPr>
            <p:spPr>
              <a:xfrm>
                <a:off x="1387350" y="1218075"/>
                <a:ext cx="209300" cy="209300"/>
              </a:xfrm>
              <a:custGeom>
                <a:rect b="b" l="l" r="r" t="t"/>
                <a:pathLst>
                  <a:path extrusionOk="0" fill="none" h="8372" w="8372">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60"/>
              <p:cNvSpPr/>
              <p:nvPr/>
            </p:nvSpPr>
            <p:spPr>
              <a:xfrm>
                <a:off x="1431850" y="1262550"/>
                <a:ext cx="120325" cy="120325"/>
              </a:xfrm>
              <a:custGeom>
                <a:rect b="b" l="l" r="r" t="t"/>
                <a:pathLst>
                  <a:path extrusionOk="0" h="4813" w="4813">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60"/>
              <p:cNvSpPr/>
              <p:nvPr/>
            </p:nvSpPr>
            <p:spPr>
              <a:xfrm>
                <a:off x="1451275" y="1281975"/>
                <a:ext cx="81475" cy="81475"/>
              </a:xfrm>
              <a:custGeom>
                <a:rect b="b" l="l" r="r" t="t"/>
                <a:pathLst>
                  <a:path extrusionOk="0" fill="none" h="3259" w="3259">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cap="flat"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46" name="Google Shape;1346;p60"/>
          <p:cNvSpPr txBox="1"/>
          <p:nvPr>
            <p:ph type="title"/>
          </p:nvPr>
        </p:nvSpPr>
        <p:spPr>
          <a:xfrm>
            <a:off x="2549400" y="2221500"/>
            <a:ext cx="4045200" cy="754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4200"/>
              <a:buNone/>
              <a:defRPr sz="47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347" name="Google Shape;1347;p60"/>
          <p:cNvSpPr txBox="1"/>
          <p:nvPr>
            <p:ph idx="1" type="subTitle"/>
          </p:nvPr>
        </p:nvSpPr>
        <p:spPr>
          <a:xfrm>
            <a:off x="2549400" y="3230175"/>
            <a:ext cx="4045200" cy="7005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348" name="Google Shape;1348;p60"/>
          <p:cNvSpPr txBox="1"/>
          <p:nvPr>
            <p:ph idx="2" type="title"/>
          </p:nvPr>
        </p:nvSpPr>
        <p:spPr>
          <a:xfrm>
            <a:off x="3647325" y="1212825"/>
            <a:ext cx="1926600" cy="754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sz="7200">
                <a:solidFill>
                  <a:schemeClr val="dk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49" name="Shape 1349"/>
        <p:cNvGrpSpPr/>
        <p:nvPr/>
      </p:nvGrpSpPr>
      <p:grpSpPr>
        <a:xfrm>
          <a:off x="0" y="0"/>
          <a:ext cx="0" cy="0"/>
          <a:chOff x="0" y="0"/>
          <a:chExt cx="0" cy="0"/>
        </a:xfrm>
      </p:grpSpPr>
      <p:grpSp>
        <p:nvGrpSpPr>
          <p:cNvPr id="1350" name="Google Shape;1350;p61"/>
          <p:cNvGrpSpPr/>
          <p:nvPr/>
        </p:nvGrpSpPr>
        <p:grpSpPr>
          <a:xfrm>
            <a:off x="3139285" y="-1283134"/>
            <a:ext cx="7944547" cy="2608119"/>
            <a:chOff x="3748885" y="-758409"/>
            <a:chExt cx="7944547" cy="2608119"/>
          </a:xfrm>
        </p:grpSpPr>
        <p:sp>
          <p:nvSpPr>
            <p:cNvPr id="1351" name="Google Shape;1351;p61"/>
            <p:cNvSpPr/>
            <p:nvPr/>
          </p:nvSpPr>
          <p:spPr>
            <a:xfrm>
              <a:off x="6227221" y="-646632"/>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61"/>
            <p:cNvSpPr/>
            <p:nvPr/>
          </p:nvSpPr>
          <p:spPr>
            <a:xfrm>
              <a:off x="5068827" y="-47286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61"/>
            <p:cNvSpPr/>
            <p:nvPr/>
          </p:nvSpPr>
          <p:spPr>
            <a:xfrm>
              <a:off x="5440673" y="120784"/>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61"/>
            <p:cNvSpPr/>
            <p:nvPr/>
          </p:nvSpPr>
          <p:spPr>
            <a:xfrm>
              <a:off x="4735806" y="252861"/>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61"/>
            <p:cNvSpPr/>
            <p:nvPr/>
          </p:nvSpPr>
          <p:spPr>
            <a:xfrm>
              <a:off x="3809085" y="-758409"/>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61"/>
            <p:cNvSpPr/>
            <p:nvPr/>
          </p:nvSpPr>
          <p:spPr>
            <a:xfrm>
              <a:off x="3809085" y="-49083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61"/>
            <p:cNvSpPr/>
            <p:nvPr/>
          </p:nvSpPr>
          <p:spPr>
            <a:xfrm>
              <a:off x="9826894" y="1712989"/>
              <a:ext cx="136721" cy="136721"/>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61"/>
            <p:cNvSpPr/>
            <p:nvPr/>
          </p:nvSpPr>
          <p:spPr>
            <a:xfrm>
              <a:off x="9850645" y="173674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61"/>
            <p:cNvSpPr/>
            <p:nvPr/>
          </p:nvSpPr>
          <p:spPr>
            <a:xfrm>
              <a:off x="8592628" y="81402"/>
              <a:ext cx="89218"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61"/>
            <p:cNvSpPr/>
            <p:nvPr/>
          </p:nvSpPr>
          <p:spPr>
            <a:xfrm>
              <a:off x="10934893" y="789187"/>
              <a:ext cx="89218"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61"/>
            <p:cNvSpPr/>
            <p:nvPr/>
          </p:nvSpPr>
          <p:spPr>
            <a:xfrm>
              <a:off x="6100372" y="-70976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61"/>
            <p:cNvSpPr/>
            <p:nvPr/>
          </p:nvSpPr>
          <p:spPr>
            <a:xfrm>
              <a:off x="6124123" y="-686014"/>
              <a:ext cx="88635" cy="89219"/>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61"/>
            <p:cNvSpPr/>
            <p:nvPr/>
          </p:nvSpPr>
          <p:spPr>
            <a:xfrm>
              <a:off x="6720105" y="-69527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61"/>
            <p:cNvSpPr/>
            <p:nvPr/>
          </p:nvSpPr>
          <p:spPr>
            <a:xfrm>
              <a:off x="10327898" y="42140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61"/>
            <p:cNvSpPr/>
            <p:nvPr/>
          </p:nvSpPr>
          <p:spPr>
            <a:xfrm>
              <a:off x="10136748" y="146682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61"/>
            <p:cNvSpPr/>
            <p:nvPr/>
          </p:nvSpPr>
          <p:spPr>
            <a:xfrm>
              <a:off x="8601890" y="119287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61"/>
            <p:cNvSpPr/>
            <p:nvPr/>
          </p:nvSpPr>
          <p:spPr>
            <a:xfrm>
              <a:off x="7411092" y="53665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61"/>
            <p:cNvSpPr/>
            <p:nvPr/>
          </p:nvSpPr>
          <p:spPr>
            <a:xfrm>
              <a:off x="9285340" y="115697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61"/>
            <p:cNvSpPr/>
            <p:nvPr/>
          </p:nvSpPr>
          <p:spPr>
            <a:xfrm>
              <a:off x="7145822" y="-6917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61"/>
            <p:cNvSpPr/>
            <p:nvPr/>
          </p:nvSpPr>
          <p:spPr>
            <a:xfrm>
              <a:off x="7338672" y="-34139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61"/>
            <p:cNvSpPr/>
            <p:nvPr/>
          </p:nvSpPr>
          <p:spPr>
            <a:xfrm>
              <a:off x="7364174" y="-31533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61"/>
            <p:cNvSpPr/>
            <p:nvPr/>
          </p:nvSpPr>
          <p:spPr>
            <a:xfrm>
              <a:off x="5743599" y="-296229"/>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61"/>
            <p:cNvSpPr/>
            <p:nvPr/>
          </p:nvSpPr>
          <p:spPr>
            <a:xfrm>
              <a:off x="5430243" y="-296229"/>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61"/>
            <p:cNvSpPr/>
            <p:nvPr/>
          </p:nvSpPr>
          <p:spPr>
            <a:xfrm>
              <a:off x="4743317" y="-91199"/>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61"/>
            <p:cNvSpPr/>
            <p:nvPr/>
          </p:nvSpPr>
          <p:spPr>
            <a:xfrm>
              <a:off x="4288089" y="-539474"/>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61"/>
            <p:cNvSpPr/>
            <p:nvPr/>
          </p:nvSpPr>
          <p:spPr>
            <a:xfrm>
              <a:off x="7000423" y="-67847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61"/>
            <p:cNvSpPr/>
            <p:nvPr/>
          </p:nvSpPr>
          <p:spPr>
            <a:xfrm>
              <a:off x="5041600" y="-50009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61"/>
            <p:cNvSpPr/>
            <p:nvPr/>
          </p:nvSpPr>
          <p:spPr>
            <a:xfrm>
              <a:off x="8632010" y="12124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61"/>
            <p:cNvSpPr/>
            <p:nvPr/>
          </p:nvSpPr>
          <p:spPr>
            <a:xfrm>
              <a:off x="7355470" y="17059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61"/>
            <p:cNvSpPr/>
            <p:nvPr/>
          </p:nvSpPr>
          <p:spPr>
            <a:xfrm>
              <a:off x="7469581" y="17059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61"/>
            <p:cNvSpPr/>
            <p:nvPr/>
          </p:nvSpPr>
          <p:spPr>
            <a:xfrm>
              <a:off x="7583109" y="17059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61"/>
            <p:cNvSpPr/>
            <p:nvPr/>
          </p:nvSpPr>
          <p:spPr>
            <a:xfrm>
              <a:off x="7697195"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61"/>
            <p:cNvSpPr/>
            <p:nvPr/>
          </p:nvSpPr>
          <p:spPr>
            <a:xfrm>
              <a:off x="7810723" y="17059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61"/>
            <p:cNvSpPr/>
            <p:nvPr/>
          </p:nvSpPr>
          <p:spPr>
            <a:xfrm>
              <a:off x="7924251" y="17059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61"/>
            <p:cNvSpPr/>
            <p:nvPr/>
          </p:nvSpPr>
          <p:spPr>
            <a:xfrm>
              <a:off x="8038337"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61"/>
            <p:cNvSpPr/>
            <p:nvPr/>
          </p:nvSpPr>
          <p:spPr>
            <a:xfrm>
              <a:off x="8151864" y="17059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61"/>
            <p:cNvSpPr/>
            <p:nvPr/>
          </p:nvSpPr>
          <p:spPr>
            <a:xfrm>
              <a:off x="6543445" y="95889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61"/>
            <p:cNvSpPr/>
            <p:nvPr/>
          </p:nvSpPr>
          <p:spPr>
            <a:xfrm>
              <a:off x="6754286" y="95889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61"/>
            <p:cNvSpPr/>
            <p:nvPr/>
          </p:nvSpPr>
          <p:spPr>
            <a:xfrm>
              <a:off x="6965101" y="95889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61"/>
            <p:cNvSpPr/>
            <p:nvPr/>
          </p:nvSpPr>
          <p:spPr>
            <a:xfrm>
              <a:off x="7176500" y="95889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61"/>
            <p:cNvSpPr/>
            <p:nvPr/>
          </p:nvSpPr>
          <p:spPr>
            <a:xfrm>
              <a:off x="7387341" y="95889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61"/>
            <p:cNvSpPr/>
            <p:nvPr/>
          </p:nvSpPr>
          <p:spPr>
            <a:xfrm>
              <a:off x="7598157" y="95889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61"/>
            <p:cNvSpPr/>
            <p:nvPr/>
          </p:nvSpPr>
          <p:spPr>
            <a:xfrm>
              <a:off x="3748885" y="-19798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61"/>
            <p:cNvSpPr/>
            <p:nvPr/>
          </p:nvSpPr>
          <p:spPr>
            <a:xfrm>
              <a:off x="4708100" y="215949"/>
              <a:ext cx="69046" cy="69077"/>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5" name="Google Shape;1395;p61"/>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1396" name="Google Shape;1396;p61"/>
          <p:cNvGrpSpPr/>
          <p:nvPr/>
        </p:nvGrpSpPr>
        <p:grpSpPr>
          <a:xfrm flipH="1">
            <a:off x="-1056675" y="3555950"/>
            <a:ext cx="1552150" cy="3475150"/>
            <a:chOff x="327125" y="2375600"/>
            <a:chExt cx="1552150" cy="3475150"/>
          </a:xfrm>
        </p:grpSpPr>
        <p:sp>
          <p:nvSpPr>
            <p:cNvPr id="1397" name="Google Shape;1397;p61"/>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6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61"/>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6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6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6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61"/>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6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6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6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61"/>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6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6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61"/>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61"/>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61"/>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61"/>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61"/>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61"/>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61"/>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61"/>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18" name="Shape 1418"/>
        <p:cNvGrpSpPr/>
        <p:nvPr/>
      </p:nvGrpSpPr>
      <p:grpSpPr>
        <a:xfrm>
          <a:off x="0" y="0"/>
          <a:ext cx="0" cy="0"/>
          <a:chOff x="0" y="0"/>
          <a:chExt cx="0" cy="0"/>
        </a:xfrm>
      </p:grpSpPr>
      <p:grpSp>
        <p:nvGrpSpPr>
          <p:cNvPr id="1419" name="Google Shape;1419;p62"/>
          <p:cNvGrpSpPr/>
          <p:nvPr/>
        </p:nvGrpSpPr>
        <p:grpSpPr>
          <a:xfrm flipH="1">
            <a:off x="-741540" y="-2483486"/>
            <a:ext cx="7884219" cy="3433770"/>
            <a:chOff x="24125" y="294775"/>
            <a:chExt cx="7767703" cy="3383025"/>
          </a:xfrm>
        </p:grpSpPr>
        <p:sp>
          <p:nvSpPr>
            <p:cNvPr id="1420" name="Google Shape;1420;p62"/>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62"/>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62"/>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62"/>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62"/>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62"/>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62"/>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62"/>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62"/>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62"/>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62"/>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62"/>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62"/>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62"/>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62"/>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62"/>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62"/>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62"/>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62"/>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62"/>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62"/>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62"/>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62"/>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62"/>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62"/>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62"/>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62"/>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62"/>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62"/>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62"/>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62"/>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62"/>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62"/>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62"/>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62"/>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62"/>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62"/>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62"/>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62"/>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62"/>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62"/>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62"/>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62"/>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62"/>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62"/>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62"/>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62"/>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62"/>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62"/>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62"/>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62"/>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62"/>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62"/>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62"/>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62"/>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62"/>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62"/>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62"/>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62"/>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62"/>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62"/>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62"/>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62"/>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62"/>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62"/>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62"/>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62"/>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62"/>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62"/>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62"/>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62"/>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62"/>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62"/>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62"/>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62"/>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62"/>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62"/>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62"/>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62"/>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62"/>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62"/>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62"/>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62"/>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62"/>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62"/>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62"/>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62"/>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62"/>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62"/>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62"/>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62"/>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62"/>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62"/>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62"/>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14" name="Google Shape;1514;p62"/>
          <p:cNvGrpSpPr/>
          <p:nvPr/>
        </p:nvGrpSpPr>
        <p:grpSpPr>
          <a:xfrm>
            <a:off x="8757750" y="2728975"/>
            <a:ext cx="1552150" cy="3475150"/>
            <a:chOff x="327125" y="2375600"/>
            <a:chExt cx="1552150" cy="3475150"/>
          </a:xfrm>
        </p:grpSpPr>
        <p:sp>
          <p:nvSpPr>
            <p:cNvPr id="1515" name="Google Shape;1515;p62"/>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62"/>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62"/>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62"/>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62"/>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62"/>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62"/>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62"/>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62"/>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62"/>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62"/>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62"/>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62"/>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62"/>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62"/>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62"/>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62"/>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62"/>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62"/>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62"/>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62"/>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36" name="Google Shape;1536;p62"/>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37" name="Google Shape;1537;p62"/>
          <p:cNvSpPr txBox="1"/>
          <p:nvPr>
            <p:ph idx="1" type="subTitle"/>
          </p:nvPr>
        </p:nvSpPr>
        <p:spPr>
          <a:xfrm>
            <a:off x="1216375" y="3517675"/>
            <a:ext cx="2693700" cy="10512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538" name="Google Shape;1538;p62"/>
          <p:cNvSpPr txBox="1"/>
          <p:nvPr>
            <p:ph idx="2" type="subTitle"/>
          </p:nvPr>
        </p:nvSpPr>
        <p:spPr>
          <a:xfrm>
            <a:off x="5234100" y="3517675"/>
            <a:ext cx="2693700" cy="10512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539" name="Google Shape;1539;p62"/>
          <p:cNvSpPr txBox="1"/>
          <p:nvPr>
            <p:ph idx="3" type="title"/>
          </p:nvPr>
        </p:nvSpPr>
        <p:spPr>
          <a:xfrm>
            <a:off x="1216350" y="2984775"/>
            <a:ext cx="2693700" cy="3534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540" name="Google Shape;1540;p62"/>
          <p:cNvSpPr txBox="1"/>
          <p:nvPr>
            <p:ph idx="4" type="title"/>
          </p:nvPr>
        </p:nvSpPr>
        <p:spPr>
          <a:xfrm>
            <a:off x="5234100" y="2984775"/>
            <a:ext cx="2693700" cy="3534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41" name="Shape 1541"/>
        <p:cNvGrpSpPr/>
        <p:nvPr/>
      </p:nvGrpSpPr>
      <p:grpSpPr>
        <a:xfrm>
          <a:off x="0" y="0"/>
          <a:ext cx="0" cy="0"/>
          <a:chOff x="0" y="0"/>
          <a:chExt cx="0" cy="0"/>
        </a:xfrm>
      </p:grpSpPr>
      <p:grpSp>
        <p:nvGrpSpPr>
          <p:cNvPr id="1542" name="Google Shape;1542;p63"/>
          <p:cNvGrpSpPr/>
          <p:nvPr/>
        </p:nvGrpSpPr>
        <p:grpSpPr>
          <a:xfrm flipH="1">
            <a:off x="1510280" y="-831315"/>
            <a:ext cx="8377976" cy="1614717"/>
            <a:chOff x="-566246" y="-831315"/>
            <a:chExt cx="8377976" cy="1614717"/>
          </a:xfrm>
        </p:grpSpPr>
        <p:sp>
          <p:nvSpPr>
            <p:cNvPr id="1543" name="Google Shape;1543;p63"/>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63"/>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63"/>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63"/>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63"/>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63"/>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63"/>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63"/>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63"/>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63"/>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63"/>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63"/>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63"/>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63"/>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63"/>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63"/>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63"/>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63"/>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63"/>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63"/>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63"/>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63"/>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63"/>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63"/>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63"/>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63"/>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63"/>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63"/>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63"/>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72" name="Google Shape;1572;p63"/>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1573" name="Google Shape;1573;p63"/>
          <p:cNvGrpSpPr/>
          <p:nvPr/>
        </p:nvGrpSpPr>
        <p:grpSpPr>
          <a:xfrm flipH="1" rot="5400000">
            <a:off x="-113625" y="3210625"/>
            <a:ext cx="536425" cy="3475150"/>
            <a:chOff x="327125" y="2375600"/>
            <a:chExt cx="536425" cy="3475150"/>
          </a:xfrm>
        </p:grpSpPr>
        <p:sp>
          <p:nvSpPr>
            <p:cNvPr id="1574" name="Google Shape;1574;p63"/>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63"/>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63"/>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63"/>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63"/>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63"/>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63"/>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63"/>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63"/>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63"/>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63"/>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63"/>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63"/>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87" name="Shape 1587"/>
        <p:cNvGrpSpPr/>
        <p:nvPr/>
      </p:nvGrpSpPr>
      <p:grpSpPr>
        <a:xfrm>
          <a:off x="0" y="0"/>
          <a:ext cx="0" cy="0"/>
          <a:chOff x="0" y="0"/>
          <a:chExt cx="0" cy="0"/>
        </a:xfrm>
      </p:grpSpPr>
      <p:grpSp>
        <p:nvGrpSpPr>
          <p:cNvPr id="1588" name="Google Shape;1588;p64"/>
          <p:cNvGrpSpPr/>
          <p:nvPr/>
        </p:nvGrpSpPr>
        <p:grpSpPr>
          <a:xfrm>
            <a:off x="5266248" y="4568869"/>
            <a:ext cx="3157758" cy="296582"/>
            <a:chOff x="5266248" y="4230494"/>
            <a:chExt cx="3157758" cy="296582"/>
          </a:xfrm>
        </p:grpSpPr>
        <p:sp>
          <p:nvSpPr>
            <p:cNvPr id="1589" name="Google Shape;1589;p64"/>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64"/>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64"/>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64"/>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64"/>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64"/>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64"/>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64"/>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64"/>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64"/>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64"/>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64"/>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64"/>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64"/>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64"/>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64"/>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64"/>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6" name="Google Shape;1606;p64"/>
          <p:cNvGrpSpPr/>
          <p:nvPr/>
        </p:nvGrpSpPr>
        <p:grpSpPr>
          <a:xfrm>
            <a:off x="-364925" y="-1720950"/>
            <a:ext cx="9644000" cy="3383025"/>
            <a:chOff x="-364925" y="-1720950"/>
            <a:chExt cx="9644000" cy="3383025"/>
          </a:xfrm>
        </p:grpSpPr>
        <p:grpSp>
          <p:nvGrpSpPr>
            <p:cNvPr id="1607" name="Google Shape;1607;p64"/>
            <p:cNvGrpSpPr/>
            <p:nvPr/>
          </p:nvGrpSpPr>
          <p:grpSpPr>
            <a:xfrm flipH="1">
              <a:off x="-364925" y="-1720950"/>
              <a:ext cx="7767703" cy="3383025"/>
              <a:chOff x="24125" y="294775"/>
              <a:chExt cx="7767703" cy="3383025"/>
            </a:xfrm>
          </p:grpSpPr>
          <p:sp>
            <p:nvSpPr>
              <p:cNvPr id="1608" name="Google Shape;1608;p64"/>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64"/>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64"/>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64"/>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64"/>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64"/>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64"/>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64"/>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64"/>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64"/>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64"/>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64"/>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64"/>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64"/>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64"/>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64"/>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64"/>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64"/>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64"/>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64"/>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64"/>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64"/>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64"/>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64"/>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64"/>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64"/>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64"/>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64"/>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64"/>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64"/>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64"/>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64"/>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64"/>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64"/>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64"/>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64"/>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64"/>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64"/>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64"/>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64"/>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64"/>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64"/>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64"/>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64"/>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64"/>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64"/>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64"/>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64"/>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64"/>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64"/>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64"/>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64"/>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64"/>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64"/>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64"/>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64"/>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64"/>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64"/>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64"/>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64"/>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64"/>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64"/>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64"/>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64"/>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64"/>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64"/>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64"/>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64"/>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64"/>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64"/>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64"/>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64"/>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64"/>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64"/>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64"/>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64"/>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64"/>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64"/>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64"/>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64"/>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64"/>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64"/>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64"/>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64"/>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64"/>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64"/>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64"/>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64"/>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64"/>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64"/>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64"/>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64"/>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64"/>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64"/>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702" name="Google Shape;1702;p64"/>
            <p:cNvCxnSpPr/>
            <p:nvPr/>
          </p:nvCxnSpPr>
          <p:spPr>
            <a:xfrm>
              <a:off x="7315575" y="705500"/>
              <a:ext cx="1963500" cy="0"/>
            </a:xfrm>
            <a:prstGeom prst="straightConnector1">
              <a:avLst/>
            </a:prstGeom>
            <a:noFill/>
            <a:ln cap="flat" cmpd="sng" w="19050">
              <a:solidFill>
                <a:schemeClr val="accent1"/>
              </a:solidFill>
              <a:prstDash val="solid"/>
              <a:round/>
              <a:headEnd len="sm" w="sm" type="none"/>
              <a:tailEnd len="sm" w="sm" type="none"/>
            </a:ln>
          </p:spPr>
        </p:cxnSp>
      </p:grpSp>
      <p:sp>
        <p:nvSpPr>
          <p:cNvPr id="1703" name="Google Shape;1703;p64"/>
          <p:cNvSpPr txBox="1"/>
          <p:nvPr>
            <p:ph hasCustomPrompt="1" type="title"/>
          </p:nvPr>
        </p:nvSpPr>
        <p:spPr>
          <a:xfrm>
            <a:off x="311700" y="1106125"/>
            <a:ext cx="8520600" cy="19635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704" name="Google Shape;1704;p64"/>
          <p:cNvSpPr txBox="1"/>
          <p:nvPr>
            <p:ph idx="1" type="subTitle"/>
          </p:nvPr>
        </p:nvSpPr>
        <p:spPr>
          <a:xfrm>
            <a:off x="2549400" y="2893950"/>
            <a:ext cx="4045200" cy="12351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705" name="Shape 1705"/>
        <p:cNvGrpSpPr/>
        <p:nvPr/>
      </p:nvGrpSpPr>
      <p:grpSpPr>
        <a:xfrm>
          <a:off x="0" y="0"/>
          <a:ext cx="0" cy="0"/>
          <a:chOff x="0" y="0"/>
          <a:chExt cx="0" cy="0"/>
        </a:xfrm>
      </p:grpSpPr>
      <p:sp>
        <p:nvSpPr>
          <p:cNvPr id="1706" name="Google Shape;1706;p65"/>
          <p:cNvSpPr/>
          <p:nvPr/>
        </p:nvSpPr>
        <p:spPr>
          <a:xfrm>
            <a:off x="905550" y="1320600"/>
            <a:ext cx="7332900" cy="2502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65"/>
          <p:cNvSpPr txBox="1"/>
          <p:nvPr>
            <p:ph type="title"/>
          </p:nvPr>
        </p:nvSpPr>
        <p:spPr>
          <a:xfrm>
            <a:off x="1763250" y="1849800"/>
            <a:ext cx="5617500" cy="14439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4800"/>
              <a:buNone/>
              <a:defRPr sz="72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6">
    <p:spTree>
      <p:nvGrpSpPr>
        <p:cNvPr id="1708" name="Shape 1708"/>
        <p:cNvGrpSpPr/>
        <p:nvPr/>
      </p:nvGrpSpPr>
      <p:grpSpPr>
        <a:xfrm>
          <a:off x="0" y="0"/>
          <a:ext cx="0" cy="0"/>
          <a:chOff x="0" y="0"/>
          <a:chExt cx="0" cy="0"/>
        </a:xfrm>
      </p:grpSpPr>
      <p:grpSp>
        <p:nvGrpSpPr>
          <p:cNvPr id="1709" name="Google Shape;1709;p66"/>
          <p:cNvGrpSpPr/>
          <p:nvPr/>
        </p:nvGrpSpPr>
        <p:grpSpPr>
          <a:xfrm>
            <a:off x="730476" y="4569012"/>
            <a:ext cx="1602149" cy="244468"/>
            <a:chOff x="1675453" y="-1233273"/>
            <a:chExt cx="1032712" cy="157579"/>
          </a:xfrm>
        </p:grpSpPr>
        <p:sp>
          <p:nvSpPr>
            <p:cNvPr id="1710" name="Google Shape;1710;p66"/>
            <p:cNvSpPr/>
            <p:nvPr/>
          </p:nvSpPr>
          <p:spPr>
            <a:xfrm flipH="1">
              <a:off x="256276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66"/>
            <p:cNvSpPr/>
            <p:nvPr/>
          </p:nvSpPr>
          <p:spPr>
            <a:xfrm flipH="1">
              <a:off x="247357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66"/>
            <p:cNvSpPr/>
            <p:nvPr/>
          </p:nvSpPr>
          <p:spPr>
            <a:xfrm flipH="1">
              <a:off x="2384964"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66"/>
            <p:cNvSpPr/>
            <p:nvPr/>
          </p:nvSpPr>
          <p:spPr>
            <a:xfrm flipH="1">
              <a:off x="2296354" y="-1233273"/>
              <a:ext cx="145982" cy="157579"/>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66"/>
            <p:cNvSpPr/>
            <p:nvPr/>
          </p:nvSpPr>
          <p:spPr>
            <a:xfrm flipH="1">
              <a:off x="2207719" y="-1233273"/>
              <a:ext cx="145982" cy="157579"/>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66"/>
            <p:cNvSpPr/>
            <p:nvPr/>
          </p:nvSpPr>
          <p:spPr>
            <a:xfrm flipH="1">
              <a:off x="2119110" y="-1233273"/>
              <a:ext cx="145982" cy="157579"/>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66"/>
            <p:cNvSpPr/>
            <p:nvPr/>
          </p:nvSpPr>
          <p:spPr>
            <a:xfrm flipH="1">
              <a:off x="2030500" y="-1233273"/>
              <a:ext cx="145982" cy="157579"/>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66"/>
            <p:cNvSpPr/>
            <p:nvPr/>
          </p:nvSpPr>
          <p:spPr>
            <a:xfrm flipH="1">
              <a:off x="1941891" y="-1233273"/>
              <a:ext cx="145399" cy="157579"/>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66"/>
            <p:cNvSpPr/>
            <p:nvPr/>
          </p:nvSpPr>
          <p:spPr>
            <a:xfrm flipH="1">
              <a:off x="185325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66"/>
            <p:cNvSpPr/>
            <p:nvPr/>
          </p:nvSpPr>
          <p:spPr>
            <a:xfrm flipH="1">
              <a:off x="176406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66"/>
            <p:cNvSpPr/>
            <p:nvPr/>
          </p:nvSpPr>
          <p:spPr>
            <a:xfrm flipH="1">
              <a:off x="1675453"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21" name="Google Shape;1721;p66"/>
          <p:cNvGrpSpPr/>
          <p:nvPr/>
        </p:nvGrpSpPr>
        <p:grpSpPr>
          <a:xfrm>
            <a:off x="8488400" y="2728975"/>
            <a:ext cx="1552150" cy="3475150"/>
            <a:chOff x="327125" y="2375600"/>
            <a:chExt cx="1552150" cy="3475150"/>
          </a:xfrm>
        </p:grpSpPr>
        <p:sp>
          <p:nvSpPr>
            <p:cNvPr id="1722" name="Google Shape;1722;p66"/>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66"/>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66"/>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66"/>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66"/>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66"/>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66"/>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66"/>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66"/>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66"/>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66"/>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66"/>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66"/>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66"/>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66"/>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66"/>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66"/>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66"/>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66"/>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66"/>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66"/>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3" name="Google Shape;1743;p66"/>
          <p:cNvGrpSpPr/>
          <p:nvPr/>
        </p:nvGrpSpPr>
        <p:grpSpPr>
          <a:xfrm>
            <a:off x="-364925" y="-2353500"/>
            <a:ext cx="9644000" cy="3383025"/>
            <a:chOff x="-364925" y="-2353500"/>
            <a:chExt cx="9644000" cy="3383025"/>
          </a:xfrm>
        </p:grpSpPr>
        <p:grpSp>
          <p:nvGrpSpPr>
            <p:cNvPr id="1744" name="Google Shape;1744;p66"/>
            <p:cNvGrpSpPr/>
            <p:nvPr/>
          </p:nvGrpSpPr>
          <p:grpSpPr>
            <a:xfrm>
              <a:off x="-364925" y="-2353500"/>
              <a:ext cx="9644000" cy="3383025"/>
              <a:chOff x="-364925" y="-1720950"/>
              <a:chExt cx="9644000" cy="3383025"/>
            </a:xfrm>
          </p:grpSpPr>
          <p:grpSp>
            <p:nvGrpSpPr>
              <p:cNvPr id="1745" name="Google Shape;1745;p66"/>
              <p:cNvGrpSpPr/>
              <p:nvPr/>
            </p:nvGrpSpPr>
            <p:grpSpPr>
              <a:xfrm flipH="1">
                <a:off x="-364925" y="-1720950"/>
                <a:ext cx="8364453" cy="3383025"/>
                <a:chOff x="-572625" y="294775"/>
                <a:chExt cx="8364453" cy="3383025"/>
              </a:xfrm>
            </p:grpSpPr>
            <p:sp>
              <p:nvSpPr>
                <p:cNvPr id="1746" name="Google Shape;1746;p66"/>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66"/>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66"/>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66"/>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66"/>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66"/>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66"/>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66"/>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66"/>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66"/>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66"/>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66"/>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66"/>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66"/>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66"/>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66"/>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66"/>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66"/>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66"/>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66"/>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66"/>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66"/>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66"/>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66"/>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66"/>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66"/>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66"/>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66"/>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66"/>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66"/>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66"/>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66"/>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66"/>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66"/>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66"/>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66"/>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66"/>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66"/>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66"/>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66"/>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66"/>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66"/>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66"/>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66"/>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66"/>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66"/>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66"/>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66"/>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66"/>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66"/>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66"/>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66"/>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66"/>
                <p:cNvSpPr/>
                <p:nvPr/>
              </p:nvSpPr>
              <p:spPr>
                <a:xfrm>
                  <a:off x="-572625" y="2889150"/>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66"/>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66"/>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66"/>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66"/>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66"/>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66"/>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66"/>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66"/>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66"/>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66"/>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66"/>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66"/>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66"/>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66"/>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66"/>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66"/>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66"/>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66"/>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66"/>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66"/>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66"/>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66"/>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66"/>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66"/>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66"/>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66"/>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66"/>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66"/>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66"/>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66"/>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66"/>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66"/>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66"/>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66"/>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66"/>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66"/>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66"/>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66"/>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66"/>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66"/>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66"/>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840" name="Google Shape;1840;p66"/>
              <p:cNvCxnSpPr/>
              <p:nvPr/>
            </p:nvCxnSpPr>
            <p:spPr>
              <a:xfrm>
                <a:off x="7315575" y="705500"/>
                <a:ext cx="1963500" cy="0"/>
              </a:xfrm>
              <a:prstGeom prst="straightConnector1">
                <a:avLst/>
              </a:prstGeom>
              <a:noFill/>
              <a:ln cap="flat" cmpd="sng" w="19050">
                <a:solidFill>
                  <a:schemeClr val="accent1"/>
                </a:solidFill>
                <a:prstDash val="solid"/>
                <a:round/>
                <a:headEnd len="sm" w="sm" type="none"/>
                <a:tailEnd len="sm" w="sm" type="none"/>
              </a:ln>
            </p:spPr>
          </p:cxnSp>
        </p:grpSp>
        <p:sp>
          <p:nvSpPr>
            <p:cNvPr id="1841" name="Google Shape;1841;p66"/>
            <p:cNvSpPr/>
            <p:nvPr/>
          </p:nvSpPr>
          <p:spPr>
            <a:xfrm flipH="1">
              <a:off x="6008353" y="-398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42" name="Google Shape;1842;p66"/>
          <p:cNvSpPr txBox="1"/>
          <p:nvPr>
            <p:ph type="title"/>
          </p:nvPr>
        </p:nvSpPr>
        <p:spPr>
          <a:xfrm>
            <a:off x="720000" y="314175"/>
            <a:ext cx="7704000" cy="8934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600"/>
              <a:buNone/>
              <a:defRPr sz="72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43" name="Google Shape;1843;p66"/>
          <p:cNvSpPr txBox="1"/>
          <p:nvPr>
            <p:ph idx="1" type="subTitle"/>
          </p:nvPr>
        </p:nvSpPr>
        <p:spPr>
          <a:xfrm>
            <a:off x="3488850" y="1978325"/>
            <a:ext cx="2166300" cy="15849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844" name="Google Shape;1844;p66"/>
          <p:cNvSpPr txBox="1"/>
          <p:nvPr/>
        </p:nvSpPr>
        <p:spPr>
          <a:xfrm>
            <a:off x="2493000" y="3787200"/>
            <a:ext cx="4158000" cy="525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000000"/>
              </a:buClr>
              <a:buSzPts val="1200"/>
              <a:buFont typeface="Arial"/>
              <a:buNone/>
            </a:pPr>
            <a:r>
              <a:rPr b="0" i="0" lang="en" sz="1200" u="none" cap="none" strike="noStrike">
                <a:solidFill>
                  <a:schemeClr val="dk1"/>
                </a:solidFill>
                <a:latin typeface="Roboto"/>
                <a:ea typeface="Roboto"/>
                <a:cs typeface="Roboto"/>
                <a:sym typeface="Roboto"/>
              </a:rPr>
              <a:t>CREDITS: This presentation template was created by </a:t>
            </a:r>
            <a:r>
              <a:rPr b="1" i="0" lang="en" sz="1200" u="none" cap="none" strike="noStrike">
                <a:solidFill>
                  <a:schemeClr val="dk2"/>
                </a:solidFill>
                <a:uFill>
                  <a:noFill/>
                </a:uFill>
                <a:latin typeface="Roboto"/>
                <a:ea typeface="Roboto"/>
                <a:cs typeface="Roboto"/>
                <a:sym typeface="Roboto"/>
                <a:hlinkClick r:id="rId2">
                  <a:extLst>
                    <a:ext uri="{A12FA001-AC4F-418D-AE19-62706E023703}">
                      <ahyp:hlinkClr val="tx"/>
                    </a:ext>
                  </a:extLst>
                </a:hlinkClick>
              </a:rPr>
              <a:t>Slidesgo</a:t>
            </a:r>
            <a:r>
              <a:rPr b="0" i="0" lang="en" sz="1200" u="none" cap="none" strike="noStrike">
                <a:solidFill>
                  <a:schemeClr val="dk1"/>
                </a:solidFill>
                <a:latin typeface="Roboto"/>
                <a:ea typeface="Roboto"/>
                <a:cs typeface="Roboto"/>
                <a:sym typeface="Roboto"/>
              </a:rPr>
              <a:t>, including icons by </a:t>
            </a:r>
            <a:r>
              <a:rPr b="1" i="0" lang="en" sz="1200" u="none" cap="none" strike="noStrike">
                <a:solidFill>
                  <a:schemeClr val="dk2"/>
                </a:solidFill>
                <a:uFill>
                  <a:noFill/>
                </a:uFill>
                <a:latin typeface="Roboto"/>
                <a:ea typeface="Roboto"/>
                <a:cs typeface="Roboto"/>
                <a:sym typeface="Roboto"/>
                <a:hlinkClick r:id="rId3">
                  <a:extLst>
                    <a:ext uri="{A12FA001-AC4F-418D-AE19-62706E023703}">
                      <ahyp:hlinkClr val="tx"/>
                    </a:ext>
                  </a:extLst>
                </a:hlinkClick>
              </a:rPr>
              <a:t>Flaticon</a:t>
            </a:r>
            <a:r>
              <a:rPr b="0" i="0" lang="en" sz="1200" u="none" cap="none" strike="noStrike">
                <a:solidFill>
                  <a:schemeClr val="dk1"/>
                </a:solidFill>
                <a:latin typeface="Roboto"/>
                <a:ea typeface="Roboto"/>
                <a:cs typeface="Roboto"/>
                <a:sym typeface="Roboto"/>
              </a:rPr>
              <a:t>, and infographics &amp; images by </a:t>
            </a:r>
            <a:r>
              <a:rPr b="1" i="0" lang="en" sz="1200" u="none" cap="none" strike="noStrike">
                <a:solidFill>
                  <a:schemeClr val="dk2"/>
                </a:solidFill>
                <a:uFill>
                  <a:noFill/>
                </a:uFill>
                <a:latin typeface="Roboto"/>
                <a:ea typeface="Roboto"/>
                <a:cs typeface="Roboto"/>
                <a:sym typeface="Roboto"/>
                <a:hlinkClick r:id="rId4">
                  <a:extLst>
                    <a:ext uri="{A12FA001-AC4F-418D-AE19-62706E023703}">
                      <ahyp:hlinkClr val="tx"/>
                    </a:ext>
                  </a:extLst>
                </a:hlinkClick>
              </a:rPr>
              <a:t>Freepik</a:t>
            </a:r>
            <a:endParaRPr b="0" i="0" sz="1400" u="none" cap="none" strike="noStrike">
              <a:solidFill>
                <a:schemeClr val="dk1"/>
              </a:solidFill>
              <a:latin typeface="Roboto"/>
              <a:ea typeface="Roboto"/>
              <a:cs typeface="Roboto"/>
              <a:sym typeface="Roboto"/>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845" name="Shape 184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1" name="Shape 171"/>
        <p:cNvGrpSpPr/>
        <p:nvPr/>
      </p:nvGrpSpPr>
      <p:grpSpPr>
        <a:xfrm>
          <a:off x="0" y="0"/>
          <a:ext cx="0" cy="0"/>
          <a:chOff x="0" y="0"/>
          <a:chExt cx="0" cy="0"/>
        </a:xfrm>
      </p:grpSpPr>
      <p:grpSp>
        <p:nvGrpSpPr>
          <p:cNvPr id="172" name="Google Shape;172;p50"/>
          <p:cNvGrpSpPr/>
          <p:nvPr/>
        </p:nvGrpSpPr>
        <p:grpSpPr>
          <a:xfrm>
            <a:off x="-566246" y="-831315"/>
            <a:ext cx="8377976" cy="1614717"/>
            <a:chOff x="-566246" y="-831315"/>
            <a:chExt cx="8377976" cy="1614717"/>
          </a:xfrm>
        </p:grpSpPr>
        <p:sp>
          <p:nvSpPr>
            <p:cNvPr id="173" name="Google Shape;173;p50"/>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50"/>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50"/>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50"/>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50"/>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50"/>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50"/>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50"/>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50"/>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50"/>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50"/>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50"/>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50"/>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50"/>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50"/>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50"/>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50"/>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50"/>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50"/>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50"/>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50"/>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50"/>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50"/>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50"/>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50"/>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50"/>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50"/>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50"/>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50"/>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2" name="Google Shape;202;p50"/>
          <p:cNvGrpSpPr/>
          <p:nvPr/>
        </p:nvGrpSpPr>
        <p:grpSpPr>
          <a:xfrm>
            <a:off x="5926468" y="4708190"/>
            <a:ext cx="2668622" cy="250644"/>
            <a:chOff x="5926468" y="4708190"/>
            <a:chExt cx="2668622" cy="250644"/>
          </a:xfrm>
        </p:grpSpPr>
        <p:sp>
          <p:nvSpPr>
            <p:cNvPr id="203" name="Google Shape;203;p50"/>
            <p:cNvSpPr/>
            <p:nvPr/>
          </p:nvSpPr>
          <p:spPr>
            <a:xfrm>
              <a:off x="592646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50"/>
            <p:cNvSpPr/>
            <p:nvPr/>
          </p:nvSpPr>
          <p:spPr>
            <a:xfrm>
              <a:off x="6089868"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50"/>
            <p:cNvSpPr/>
            <p:nvPr/>
          </p:nvSpPr>
          <p:spPr>
            <a:xfrm>
              <a:off x="6250552"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50"/>
            <p:cNvSpPr/>
            <p:nvPr/>
          </p:nvSpPr>
          <p:spPr>
            <a:xfrm>
              <a:off x="641112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50"/>
            <p:cNvSpPr/>
            <p:nvPr/>
          </p:nvSpPr>
          <p:spPr>
            <a:xfrm>
              <a:off x="6571813"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50"/>
            <p:cNvSpPr/>
            <p:nvPr/>
          </p:nvSpPr>
          <p:spPr>
            <a:xfrm>
              <a:off x="6732497" y="4708190"/>
              <a:ext cx="89958" cy="250644"/>
            </a:xfrm>
            <a:custGeom>
              <a:rect b="b" l="l" r="r" t="t"/>
              <a:pathLst>
                <a:path extrusionOk="0" h="2307" w="828">
                  <a:moveTo>
                    <a:pt x="0" y="0"/>
                  </a:moveTo>
                  <a:lnTo>
                    <a:pt x="0" y="2306"/>
                  </a:lnTo>
                  <a:lnTo>
                    <a:pt x="827" y="2306"/>
                  </a:lnTo>
                  <a:lnTo>
                    <a:pt x="82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50"/>
            <p:cNvSpPr/>
            <p:nvPr/>
          </p:nvSpPr>
          <p:spPr>
            <a:xfrm>
              <a:off x="689578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50"/>
            <p:cNvSpPr/>
            <p:nvPr/>
          </p:nvSpPr>
          <p:spPr>
            <a:xfrm>
              <a:off x="7056473"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50"/>
            <p:cNvSpPr/>
            <p:nvPr/>
          </p:nvSpPr>
          <p:spPr>
            <a:xfrm>
              <a:off x="721715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50"/>
            <p:cNvSpPr/>
            <p:nvPr/>
          </p:nvSpPr>
          <p:spPr>
            <a:xfrm>
              <a:off x="7377842"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50"/>
            <p:cNvSpPr/>
            <p:nvPr/>
          </p:nvSpPr>
          <p:spPr>
            <a:xfrm>
              <a:off x="7541134"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50"/>
            <p:cNvSpPr/>
            <p:nvPr/>
          </p:nvSpPr>
          <p:spPr>
            <a:xfrm>
              <a:off x="770181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50"/>
            <p:cNvSpPr/>
            <p:nvPr/>
          </p:nvSpPr>
          <p:spPr>
            <a:xfrm>
              <a:off x="786250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50"/>
            <p:cNvSpPr/>
            <p:nvPr/>
          </p:nvSpPr>
          <p:spPr>
            <a:xfrm>
              <a:off x="802307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50"/>
            <p:cNvSpPr/>
            <p:nvPr/>
          </p:nvSpPr>
          <p:spPr>
            <a:xfrm>
              <a:off x="818647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50"/>
            <p:cNvSpPr/>
            <p:nvPr/>
          </p:nvSpPr>
          <p:spPr>
            <a:xfrm>
              <a:off x="834716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50"/>
            <p:cNvSpPr/>
            <p:nvPr/>
          </p:nvSpPr>
          <p:spPr>
            <a:xfrm>
              <a:off x="850784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0" name="Google Shape;220;p50"/>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1" name="Google Shape;221;p50"/>
          <p:cNvSpPr txBox="1"/>
          <p:nvPr>
            <p:ph idx="1" type="body"/>
          </p:nvPr>
        </p:nvSpPr>
        <p:spPr>
          <a:xfrm>
            <a:off x="720000" y="1242425"/>
            <a:ext cx="7704000" cy="3326700"/>
          </a:xfrm>
          <a:prstGeom prst="rect">
            <a:avLst/>
          </a:prstGeom>
          <a:noFill/>
          <a:ln>
            <a:noFill/>
          </a:ln>
        </p:spPr>
        <p:txBody>
          <a:bodyPr anchorCtr="0" anchor="t" bIns="0" lIns="0" spcFirstLastPara="1" rIns="0" wrap="square" tIns="0">
            <a:noAutofit/>
          </a:bodyPr>
          <a:lstStyle>
            <a:lvl1pPr indent="-330200" lvl="0" marL="457200" algn="l">
              <a:lnSpc>
                <a:spcPct val="100000"/>
              </a:lnSpc>
              <a:spcBef>
                <a:spcPts val="0"/>
              </a:spcBef>
              <a:spcAft>
                <a:spcPts val="0"/>
              </a:spcAft>
              <a:buClr>
                <a:schemeClr val="dk2"/>
              </a:buClr>
              <a:buSzPts val="1600"/>
              <a:buChar char="●"/>
              <a:defRPr sz="1200"/>
            </a:lvl1pPr>
            <a:lvl2pPr indent="-330200" lvl="1" marL="914400" algn="l">
              <a:lnSpc>
                <a:spcPct val="115000"/>
              </a:lnSpc>
              <a:spcBef>
                <a:spcPts val="1600"/>
              </a:spcBef>
              <a:spcAft>
                <a:spcPts val="0"/>
              </a:spcAft>
              <a:buSzPts val="1600"/>
              <a:buChar char="○"/>
              <a:defRPr/>
            </a:lvl2pPr>
            <a:lvl3pPr indent="-330200" lvl="2" marL="1371600" algn="l">
              <a:lnSpc>
                <a:spcPct val="115000"/>
              </a:lnSpc>
              <a:spcBef>
                <a:spcPts val="1600"/>
              </a:spcBef>
              <a:spcAft>
                <a:spcPts val="0"/>
              </a:spcAft>
              <a:buSzPts val="1600"/>
              <a:buChar char="■"/>
              <a:defRPr/>
            </a:lvl3pPr>
            <a:lvl4pPr indent="-330200" lvl="3" marL="1828800" algn="l">
              <a:lnSpc>
                <a:spcPct val="115000"/>
              </a:lnSpc>
              <a:spcBef>
                <a:spcPts val="1600"/>
              </a:spcBef>
              <a:spcAft>
                <a:spcPts val="0"/>
              </a:spcAft>
              <a:buSzPts val="1600"/>
              <a:buChar char="●"/>
              <a:defRPr/>
            </a:lvl4pPr>
            <a:lvl5pPr indent="-330200" lvl="4" marL="2286000" algn="l">
              <a:lnSpc>
                <a:spcPct val="115000"/>
              </a:lnSpc>
              <a:spcBef>
                <a:spcPts val="1600"/>
              </a:spcBef>
              <a:spcAft>
                <a:spcPts val="0"/>
              </a:spcAft>
              <a:buSzPts val="1600"/>
              <a:buChar char="○"/>
              <a:defRPr/>
            </a:lvl5pPr>
            <a:lvl6pPr indent="-330200" lvl="5" marL="2743200" algn="l">
              <a:lnSpc>
                <a:spcPct val="115000"/>
              </a:lnSpc>
              <a:spcBef>
                <a:spcPts val="1600"/>
              </a:spcBef>
              <a:spcAft>
                <a:spcPts val="0"/>
              </a:spcAft>
              <a:buSzPts val="1600"/>
              <a:buChar char="■"/>
              <a:defRPr/>
            </a:lvl6pPr>
            <a:lvl7pPr indent="-330200" lvl="6" marL="3200400" algn="l">
              <a:lnSpc>
                <a:spcPct val="115000"/>
              </a:lnSpc>
              <a:spcBef>
                <a:spcPts val="1600"/>
              </a:spcBef>
              <a:spcAft>
                <a:spcPts val="0"/>
              </a:spcAft>
              <a:buSzPts val="1600"/>
              <a:buChar char="●"/>
              <a:defRPr/>
            </a:lvl7pPr>
            <a:lvl8pPr indent="-330200" lvl="7" marL="3657600" algn="l">
              <a:lnSpc>
                <a:spcPct val="115000"/>
              </a:lnSpc>
              <a:spcBef>
                <a:spcPts val="1600"/>
              </a:spcBef>
              <a:spcAft>
                <a:spcPts val="0"/>
              </a:spcAft>
              <a:buSzPts val="1600"/>
              <a:buChar char="○"/>
              <a:defRPr/>
            </a:lvl8pPr>
            <a:lvl9pPr indent="-330200" lvl="8" marL="4114800" algn="l">
              <a:lnSpc>
                <a:spcPct val="115000"/>
              </a:lnSpc>
              <a:spcBef>
                <a:spcPts val="1600"/>
              </a:spcBef>
              <a:spcAft>
                <a:spcPts val="1600"/>
              </a:spcAft>
              <a:buSzPts val="16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1846" name="Shape 184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
    <p:spTree>
      <p:nvGrpSpPr>
        <p:cNvPr id="222" name="Shape 222"/>
        <p:cNvGrpSpPr/>
        <p:nvPr/>
      </p:nvGrpSpPr>
      <p:grpSpPr>
        <a:xfrm>
          <a:off x="0" y="0"/>
          <a:ext cx="0" cy="0"/>
          <a:chOff x="0" y="0"/>
          <a:chExt cx="0" cy="0"/>
        </a:xfrm>
      </p:grpSpPr>
      <p:grpSp>
        <p:nvGrpSpPr>
          <p:cNvPr id="223" name="Google Shape;223;p51"/>
          <p:cNvGrpSpPr/>
          <p:nvPr/>
        </p:nvGrpSpPr>
        <p:grpSpPr>
          <a:xfrm>
            <a:off x="392675" y="1621008"/>
            <a:ext cx="3009700" cy="1564193"/>
            <a:chOff x="392675" y="1513033"/>
            <a:chExt cx="3009700" cy="1564193"/>
          </a:xfrm>
        </p:grpSpPr>
        <p:sp>
          <p:nvSpPr>
            <p:cNvPr id="224" name="Google Shape;224;p51"/>
            <p:cNvSpPr/>
            <p:nvPr/>
          </p:nvSpPr>
          <p:spPr>
            <a:xfrm>
              <a:off x="878255" y="1659206"/>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51"/>
            <p:cNvSpPr/>
            <p:nvPr/>
          </p:nvSpPr>
          <p:spPr>
            <a:xfrm>
              <a:off x="820418"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51"/>
            <p:cNvSpPr/>
            <p:nvPr/>
          </p:nvSpPr>
          <p:spPr>
            <a:xfrm>
              <a:off x="820418" y="1622632"/>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51"/>
            <p:cNvSpPr/>
            <p:nvPr/>
          </p:nvSpPr>
          <p:spPr>
            <a:xfrm>
              <a:off x="820418"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51"/>
            <p:cNvSpPr/>
            <p:nvPr/>
          </p:nvSpPr>
          <p:spPr>
            <a:xfrm>
              <a:off x="865983" y="1601247"/>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51"/>
            <p:cNvSpPr/>
            <p:nvPr/>
          </p:nvSpPr>
          <p:spPr>
            <a:xfrm>
              <a:off x="1520782"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51"/>
            <p:cNvSpPr/>
            <p:nvPr/>
          </p:nvSpPr>
          <p:spPr>
            <a:xfrm>
              <a:off x="1520782" y="1643896"/>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51"/>
            <p:cNvSpPr/>
            <p:nvPr/>
          </p:nvSpPr>
          <p:spPr>
            <a:xfrm>
              <a:off x="1520782"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51"/>
            <p:cNvSpPr/>
            <p:nvPr/>
          </p:nvSpPr>
          <p:spPr>
            <a:xfrm>
              <a:off x="844719" y="2301733"/>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51"/>
            <p:cNvSpPr/>
            <p:nvPr/>
          </p:nvSpPr>
          <p:spPr>
            <a:xfrm>
              <a:off x="732082" y="1513033"/>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4" name="Google Shape;234;p51"/>
            <p:cNvCxnSpPr/>
            <p:nvPr/>
          </p:nvCxnSpPr>
          <p:spPr>
            <a:xfrm>
              <a:off x="1612275" y="1922650"/>
              <a:ext cx="1790100" cy="0"/>
            </a:xfrm>
            <a:prstGeom prst="straightConnector1">
              <a:avLst/>
            </a:prstGeom>
            <a:noFill/>
            <a:ln cap="flat" cmpd="sng" w="9525">
              <a:solidFill>
                <a:schemeClr val="dk2"/>
              </a:solidFill>
              <a:prstDash val="solid"/>
              <a:round/>
              <a:headEnd len="sm" w="sm" type="none"/>
              <a:tailEnd len="med" w="med" type="oval"/>
            </a:ln>
          </p:spPr>
        </p:cxnSp>
        <p:sp>
          <p:nvSpPr>
            <p:cNvPr id="235" name="Google Shape;235;p51"/>
            <p:cNvSpPr/>
            <p:nvPr/>
          </p:nvSpPr>
          <p:spPr>
            <a:xfrm>
              <a:off x="636097" y="2039765"/>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51"/>
            <p:cNvSpPr/>
            <p:nvPr/>
          </p:nvSpPr>
          <p:spPr>
            <a:xfrm>
              <a:off x="642173" y="1802341"/>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51"/>
            <p:cNvSpPr/>
            <p:nvPr/>
          </p:nvSpPr>
          <p:spPr>
            <a:xfrm>
              <a:off x="596487" y="1689583"/>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8" name="Google Shape;238;p51"/>
            <p:cNvGrpSpPr/>
            <p:nvPr/>
          </p:nvGrpSpPr>
          <p:grpSpPr>
            <a:xfrm>
              <a:off x="392675" y="1922525"/>
              <a:ext cx="336300" cy="1154701"/>
              <a:chOff x="392675" y="1955343"/>
              <a:chExt cx="336300" cy="1116300"/>
            </a:xfrm>
          </p:grpSpPr>
          <p:cxnSp>
            <p:nvCxnSpPr>
              <p:cNvPr id="239" name="Google Shape;239;p51"/>
              <p:cNvCxnSpPr/>
              <p:nvPr/>
            </p:nvCxnSpPr>
            <p:spPr>
              <a:xfrm>
                <a:off x="420900" y="1955343"/>
                <a:ext cx="0" cy="1116300"/>
              </a:xfrm>
              <a:prstGeom prst="straightConnector1">
                <a:avLst/>
              </a:prstGeom>
              <a:noFill/>
              <a:ln cap="flat" cmpd="sng" w="9525">
                <a:solidFill>
                  <a:schemeClr val="dk2"/>
                </a:solidFill>
                <a:prstDash val="solid"/>
                <a:round/>
                <a:headEnd len="sm" w="sm" type="none"/>
                <a:tailEnd len="sm" w="sm" type="none"/>
              </a:ln>
            </p:spPr>
          </p:cxnSp>
          <p:cxnSp>
            <p:nvCxnSpPr>
              <p:cNvPr id="240" name="Google Shape;240;p51"/>
              <p:cNvCxnSpPr/>
              <p:nvPr/>
            </p:nvCxnSpPr>
            <p:spPr>
              <a:xfrm>
                <a:off x="418775" y="3067534"/>
                <a:ext cx="227100" cy="0"/>
              </a:xfrm>
              <a:prstGeom prst="straightConnector1">
                <a:avLst/>
              </a:prstGeom>
              <a:noFill/>
              <a:ln cap="flat" cmpd="sng" w="9525">
                <a:solidFill>
                  <a:schemeClr val="dk2"/>
                </a:solidFill>
                <a:prstDash val="solid"/>
                <a:round/>
                <a:headEnd len="sm" w="sm" type="none"/>
                <a:tailEnd len="med" w="med" type="oval"/>
              </a:ln>
            </p:spPr>
          </p:cxnSp>
          <p:cxnSp>
            <p:nvCxnSpPr>
              <p:cNvPr id="241" name="Google Shape;241;p51"/>
              <p:cNvCxnSpPr/>
              <p:nvPr/>
            </p:nvCxnSpPr>
            <p:spPr>
              <a:xfrm>
                <a:off x="392675" y="1955464"/>
                <a:ext cx="336300" cy="0"/>
              </a:xfrm>
              <a:prstGeom prst="straightConnector1">
                <a:avLst/>
              </a:prstGeom>
              <a:noFill/>
              <a:ln cap="flat" cmpd="sng" w="9525">
                <a:solidFill>
                  <a:schemeClr val="dk2"/>
                </a:solidFill>
                <a:prstDash val="solid"/>
                <a:round/>
                <a:headEnd len="med" w="med" type="oval"/>
                <a:tailEnd len="sm" w="sm" type="none"/>
              </a:ln>
            </p:spPr>
          </p:cxnSp>
        </p:grpSp>
        <p:sp>
          <p:nvSpPr>
            <p:cNvPr id="242" name="Google Shape;242;p51"/>
            <p:cNvSpPr/>
            <p:nvPr/>
          </p:nvSpPr>
          <p:spPr>
            <a:xfrm>
              <a:off x="1615281" y="2064188"/>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51"/>
            <p:cNvSpPr/>
            <p:nvPr/>
          </p:nvSpPr>
          <p:spPr>
            <a:xfrm>
              <a:off x="1612256" y="2173787"/>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51"/>
            <p:cNvSpPr/>
            <p:nvPr/>
          </p:nvSpPr>
          <p:spPr>
            <a:xfrm>
              <a:off x="1612144" y="1732231"/>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51"/>
            <p:cNvSpPr/>
            <p:nvPr/>
          </p:nvSpPr>
          <p:spPr>
            <a:xfrm>
              <a:off x="1612156" y="1823604"/>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6" name="Google Shape;246;p51"/>
          <p:cNvGrpSpPr/>
          <p:nvPr/>
        </p:nvGrpSpPr>
        <p:grpSpPr>
          <a:xfrm>
            <a:off x="3363525" y="1622521"/>
            <a:ext cx="3042600" cy="1562680"/>
            <a:chOff x="3363525" y="1622521"/>
            <a:chExt cx="3042600" cy="1562680"/>
          </a:xfrm>
        </p:grpSpPr>
        <p:grpSp>
          <p:nvGrpSpPr>
            <p:cNvPr id="247" name="Google Shape;247;p51"/>
            <p:cNvGrpSpPr/>
            <p:nvPr/>
          </p:nvGrpSpPr>
          <p:grpSpPr>
            <a:xfrm>
              <a:off x="3363525" y="1622521"/>
              <a:ext cx="3042600" cy="877163"/>
              <a:chOff x="3363525" y="1503696"/>
              <a:chExt cx="3042600" cy="877163"/>
            </a:xfrm>
          </p:grpSpPr>
          <p:sp>
            <p:nvSpPr>
              <p:cNvPr id="248" name="Google Shape;248;p51"/>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51"/>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51"/>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51"/>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51"/>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51"/>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51"/>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51"/>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51"/>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51"/>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51"/>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51"/>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51"/>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1" name="Google Shape;261;p51"/>
              <p:cNvCxnSpPr/>
              <p:nvPr/>
            </p:nvCxnSpPr>
            <p:spPr>
              <a:xfrm>
                <a:off x="3363525" y="1913003"/>
                <a:ext cx="315600" cy="0"/>
              </a:xfrm>
              <a:prstGeom prst="straightConnector1">
                <a:avLst/>
              </a:prstGeom>
              <a:noFill/>
              <a:ln cap="flat" cmpd="sng" w="9525">
                <a:solidFill>
                  <a:schemeClr val="dk2"/>
                </a:solidFill>
                <a:prstDash val="solid"/>
                <a:round/>
                <a:headEnd len="sm" w="sm" type="none"/>
                <a:tailEnd len="sm" w="sm" type="none"/>
              </a:ln>
            </p:spPr>
          </p:cxnSp>
          <p:sp>
            <p:nvSpPr>
              <p:cNvPr id="262" name="Google Shape;262;p51"/>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51"/>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51"/>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51"/>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6" name="Google Shape;266;p51"/>
              <p:cNvCxnSpPr/>
              <p:nvPr/>
            </p:nvCxnSpPr>
            <p:spPr>
              <a:xfrm>
                <a:off x="4565325" y="1922925"/>
                <a:ext cx="1840800" cy="0"/>
              </a:xfrm>
              <a:prstGeom prst="straightConnector1">
                <a:avLst/>
              </a:prstGeom>
              <a:noFill/>
              <a:ln cap="flat" cmpd="sng" w="9525">
                <a:solidFill>
                  <a:schemeClr val="dk2"/>
                </a:solidFill>
                <a:prstDash val="solid"/>
                <a:round/>
                <a:headEnd len="sm" w="sm" type="none"/>
                <a:tailEnd len="med" w="med" type="oval"/>
              </a:ln>
            </p:spPr>
          </p:cxnSp>
        </p:grpSp>
        <p:grpSp>
          <p:nvGrpSpPr>
            <p:cNvPr id="267" name="Google Shape;267;p51"/>
            <p:cNvGrpSpPr/>
            <p:nvPr/>
          </p:nvGrpSpPr>
          <p:grpSpPr>
            <a:xfrm>
              <a:off x="3369450" y="2030500"/>
              <a:ext cx="227100" cy="1154701"/>
              <a:chOff x="418775" y="1955343"/>
              <a:chExt cx="227100" cy="1116300"/>
            </a:xfrm>
          </p:grpSpPr>
          <p:cxnSp>
            <p:nvCxnSpPr>
              <p:cNvPr id="268" name="Google Shape;268;p51"/>
              <p:cNvCxnSpPr/>
              <p:nvPr/>
            </p:nvCxnSpPr>
            <p:spPr>
              <a:xfrm>
                <a:off x="420900" y="1955343"/>
                <a:ext cx="0" cy="1116300"/>
              </a:xfrm>
              <a:prstGeom prst="straightConnector1">
                <a:avLst/>
              </a:prstGeom>
              <a:noFill/>
              <a:ln cap="flat" cmpd="sng" w="9525">
                <a:solidFill>
                  <a:schemeClr val="dk2"/>
                </a:solidFill>
                <a:prstDash val="solid"/>
                <a:round/>
                <a:headEnd len="sm" w="sm" type="none"/>
                <a:tailEnd len="sm" w="sm" type="none"/>
              </a:ln>
            </p:spPr>
          </p:cxnSp>
          <p:cxnSp>
            <p:nvCxnSpPr>
              <p:cNvPr id="269" name="Google Shape;269;p51"/>
              <p:cNvCxnSpPr/>
              <p:nvPr/>
            </p:nvCxnSpPr>
            <p:spPr>
              <a:xfrm>
                <a:off x="418775" y="3067534"/>
                <a:ext cx="227100" cy="0"/>
              </a:xfrm>
              <a:prstGeom prst="straightConnector1">
                <a:avLst/>
              </a:prstGeom>
              <a:noFill/>
              <a:ln cap="flat" cmpd="sng" w="9525">
                <a:solidFill>
                  <a:schemeClr val="dk2"/>
                </a:solidFill>
                <a:prstDash val="solid"/>
                <a:round/>
                <a:headEnd len="sm" w="sm" type="none"/>
                <a:tailEnd len="med" w="med" type="oval"/>
              </a:ln>
            </p:spPr>
          </p:cxnSp>
        </p:grpSp>
      </p:grpSp>
      <p:grpSp>
        <p:nvGrpSpPr>
          <p:cNvPr id="270" name="Google Shape;270;p51"/>
          <p:cNvGrpSpPr/>
          <p:nvPr/>
        </p:nvGrpSpPr>
        <p:grpSpPr>
          <a:xfrm>
            <a:off x="6368275" y="1619796"/>
            <a:ext cx="3003300" cy="1565405"/>
            <a:chOff x="6368275" y="1619796"/>
            <a:chExt cx="3003300" cy="1565405"/>
          </a:xfrm>
        </p:grpSpPr>
        <p:grpSp>
          <p:nvGrpSpPr>
            <p:cNvPr id="271" name="Google Shape;271;p51"/>
            <p:cNvGrpSpPr/>
            <p:nvPr/>
          </p:nvGrpSpPr>
          <p:grpSpPr>
            <a:xfrm>
              <a:off x="6368275" y="1619796"/>
              <a:ext cx="3003300" cy="877163"/>
              <a:chOff x="3363525" y="1503696"/>
              <a:chExt cx="3003300" cy="877163"/>
            </a:xfrm>
          </p:grpSpPr>
          <p:cxnSp>
            <p:nvCxnSpPr>
              <p:cNvPr id="272" name="Google Shape;272;p51"/>
              <p:cNvCxnSpPr/>
              <p:nvPr/>
            </p:nvCxnSpPr>
            <p:spPr>
              <a:xfrm>
                <a:off x="4565325" y="1925200"/>
                <a:ext cx="1801500" cy="0"/>
              </a:xfrm>
              <a:prstGeom prst="straightConnector1">
                <a:avLst/>
              </a:prstGeom>
              <a:noFill/>
              <a:ln cap="flat" cmpd="sng" w="9525">
                <a:solidFill>
                  <a:schemeClr val="dk2"/>
                </a:solidFill>
                <a:prstDash val="solid"/>
                <a:round/>
                <a:headEnd len="sm" w="sm" type="none"/>
                <a:tailEnd len="med" w="med" type="oval"/>
              </a:ln>
            </p:spPr>
          </p:cxnSp>
          <p:sp>
            <p:nvSpPr>
              <p:cNvPr id="273" name="Google Shape;273;p51"/>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51"/>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51"/>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51"/>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51"/>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51"/>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51"/>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51"/>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51"/>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51"/>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51"/>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51"/>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51"/>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6" name="Google Shape;286;p51"/>
              <p:cNvCxnSpPr/>
              <p:nvPr/>
            </p:nvCxnSpPr>
            <p:spPr>
              <a:xfrm>
                <a:off x="3363525" y="1925203"/>
                <a:ext cx="315600" cy="0"/>
              </a:xfrm>
              <a:prstGeom prst="straightConnector1">
                <a:avLst/>
              </a:prstGeom>
              <a:noFill/>
              <a:ln cap="flat" cmpd="sng" w="9525">
                <a:solidFill>
                  <a:schemeClr val="dk2"/>
                </a:solidFill>
                <a:prstDash val="solid"/>
                <a:round/>
                <a:headEnd len="sm" w="sm" type="none"/>
                <a:tailEnd len="sm" w="sm" type="none"/>
              </a:ln>
            </p:spPr>
          </p:cxnSp>
          <p:sp>
            <p:nvSpPr>
              <p:cNvPr id="287" name="Google Shape;287;p51"/>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51"/>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51"/>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51"/>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1" name="Google Shape;291;p51"/>
            <p:cNvGrpSpPr/>
            <p:nvPr/>
          </p:nvGrpSpPr>
          <p:grpSpPr>
            <a:xfrm>
              <a:off x="6374325" y="2030500"/>
              <a:ext cx="227100" cy="1154701"/>
              <a:chOff x="418775" y="1955343"/>
              <a:chExt cx="227100" cy="1116300"/>
            </a:xfrm>
          </p:grpSpPr>
          <p:cxnSp>
            <p:nvCxnSpPr>
              <p:cNvPr id="292" name="Google Shape;292;p51"/>
              <p:cNvCxnSpPr/>
              <p:nvPr/>
            </p:nvCxnSpPr>
            <p:spPr>
              <a:xfrm>
                <a:off x="420900" y="1955343"/>
                <a:ext cx="0" cy="1116300"/>
              </a:xfrm>
              <a:prstGeom prst="straightConnector1">
                <a:avLst/>
              </a:prstGeom>
              <a:noFill/>
              <a:ln cap="flat" cmpd="sng" w="9525">
                <a:solidFill>
                  <a:schemeClr val="dk2"/>
                </a:solidFill>
                <a:prstDash val="solid"/>
                <a:round/>
                <a:headEnd len="sm" w="sm" type="none"/>
                <a:tailEnd len="sm" w="sm" type="none"/>
              </a:ln>
            </p:spPr>
          </p:cxnSp>
          <p:cxnSp>
            <p:nvCxnSpPr>
              <p:cNvPr id="293" name="Google Shape;293;p51"/>
              <p:cNvCxnSpPr/>
              <p:nvPr/>
            </p:nvCxnSpPr>
            <p:spPr>
              <a:xfrm>
                <a:off x="418775" y="3067534"/>
                <a:ext cx="227100" cy="0"/>
              </a:xfrm>
              <a:prstGeom prst="straightConnector1">
                <a:avLst/>
              </a:prstGeom>
              <a:noFill/>
              <a:ln cap="flat" cmpd="sng" w="9525">
                <a:solidFill>
                  <a:schemeClr val="dk2"/>
                </a:solidFill>
                <a:prstDash val="solid"/>
                <a:round/>
                <a:headEnd len="sm" w="sm" type="none"/>
                <a:tailEnd len="med" w="med" type="oval"/>
              </a:ln>
            </p:spPr>
          </p:cxnSp>
        </p:grpSp>
      </p:grpSp>
      <p:grpSp>
        <p:nvGrpSpPr>
          <p:cNvPr id="294" name="Google Shape;294;p51"/>
          <p:cNvGrpSpPr/>
          <p:nvPr/>
        </p:nvGrpSpPr>
        <p:grpSpPr>
          <a:xfrm>
            <a:off x="1463060" y="-2483486"/>
            <a:ext cx="7884219" cy="3433770"/>
            <a:chOff x="24125" y="294775"/>
            <a:chExt cx="7767703" cy="3383025"/>
          </a:xfrm>
        </p:grpSpPr>
        <p:sp>
          <p:nvSpPr>
            <p:cNvPr id="295" name="Google Shape;295;p51"/>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51"/>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51"/>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51"/>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51"/>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51"/>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51"/>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51"/>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51"/>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51"/>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51"/>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51"/>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51"/>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51"/>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51"/>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51"/>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51"/>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51"/>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51"/>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51"/>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51"/>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51"/>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51"/>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51"/>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51"/>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51"/>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51"/>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51"/>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51"/>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51"/>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51"/>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51"/>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51"/>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51"/>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51"/>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51"/>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51"/>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51"/>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51"/>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51"/>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51"/>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51"/>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51"/>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51"/>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51"/>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51"/>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51"/>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51"/>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51"/>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51"/>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51"/>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51"/>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51"/>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51"/>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51"/>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51"/>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51"/>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51"/>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51"/>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51"/>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51"/>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51"/>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51"/>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51"/>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51"/>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51"/>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51"/>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51"/>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51"/>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51"/>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51"/>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51"/>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51"/>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51"/>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51"/>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51"/>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51"/>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51"/>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51"/>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51"/>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51"/>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51"/>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51"/>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51"/>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51"/>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51"/>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51"/>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51"/>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51"/>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51"/>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51"/>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51"/>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51"/>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51"/>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9" name="Google Shape;389;p51"/>
          <p:cNvGrpSpPr/>
          <p:nvPr/>
        </p:nvGrpSpPr>
        <p:grpSpPr>
          <a:xfrm>
            <a:off x="8757750" y="2728975"/>
            <a:ext cx="1552150" cy="3475150"/>
            <a:chOff x="327125" y="2375600"/>
            <a:chExt cx="1552150" cy="3475150"/>
          </a:xfrm>
        </p:grpSpPr>
        <p:sp>
          <p:nvSpPr>
            <p:cNvPr id="390" name="Google Shape;390;p51"/>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5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51"/>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5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5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5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51"/>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5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5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5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51"/>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5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5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51"/>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51"/>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51"/>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51"/>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51"/>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51"/>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51"/>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51"/>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1" name="Google Shape;411;p51"/>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12" name="Google Shape;412;p51"/>
          <p:cNvSpPr txBox="1"/>
          <p:nvPr>
            <p:ph idx="1" type="subTitle"/>
          </p:nvPr>
        </p:nvSpPr>
        <p:spPr>
          <a:xfrm>
            <a:off x="719988" y="3728592"/>
            <a:ext cx="1751700" cy="645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413" name="Google Shape;413;p51"/>
          <p:cNvSpPr txBox="1"/>
          <p:nvPr>
            <p:ph idx="2" type="title"/>
          </p:nvPr>
        </p:nvSpPr>
        <p:spPr>
          <a:xfrm>
            <a:off x="720000" y="2868050"/>
            <a:ext cx="1466700" cy="645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14" name="Google Shape;414;p51"/>
          <p:cNvSpPr txBox="1"/>
          <p:nvPr>
            <p:ph idx="3" type="title"/>
          </p:nvPr>
        </p:nvSpPr>
        <p:spPr>
          <a:xfrm>
            <a:off x="878350" y="1766925"/>
            <a:ext cx="584700" cy="5853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a:solidFill>
                  <a:schemeClr val="dk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15" name="Google Shape;415;p51"/>
          <p:cNvSpPr txBox="1"/>
          <p:nvPr>
            <p:ph idx="4" type="subTitle"/>
          </p:nvPr>
        </p:nvSpPr>
        <p:spPr>
          <a:xfrm>
            <a:off x="3666713" y="3728575"/>
            <a:ext cx="1751700" cy="645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416" name="Google Shape;416;p51"/>
          <p:cNvSpPr txBox="1"/>
          <p:nvPr>
            <p:ph idx="5" type="title"/>
          </p:nvPr>
        </p:nvSpPr>
        <p:spPr>
          <a:xfrm>
            <a:off x="3666725" y="2868050"/>
            <a:ext cx="1422000" cy="645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17" name="Google Shape;417;p51"/>
          <p:cNvSpPr txBox="1"/>
          <p:nvPr>
            <p:ph idx="6" type="title"/>
          </p:nvPr>
        </p:nvSpPr>
        <p:spPr>
          <a:xfrm>
            <a:off x="3828350" y="1766950"/>
            <a:ext cx="584700" cy="5853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a:solidFill>
                  <a:schemeClr val="dk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18" name="Google Shape;418;p51"/>
          <p:cNvSpPr txBox="1"/>
          <p:nvPr>
            <p:ph idx="7" type="subTitle"/>
          </p:nvPr>
        </p:nvSpPr>
        <p:spPr>
          <a:xfrm>
            <a:off x="6672288" y="3728575"/>
            <a:ext cx="1751700" cy="645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419" name="Google Shape;419;p51"/>
          <p:cNvSpPr txBox="1"/>
          <p:nvPr>
            <p:ph idx="8" type="title"/>
          </p:nvPr>
        </p:nvSpPr>
        <p:spPr>
          <a:xfrm>
            <a:off x="6672300" y="2868050"/>
            <a:ext cx="1368300" cy="645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20" name="Google Shape;420;p51"/>
          <p:cNvSpPr txBox="1"/>
          <p:nvPr>
            <p:ph idx="9" type="title"/>
          </p:nvPr>
        </p:nvSpPr>
        <p:spPr>
          <a:xfrm>
            <a:off x="6832500" y="1766950"/>
            <a:ext cx="584700" cy="5853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a:solidFill>
                  <a:schemeClr val="dk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21" name="Google Shape;421;p51"/>
          <p:cNvSpPr/>
          <p:nvPr/>
        </p:nvSpPr>
        <p:spPr>
          <a:xfrm rot="5400000">
            <a:off x="500408" y="-71091"/>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51"/>
          <p:cNvSpPr/>
          <p:nvPr/>
        </p:nvSpPr>
        <p:spPr>
          <a:xfrm rot="5400000">
            <a:off x="501950" y="75727"/>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51"/>
          <p:cNvSpPr/>
          <p:nvPr/>
        </p:nvSpPr>
        <p:spPr>
          <a:xfrm rot="5400000">
            <a:off x="500408" y="222546"/>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51"/>
          <p:cNvSpPr/>
          <p:nvPr/>
        </p:nvSpPr>
        <p:spPr>
          <a:xfrm rot="5400000">
            <a:off x="501950" y="369365"/>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51"/>
          <p:cNvSpPr/>
          <p:nvPr/>
        </p:nvSpPr>
        <p:spPr>
          <a:xfrm rot="5400000">
            <a:off x="500408" y="516183"/>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51"/>
          <p:cNvSpPr/>
          <p:nvPr/>
        </p:nvSpPr>
        <p:spPr>
          <a:xfrm rot="5400000">
            <a:off x="501950" y="66300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
    <p:spTree>
      <p:nvGrpSpPr>
        <p:cNvPr id="427" name="Shape 427"/>
        <p:cNvGrpSpPr/>
        <p:nvPr/>
      </p:nvGrpSpPr>
      <p:grpSpPr>
        <a:xfrm>
          <a:off x="0" y="0"/>
          <a:ext cx="0" cy="0"/>
          <a:chOff x="0" y="0"/>
          <a:chExt cx="0" cy="0"/>
        </a:xfrm>
      </p:grpSpPr>
      <p:cxnSp>
        <p:nvCxnSpPr>
          <p:cNvPr id="428" name="Google Shape;428;p52"/>
          <p:cNvCxnSpPr/>
          <p:nvPr/>
        </p:nvCxnSpPr>
        <p:spPr>
          <a:xfrm>
            <a:off x="-13375" y="2030650"/>
            <a:ext cx="473400" cy="0"/>
          </a:xfrm>
          <a:prstGeom prst="straightConnector1">
            <a:avLst/>
          </a:prstGeom>
          <a:noFill/>
          <a:ln cap="flat" cmpd="sng" w="9525">
            <a:solidFill>
              <a:schemeClr val="dk2"/>
            </a:solidFill>
            <a:prstDash val="solid"/>
            <a:round/>
            <a:headEnd len="sm" w="sm" type="none"/>
            <a:tailEnd len="sm" w="sm" type="none"/>
          </a:ln>
        </p:spPr>
      </p:cxnSp>
      <p:grpSp>
        <p:nvGrpSpPr>
          <p:cNvPr id="429" name="Google Shape;429;p52"/>
          <p:cNvGrpSpPr/>
          <p:nvPr/>
        </p:nvGrpSpPr>
        <p:grpSpPr>
          <a:xfrm>
            <a:off x="392675" y="1621008"/>
            <a:ext cx="3009700" cy="1564193"/>
            <a:chOff x="392675" y="1513033"/>
            <a:chExt cx="3009700" cy="1564193"/>
          </a:xfrm>
        </p:grpSpPr>
        <p:sp>
          <p:nvSpPr>
            <p:cNvPr id="430" name="Google Shape;430;p52"/>
            <p:cNvSpPr/>
            <p:nvPr/>
          </p:nvSpPr>
          <p:spPr>
            <a:xfrm>
              <a:off x="878255" y="1659206"/>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52"/>
            <p:cNvSpPr/>
            <p:nvPr/>
          </p:nvSpPr>
          <p:spPr>
            <a:xfrm>
              <a:off x="820418"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52"/>
            <p:cNvSpPr/>
            <p:nvPr/>
          </p:nvSpPr>
          <p:spPr>
            <a:xfrm>
              <a:off x="820418" y="1622632"/>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52"/>
            <p:cNvSpPr/>
            <p:nvPr/>
          </p:nvSpPr>
          <p:spPr>
            <a:xfrm>
              <a:off x="820418"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52"/>
            <p:cNvSpPr/>
            <p:nvPr/>
          </p:nvSpPr>
          <p:spPr>
            <a:xfrm>
              <a:off x="865983" y="1601247"/>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52"/>
            <p:cNvSpPr/>
            <p:nvPr/>
          </p:nvSpPr>
          <p:spPr>
            <a:xfrm>
              <a:off x="1520782"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52"/>
            <p:cNvSpPr/>
            <p:nvPr/>
          </p:nvSpPr>
          <p:spPr>
            <a:xfrm>
              <a:off x="1520782" y="1643896"/>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52"/>
            <p:cNvSpPr/>
            <p:nvPr/>
          </p:nvSpPr>
          <p:spPr>
            <a:xfrm>
              <a:off x="1520782"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52"/>
            <p:cNvSpPr/>
            <p:nvPr/>
          </p:nvSpPr>
          <p:spPr>
            <a:xfrm>
              <a:off x="844719" y="2301733"/>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52"/>
            <p:cNvSpPr/>
            <p:nvPr/>
          </p:nvSpPr>
          <p:spPr>
            <a:xfrm>
              <a:off x="732082" y="1513033"/>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0" name="Google Shape;440;p52"/>
            <p:cNvCxnSpPr/>
            <p:nvPr/>
          </p:nvCxnSpPr>
          <p:spPr>
            <a:xfrm>
              <a:off x="1612275" y="1922650"/>
              <a:ext cx="1790100" cy="0"/>
            </a:xfrm>
            <a:prstGeom prst="straightConnector1">
              <a:avLst/>
            </a:prstGeom>
            <a:noFill/>
            <a:ln cap="flat" cmpd="sng" w="9525">
              <a:solidFill>
                <a:schemeClr val="dk2"/>
              </a:solidFill>
              <a:prstDash val="solid"/>
              <a:round/>
              <a:headEnd len="sm" w="sm" type="none"/>
              <a:tailEnd len="med" w="med" type="oval"/>
            </a:ln>
          </p:spPr>
        </p:cxnSp>
        <p:sp>
          <p:nvSpPr>
            <p:cNvPr id="441" name="Google Shape;441;p52"/>
            <p:cNvSpPr/>
            <p:nvPr/>
          </p:nvSpPr>
          <p:spPr>
            <a:xfrm>
              <a:off x="636097" y="2039765"/>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52"/>
            <p:cNvSpPr/>
            <p:nvPr/>
          </p:nvSpPr>
          <p:spPr>
            <a:xfrm>
              <a:off x="642173" y="1802341"/>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52"/>
            <p:cNvSpPr/>
            <p:nvPr/>
          </p:nvSpPr>
          <p:spPr>
            <a:xfrm>
              <a:off x="596487" y="1689583"/>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4" name="Google Shape;444;p52"/>
            <p:cNvGrpSpPr/>
            <p:nvPr/>
          </p:nvGrpSpPr>
          <p:grpSpPr>
            <a:xfrm>
              <a:off x="392675" y="1922525"/>
              <a:ext cx="336300" cy="1154701"/>
              <a:chOff x="392675" y="1955343"/>
              <a:chExt cx="336300" cy="1116300"/>
            </a:xfrm>
          </p:grpSpPr>
          <p:cxnSp>
            <p:nvCxnSpPr>
              <p:cNvPr id="445" name="Google Shape;445;p52"/>
              <p:cNvCxnSpPr/>
              <p:nvPr/>
            </p:nvCxnSpPr>
            <p:spPr>
              <a:xfrm>
                <a:off x="420900" y="1955343"/>
                <a:ext cx="0" cy="1116300"/>
              </a:xfrm>
              <a:prstGeom prst="straightConnector1">
                <a:avLst/>
              </a:prstGeom>
              <a:noFill/>
              <a:ln cap="flat" cmpd="sng" w="9525">
                <a:solidFill>
                  <a:schemeClr val="dk2"/>
                </a:solidFill>
                <a:prstDash val="solid"/>
                <a:round/>
                <a:headEnd len="sm" w="sm" type="none"/>
                <a:tailEnd len="sm" w="sm" type="none"/>
              </a:ln>
            </p:spPr>
          </p:cxnSp>
          <p:cxnSp>
            <p:nvCxnSpPr>
              <p:cNvPr id="446" name="Google Shape;446;p52"/>
              <p:cNvCxnSpPr/>
              <p:nvPr/>
            </p:nvCxnSpPr>
            <p:spPr>
              <a:xfrm>
                <a:off x="418775" y="3067534"/>
                <a:ext cx="227100" cy="0"/>
              </a:xfrm>
              <a:prstGeom prst="straightConnector1">
                <a:avLst/>
              </a:prstGeom>
              <a:noFill/>
              <a:ln cap="flat" cmpd="sng" w="9525">
                <a:solidFill>
                  <a:schemeClr val="dk2"/>
                </a:solidFill>
                <a:prstDash val="solid"/>
                <a:round/>
                <a:headEnd len="sm" w="sm" type="none"/>
                <a:tailEnd len="med" w="med" type="oval"/>
              </a:ln>
            </p:spPr>
          </p:cxnSp>
          <p:cxnSp>
            <p:nvCxnSpPr>
              <p:cNvPr id="447" name="Google Shape;447;p52"/>
              <p:cNvCxnSpPr/>
              <p:nvPr/>
            </p:nvCxnSpPr>
            <p:spPr>
              <a:xfrm>
                <a:off x="392675" y="1955464"/>
                <a:ext cx="336300" cy="0"/>
              </a:xfrm>
              <a:prstGeom prst="straightConnector1">
                <a:avLst/>
              </a:prstGeom>
              <a:noFill/>
              <a:ln cap="flat" cmpd="sng" w="9525">
                <a:solidFill>
                  <a:schemeClr val="dk2"/>
                </a:solidFill>
                <a:prstDash val="solid"/>
                <a:round/>
                <a:headEnd len="med" w="med" type="oval"/>
                <a:tailEnd len="sm" w="sm" type="none"/>
              </a:ln>
            </p:spPr>
          </p:cxnSp>
        </p:grpSp>
        <p:sp>
          <p:nvSpPr>
            <p:cNvPr id="448" name="Google Shape;448;p52"/>
            <p:cNvSpPr/>
            <p:nvPr/>
          </p:nvSpPr>
          <p:spPr>
            <a:xfrm>
              <a:off x="1615281" y="2064188"/>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52"/>
            <p:cNvSpPr/>
            <p:nvPr/>
          </p:nvSpPr>
          <p:spPr>
            <a:xfrm>
              <a:off x="1612256" y="2173787"/>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52"/>
            <p:cNvSpPr/>
            <p:nvPr/>
          </p:nvSpPr>
          <p:spPr>
            <a:xfrm>
              <a:off x="1612144" y="1732231"/>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52"/>
            <p:cNvSpPr/>
            <p:nvPr/>
          </p:nvSpPr>
          <p:spPr>
            <a:xfrm>
              <a:off x="1612156" y="1823604"/>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2" name="Google Shape;452;p52"/>
          <p:cNvGrpSpPr/>
          <p:nvPr/>
        </p:nvGrpSpPr>
        <p:grpSpPr>
          <a:xfrm>
            <a:off x="3363525" y="1622521"/>
            <a:ext cx="3042600" cy="1562680"/>
            <a:chOff x="3363525" y="1622521"/>
            <a:chExt cx="3042600" cy="1562680"/>
          </a:xfrm>
        </p:grpSpPr>
        <p:grpSp>
          <p:nvGrpSpPr>
            <p:cNvPr id="453" name="Google Shape;453;p52"/>
            <p:cNvGrpSpPr/>
            <p:nvPr/>
          </p:nvGrpSpPr>
          <p:grpSpPr>
            <a:xfrm>
              <a:off x="3363525" y="1622521"/>
              <a:ext cx="3042600" cy="877163"/>
              <a:chOff x="3363525" y="1503696"/>
              <a:chExt cx="3042600" cy="877163"/>
            </a:xfrm>
          </p:grpSpPr>
          <p:sp>
            <p:nvSpPr>
              <p:cNvPr id="454" name="Google Shape;454;p52"/>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52"/>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52"/>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52"/>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52"/>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52"/>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52"/>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52"/>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52"/>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52"/>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52"/>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52"/>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52"/>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67" name="Google Shape;467;p52"/>
              <p:cNvCxnSpPr/>
              <p:nvPr/>
            </p:nvCxnSpPr>
            <p:spPr>
              <a:xfrm>
                <a:off x="3363525" y="1913003"/>
                <a:ext cx="315600" cy="0"/>
              </a:xfrm>
              <a:prstGeom prst="straightConnector1">
                <a:avLst/>
              </a:prstGeom>
              <a:noFill/>
              <a:ln cap="flat" cmpd="sng" w="9525">
                <a:solidFill>
                  <a:schemeClr val="dk2"/>
                </a:solidFill>
                <a:prstDash val="solid"/>
                <a:round/>
                <a:headEnd len="sm" w="sm" type="none"/>
                <a:tailEnd len="sm" w="sm" type="none"/>
              </a:ln>
            </p:spPr>
          </p:cxnSp>
          <p:sp>
            <p:nvSpPr>
              <p:cNvPr id="468" name="Google Shape;468;p52"/>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52"/>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52"/>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52"/>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2" name="Google Shape;472;p52"/>
              <p:cNvCxnSpPr/>
              <p:nvPr/>
            </p:nvCxnSpPr>
            <p:spPr>
              <a:xfrm>
                <a:off x="4565325" y="1922925"/>
                <a:ext cx="1840800" cy="0"/>
              </a:xfrm>
              <a:prstGeom prst="straightConnector1">
                <a:avLst/>
              </a:prstGeom>
              <a:noFill/>
              <a:ln cap="flat" cmpd="sng" w="9525">
                <a:solidFill>
                  <a:schemeClr val="dk2"/>
                </a:solidFill>
                <a:prstDash val="solid"/>
                <a:round/>
                <a:headEnd len="sm" w="sm" type="none"/>
                <a:tailEnd len="med" w="med" type="oval"/>
              </a:ln>
            </p:spPr>
          </p:cxnSp>
        </p:grpSp>
        <p:grpSp>
          <p:nvGrpSpPr>
            <p:cNvPr id="473" name="Google Shape;473;p52"/>
            <p:cNvGrpSpPr/>
            <p:nvPr/>
          </p:nvGrpSpPr>
          <p:grpSpPr>
            <a:xfrm>
              <a:off x="3369450" y="2030500"/>
              <a:ext cx="227100" cy="1154701"/>
              <a:chOff x="418775" y="1955343"/>
              <a:chExt cx="227100" cy="1116300"/>
            </a:xfrm>
          </p:grpSpPr>
          <p:cxnSp>
            <p:nvCxnSpPr>
              <p:cNvPr id="474" name="Google Shape;474;p52"/>
              <p:cNvCxnSpPr/>
              <p:nvPr/>
            </p:nvCxnSpPr>
            <p:spPr>
              <a:xfrm>
                <a:off x="420900" y="1955343"/>
                <a:ext cx="0" cy="1116300"/>
              </a:xfrm>
              <a:prstGeom prst="straightConnector1">
                <a:avLst/>
              </a:prstGeom>
              <a:noFill/>
              <a:ln cap="flat" cmpd="sng" w="9525">
                <a:solidFill>
                  <a:schemeClr val="dk2"/>
                </a:solidFill>
                <a:prstDash val="solid"/>
                <a:round/>
                <a:headEnd len="sm" w="sm" type="none"/>
                <a:tailEnd len="sm" w="sm" type="none"/>
              </a:ln>
            </p:spPr>
          </p:cxnSp>
          <p:cxnSp>
            <p:nvCxnSpPr>
              <p:cNvPr id="475" name="Google Shape;475;p52"/>
              <p:cNvCxnSpPr/>
              <p:nvPr/>
            </p:nvCxnSpPr>
            <p:spPr>
              <a:xfrm>
                <a:off x="418775" y="3067534"/>
                <a:ext cx="227100" cy="0"/>
              </a:xfrm>
              <a:prstGeom prst="straightConnector1">
                <a:avLst/>
              </a:prstGeom>
              <a:noFill/>
              <a:ln cap="flat" cmpd="sng" w="9525">
                <a:solidFill>
                  <a:schemeClr val="dk2"/>
                </a:solidFill>
                <a:prstDash val="solid"/>
                <a:round/>
                <a:headEnd len="sm" w="sm" type="none"/>
                <a:tailEnd len="med" w="med" type="oval"/>
              </a:ln>
            </p:spPr>
          </p:cxnSp>
        </p:grpSp>
      </p:grpSp>
      <p:grpSp>
        <p:nvGrpSpPr>
          <p:cNvPr id="476" name="Google Shape;476;p52"/>
          <p:cNvGrpSpPr/>
          <p:nvPr/>
        </p:nvGrpSpPr>
        <p:grpSpPr>
          <a:xfrm>
            <a:off x="6368275" y="1619796"/>
            <a:ext cx="1299389" cy="1565405"/>
            <a:chOff x="6368275" y="1619796"/>
            <a:chExt cx="1299389" cy="1565405"/>
          </a:xfrm>
        </p:grpSpPr>
        <p:grpSp>
          <p:nvGrpSpPr>
            <p:cNvPr id="477" name="Google Shape;477;p52"/>
            <p:cNvGrpSpPr/>
            <p:nvPr/>
          </p:nvGrpSpPr>
          <p:grpSpPr>
            <a:xfrm>
              <a:off x="6368275" y="1619796"/>
              <a:ext cx="1299389" cy="877163"/>
              <a:chOff x="3363525" y="1503696"/>
              <a:chExt cx="1299389" cy="877163"/>
            </a:xfrm>
          </p:grpSpPr>
          <p:sp>
            <p:nvSpPr>
              <p:cNvPr id="478" name="Google Shape;478;p52"/>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52"/>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52"/>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52"/>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52"/>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52"/>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52"/>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52"/>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52"/>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52"/>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52"/>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52"/>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52"/>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91" name="Google Shape;491;p52"/>
              <p:cNvCxnSpPr/>
              <p:nvPr/>
            </p:nvCxnSpPr>
            <p:spPr>
              <a:xfrm>
                <a:off x="3363525" y="1925203"/>
                <a:ext cx="315600" cy="0"/>
              </a:xfrm>
              <a:prstGeom prst="straightConnector1">
                <a:avLst/>
              </a:prstGeom>
              <a:noFill/>
              <a:ln cap="flat" cmpd="sng" w="9525">
                <a:solidFill>
                  <a:schemeClr val="dk2"/>
                </a:solidFill>
                <a:prstDash val="solid"/>
                <a:round/>
                <a:headEnd len="sm" w="sm" type="none"/>
                <a:tailEnd len="sm" w="sm" type="none"/>
              </a:ln>
            </p:spPr>
          </p:cxnSp>
          <p:sp>
            <p:nvSpPr>
              <p:cNvPr id="492" name="Google Shape;492;p52"/>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52"/>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52"/>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52"/>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6" name="Google Shape;496;p52"/>
            <p:cNvGrpSpPr/>
            <p:nvPr/>
          </p:nvGrpSpPr>
          <p:grpSpPr>
            <a:xfrm>
              <a:off x="6374325" y="2030500"/>
              <a:ext cx="227100" cy="1154701"/>
              <a:chOff x="418775" y="1955343"/>
              <a:chExt cx="227100" cy="1116300"/>
            </a:xfrm>
          </p:grpSpPr>
          <p:cxnSp>
            <p:nvCxnSpPr>
              <p:cNvPr id="497" name="Google Shape;497;p52"/>
              <p:cNvCxnSpPr/>
              <p:nvPr/>
            </p:nvCxnSpPr>
            <p:spPr>
              <a:xfrm>
                <a:off x="420900" y="1955343"/>
                <a:ext cx="0" cy="1116300"/>
              </a:xfrm>
              <a:prstGeom prst="straightConnector1">
                <a:avLst/>
              </a:prstGeom>
              <a:noFill/>
              <a:ln cap="flat" cmpd="sng" w="9525">
                <a:solidFill>
                  <a:schemeClr val="dk2"/>
                </a:solidFill>
                <a:prstDash val="solid"/>
                <a:round/>
                <a:headEnd len="sm" w="sm" type="none"/>
                <a:tailEnd len="sm" w="sm" type="none"/>
              </a:ln>
            </p:spPr>
          </p:cxnSp>
          <p:cxnSp>
            <p:nvCxnSpPr>
              <p:cNvPr id="498" name="Google Shape;498;p52"/>
              <p:cNvCxnSpPr/>
              <p:nvPr/>
            </p:nvCxnSpPr>
            <p:spPr>
              <a:xfrm>
                <a:off x="418775" y="3067534"/>
                <a:ext cx="227100" cy="0"/>
              </a:xfrm>
              <a:prstGeom prst="straightConnector1">
                <a:avLst/>
              </a:prstGeom>
              <a:noFill/>
              <a:ln cap="flat" cmpd="sng" w="9525">
                <a:solidFill>
                  <a:schemeClr val="dk2"/>
                </a:solidFill>
                <a:prstDash val="solid"/>
                <a:round/>
                <a:headEnd len="sm" w="sm" type="none"/>
                <a:tailEnd len="med" w="med" type="oval"/>
              </a:ln>
            </p:spPr>
          </p:cxnSp>
        </p:grpSp>
      </p:grpSp>
      <p:grpSp>
        <p:nvGrpSpPr>
          <p:cNvPr id="499" name="Google Shape;499;p52"/>
          <p:cNvGrpSpPr/>
          <p:nvPr/>
        </p:nvGrpSpPr>
        <p:grpSpPr>
          <a:xfrm flipH="1">
            <a:off x="-274340" y="-2483486"/>
            <a:ext cx="7884219" cy="3433770"/>
            <a:chOff x="24125" y="294775"/>
            <a:chExt cx="7767703" cy="3383025"/>
          </a:xfrm>
        </p:grpSpPr>
        <p:sp>
          <p:nvSpPr>
            <p:cNvPr id="500" name="Google Shape;500;p52"/>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52"/>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52"/>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52"/>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52"/>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52"/>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52"/>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52"/>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52"/>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52"/>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52"/>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52"/>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52"/>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52"/>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52"/>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52"/>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52"/>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52"/>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52"/>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52"/>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52"/>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52"/>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52"/>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52"/>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52"/>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52"/>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52"/>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52"/>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52"/>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52"/>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52"/>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52"/>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52"/>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52"/>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52"/>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52"/>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52"/>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52"/>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52"/>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52"/>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52"/>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52"/>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52"/>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52"/>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52"/>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52"/>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52"/>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52"/>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52"/>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52"/>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52"/>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52"/>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52"/>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52"/>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52"/>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52"/>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52"/>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52"/>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52"/>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52"/>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52"/>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52"/>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52"/>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52"/>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52"/>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52"/>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52"/>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52"/>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52"/>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52"/>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52"/>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52"/>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52"/>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52"/>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52"/>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52"/>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52"/>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52"/>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52"/>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52"/>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52"/>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52"/>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52"/>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52"/>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52"/>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52"/>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52"/>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52"/>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52"/>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52"/>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52"/>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52"/>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52"/>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52"/>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4" name="Google Shape;594;p52"/>
          <p:cNvGrpSpPr/>
          <p:nvPr/>
        </p:nvGrpSpPr>
        <p:grpSpPr>
          <a:xfrm>
            <a:off x="8757750" y="2728975"/>
            <a:ext cx="1552150" cy="3475150"/>
            <a:chOff x="327125" y="2375600"/>
            <a:chExt cx="1552150" cy="3475150"/>
          </a:xfrm>
        </p:grpSpPr>
        <p:sp>
          <p:nvSpPr>
            <p:cNvPr id="595" name="Google Shape;595;p52"/>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52"/>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52"/>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52"/>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52"/>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52"/>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52"/>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52"/>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52"/>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52"/>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52"/>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52"/>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52"/>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52"/>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52"/>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52"/>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52"/>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52"/>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52"/>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52"/>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52"/>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6" name="Google Shape;616;p52"/>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17" name="Google Shape;617;p52"/>
          <p:cNvSpPr txBox="1"/>
          <p:nvPr>
            <p:ph idx="1" type="subTitle"/>
          </p:nvPr>
        </p:nvSpPr>
        <p:spPr>
          <a:xfrm>
            <a:off x="719988" y="3728592"/>
            <a:ext cx="1751700" cy="645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618" name="Google Shape;618;p52"/>
          <p:cNvSpPr txBox="1"/>
          <p:nvPr>
            <p:ph idx="2" type="title"/>
          </p:nvPr>
        </p:nvSpPr>
        <p:spPr>
          <a:xfrm>
            <a:off x="720000" y="2868050"/>
            <a:ext cx="911400" cy="645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19" name="Google Shape;619;p52"/>
          <p:cNvSpPr txBox="1"/>
          <p:nvPr>
            <p:ph idx="3" type="title"/>
          </p:nvPr>
        </p:nvSpPr>
        <p:spPr>
          <a:xfrm>
            <a:off x="878350" y="1768675"/>
            <a:ext cx="584700" cy="58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a:solidFill>
                  <a:schemeClr val="dk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620" name="Google Shape;620;p52"/>
          <p:cNvSpPr txBox="1"/>
          <p:nvPr>
            <p:ph idx="4" type="subTitle"/>
          </p:nvPr>
        </p:nvSpPr>
        <p:spPr>
          <a:xfrm>
            <a:off x="3666713" y="3728575"/>
            <a:ext cx="1751700" cy="645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621" name="Google Shape;621;p52"/>
          <p:cNvSpPr txBox="1"/>
          <p:nvPr>
            <p:ph idx="5" type="title"/>
          </p:nvPr>
        </p:nvSpPr>
        <p:spPr>
          <a:xfrm>
            <a:off x="3666725" y="2868050"/>
            <a:ext cx="911400" cy="645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22" name="Google Shape;622;p52"/>
          <p:cNvSpPr txBox="1"/>
          <p:nvPr>
            <p:ph idx="6" type="title"/>
          </p:nvPr>
        </p:nvSpPr>
        <p:spPr>
          <a:xfrm>
            <a:off x="3828350" y="1768675"/>
            <a:ext cx="584700" cy="58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a:solidFill>
                  <a:schemeClr val="dk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623" name="Google Shape;623;p52"/>
          <p:cNvSpPr txBox="1"/>
          <p:nvPr>
            <p:ph idx="7" type="subTitle"/>
          </p:nvPr>
        </p:nvSpPr>
        <p:spPr>
          <a:xfrm>
            <a:off x="6672288" y="3728575"/>
            <a:ext cx="1751700" cy="645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624" name="Google Shape;624;p52"/>
          <p:cNvSpPr txBox="1"/>
          <p:nvPr>
            <p:ph idx="8" type="title"/>
          </p:nvPr>
        </p:nvSpPr>
        <p:spPr>
          <a:xfrm>
            <a:off x="6672300" y="2868050"/>
            <a:ext cx="911400" cy="645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25" name="Google Shape;625;p52"/>
          <p:cNvSpPr txBox="1"/>
          <p:nvPr>
            <p:ph idx="9" type="title"/>
          </p:nvPr>
        </p:nvSpPr>
        <p:spPr>
          <a:xfrm>
            <a:off x="6832500" y="1768675"/>
            <a:ext cx="584700" cy="58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a:solidFill>
                  <a:schemeClr val="dk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626" name="Google Shape;626;p52"/>
          <p:cNvSpPr/>
          <p:nvPr/>
        </p:nvSpPr>
        <p:spPr>
          <a:xfrm rot="5400000">
            <a:off x="8495108" y="-71091"/>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52"/>
          <p:cNvSpPr/>
          <p:nvPr/>
        </p:nvSpPr>
        <p:spPr>
          <a:xfrm rot="5400000">
            <a:off x="8496650" y="75727"/>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52"/>
          <p:cNvSpPr/>
          <p:nvPr/>
        </p:nvSpPr>
        <p:spPr>
          <a:xfrm rot="5400000">
            <a:off x="8495108" y="222546"/>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52"/>
          <p:cNvSpPr/>
          <p:nvPr/>
        </p:nvSpPr>
        <p:spPr>
          <a:xfrm rot="5400000">
            <a:off x="8496650" y="369365"/>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52"/>
          <p:cNvSpPr/>
          <p:nvPr/>
        </p:nvSpPr>
        <p:spPr>
          <a:xfrm rot="5400000">
            <a:off x="8495108" y="516183"/>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52"/>
          <p:cNvSpPr/>
          <p:nvPr/>
        </p:nvSpPr>
        <p:spPr>
          <a:xfrm rot="5400000">
            <a:off x="8496650" y="66300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32" name="Shape 632"/>
        <p:cNvGrpSpPr/>
        <p:nvPr/>
      </p:nvGrpSpPr>
      <p:grpSpPr>
        <a:xfrm>
          <a:off x="0" y="0"/>
          <a:ext cx="0" cy="0"/>
          <a:chOff x="0" y="0"/>
          <a:chExt cx="0" cy="0"/>
        </a:xfrm>
      </p:grpSpPr>
      <p:grpSp>
        <p:nvGrpSpPr>
          <p:cNvPr id="633" name="Google Shape;633;p53"/>
          <p:cNvGrpSpPr/>
          <p:nvPr/>
        </p:nvGrpSpPr>
        <p:grpSpPr>
          <a:xfrm rot="5400000">
            <a:off x="4458750" y="327550"/>
            <a:ext cx="40525" cy="1103625"/>
            <a:chOff x="4289175" y="3929550"/>
            <a:chExt cx="40525" cy="1103625"/>
          </a:xfrm>
        </p:grpSpPr>
        <p:sp>
          <p:nvSpPr>
            <p:cNvPr id="634" name="Google Shape;634;p53"/>
            <p:cNvSpPr/>
            <p:nvPr/>
          </p:nvSpPr>
          <p:spPr>
            <a:xfrm>
              <a:off x="4309150" y="3948375"/>
              <a:ext cx="25" cy="1084800"/>
            </a:xfrm>
            <a:custGeom>
              <a:rect b="b" l="l" r="r" t="t"/>
              <a:pathLst>
                <a:path extrusionOk="0" fill="none" h="43392" w="1">
                  <a:moveTo>
                    <a:pt x="0" y="43391"/>
                  </a:moveTo>
                  <a:lnTo>
                    <a:pt x="0" y="0"/>
                  </a:lnTo>
                </a:path>
              </a:pathLst>
            </a:custGeom>
            <a:solidFill>
              <a:schemeClr val="accent1"/>
            </a:solidFill>
            <a:ln cap="flat" cmpd="sng" w="1905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53"/>
            <p:cNvSpPr/>
            <p:nvPr/>
          </p:nvSpPr>
          <p:spPr>
            <a:xfrm>
              <a:off x="4289175" y="3929550"/>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6" name="Google Shape;636;p53"/>
          <p:cNvSpPr txBox="1"/>
          <p:nvPr>
            <p:ph type="title"/>
          </p:nvPr>
        </p:nvSpPr>
        <p:spPr>
          <a:xfrm>
            <a:off x="4914300" y="1600200"/>
            <a:ext cx="3509700" cy="5871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37" name="Google Shape;637;p53"/>
          <p:cNvSpPr txBox="1"/>
          <p:nvPr>
            <p:ph idx="1" type="subTitle"/>
          </p:nvPr>
        </p:nvSpPr>
        <p:spPr>
          <a:xfrm>
            <a:off x="4914175" y="2571750"/>
            <a:ext cx="3509700" cy="14934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638" name="Google Shape;638;p53"/>
          <p:cNvGrpSpPr/>
          <p:nvPr/>
        </p:nvGrpSpPr>
        <p:grpSpPr>
          <a:xfrm>
            <a:off x="1032650" y="1735501"/>
            <a:ext cx="2458221" cy="2138575"/>
            <a:chOff x="1032650" y="1735501"/>
            <a:chExt cx="2458221" cy="2138575"/>
          </a:xfrm>
        </p:grpSpPr>
        <p:sp>
          <p:nvSpPr>
            <p:cNvPr id="639" name="Google Shape;639;p53"/>
            <p:cNvSpPr/>
            <p:nvPr/>
          </p:nvSpPr>
          <p:spPr>
            <a:xfrm>
              <a:off x="1487148" y="1877758"/>
              <a:ext cx="1854040" cy="1854040"/>
            </a:xfrm>
            <a:custGeom>
              <a:rect b="b" l="l" r="r" t="t"/>
              <a:pathLst>
                <a:path extrusionOk="0" fill="none" h="4813" w="4813">
                  <a:moveTo>
                    <a:pt x="0" y="0"/>
                  </a:moveTo>
                  <a:lnTo>
                    <a:pt x="4812" y="0"/>
                  </a:lnTo>
                  <a:lnTo>
                    <a:pt x="4812" y="4812"/>
                  </a:lnTo>
                  <a:lnTo>
                    <a:pt x="0" y="4812"/>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53"/>
            <p:cNvSpPr/>
            <p:nvPr/>
          </p:nvSpPr>
          <p:spPr>
            <a:xfrm>
              <a:off x="1344890" y="1735501"/>
              <a:ext cx="2145981" cy="2138575"/>
            </a:xfrm>
            <a:custGeom>
              <a:rect b="b" l="l" r="r" t="t"/>
              <a:pathLst>
                <a:path extrusionOk="0" fill="none" h="7219" w="7244">
                  <a:moveTo>
                    <a:pt x="0" y="0"/>
                  </a:moveTo>
                  <a:lnTo>
                    <a:pt x="7243" y="0"/>
                  </a:lnTo>
                  <a:lnTo>
                    <a:pt x="7243" y="7218"/>
                  </a:lnTo>
                  <a:lnTo>
                    <a:pt x="0" y="721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53"/>
            <p:cNvSpPr/>
            <p:nvPr/>
          </p:nvSpPr>
          <p:spPr>
            <a:xfrm>
              <a:off x="1114412" y="3017876"/>
              <a:ext cx="230477" cy="296"/>
            </a:xfrm>
            <a:custGeom>
              <a:rect b="b" l="l" r="r" t="t"/>
              <a:pathLst>
                <a:path extrusionOk="0" fill="none" h="1" w="778">
                  <a:moveTo>
                    <a:pt x="778"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53"/>
            <p:cNvSpPr/>
            <p:nvPr/>
          </p:nvSpPr>
          <p:spPr>
            <a:xfrm>
              <a:off x="1144037" y="2439021"/>
              <a:ext cx="200852" cy="296"/>
            </a:xfrm>
            <a:custGeom>
              <a:rect b="b" l="l" r="r" t="t"/>
              <a:pathLst>
                <a:path extrusionOk="0" fill="none" h="1" w="678">
                  <a:moveTo>
                    <a:pt x="678" y="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53"/>
            <p:cNvSpPr/>
            <p:nvPr/>
          </p:nvSpPr>
          <p:spPr>
            <a:xfrm>
              <a:off x="1032650" y="2025910"/>
              <a:ext cx="312240" cy="296"/>
            </a:xfrm>
            <a:custGeom>
              <a:rect b="b" l="l" r="r" t="t"/>
              <a:pathLst>
                <a:path extrusionOk="0" fill="none" h="1" w="1054">
                  <a:moveTo>
                    <a:pt x="1054"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4" name="Google Shape;644;p53"/>
          <p:cNvGrpSpPr/>
          <p:nvPr/>
        </p:nvGrpSpPr>
        <p:grpSpPr>
          <a:xfrm>
            <a:off x="-1358125" y="2786225"/>
            <a:ext cx="2627875" cy="269025"/>
            <a:chOff x="-1358125" y="2589925"/>
            <a:chExt cx="2627875" cy="269025"/>
          </a:xfrm>
        </p:grpSpPr>
        <p:sp>
          <p:nvSpPr>
            <p:cNvPr id="645" name="Google Shape;645;p53"/>
            <p:cNvSpPr/>
            <p:nvPr/>
          </p:nvSpPr>
          <p:spPr>
            <a:xfrm rot="5400000">
              <a:off x="-242262" y="1512438"/>
              <a:ext cx="112450" cy="2344175"/>
            </a:xfrm>
            <a:custGeom>
              <a:rect b="b" l="l" r="r" t="t"/>
              <a:pathLst>
                <a:path extrusionOk="0" fill="none" h="93767" w="4498">
                  <a:moveTo>
                    <a:pt x="4497" y="93766"/>
                  </a:moveTo>
                  <a:lnTo>
                    <a:pt x="4497" y="50855"/>
                  </a:lnTo>
                  <a:lnTo>
                    <a:pt x="1" y="46358"/>
                  </a:lnTo>
                  <a:lnTo>
                    <a:pt x="1" y="0"/>
                  </a:lnTo>
                </a:path>
              </a:pathLst>
            </a:custGeom>
            <a:noFill/>
            <a:ln cap="flat" cmpd="sng" w="13125">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53"/>
            <p:cNvSpPr/>
            <p:nvPr/>
          </p:nvSpPr>
          <p:spPr>
            <a:xfrm rot="5400000">
              <a:off x="949513" y="2537563"/>
              <a:ext cx="192900" cy="374375"/>
            </a:xfrm>
            <a:custGeom>
              <a:rect b="b" l="l" r="r" t="t"/>
              <a:pathLst>
                <a:path extrusionOk="0" fill="none" h="14975" w="7716">
                  <a:moveTo>
                    <a:pt x="1" y="14974"/>
                  </a:moveTo>
                  <a:lnTo>
                    <a:pt x="7716" y="7259"/>
                  </a:lnTo>
                  <a:lnTo>
                    <a:pt x="7716" y="1"/>
                  </a:lnTo>
                </a:path>
              </a:pathLst>
            </a:custGeom>
            <a:noFill/>
            <a:ln cap="flat" cmpd="sng" w="19050">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53"/>
            <p:cNvSpPr/>
            <p:nvPr/>
          </p:nvSpPr>
          <p:spPr>
            <a:xfrm rot="5400000">
              <a:off x="1194225" y="2783425"/>
              <a:ext cx="75525" cy="7552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53"/>
            <p:cNvSpPr/>
            <p:nvPr/>
          </p:nvSpPr>
          <p:spPr>
            <a:xfrm rot="5400000">
              <a:off x="947950" y="2589925"/>
              <a:ext cx="75525" cy="7552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9" name="Google Shape;649;p53"/>
          <p:cNvGrpSpPr/>
          <p:nvPr/>
        </p:nvGrpSpPr>
        <p:grpSpPr>
          <a:xfrm>
            <a:off x="913632" y="-758409"/>
            <a:ext cx="10779673" cy="2852928"/>
            <a:chOff x="913632" y="-758409"/>
            <a:chExt cx="10779673" cy="2852928"/>
          </a:xfrm>
        </p:grpSpPr>
        <p:sp>
          <p:nvSpPr>
            <p:cNvPr id="650" name="Google Shape;650;p53"/>
            <p:cNvSpPr/>
            <p:nvPr/>
          </p:nvSpPr>
          <p:spPr>
            <a:xfrm>
              <a:off x="6227221" y="-646632"/>
              <a:ext cx="5466083"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53"/>
            <p:cNvSpPr/>
            <p:nvPr/>
          </p:nvSpPr>
          <p:spPr>
            <a:xfrm>
              <a:off x="5068827" y="-47286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53"/>
            <p:cNvSpPr/>
            <p:nvPr/>
          </p:nvSpPr>
          <p:spPr>
            <a:xfrm>
              <a:off x="5440673" y="120784"/>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53"/>
            <p:cNvSpPr/>
            <p:nvPr/>
          </p:nvSpPr>
          <p:spPr>
            <a:xfrm>
              <a:off x="4735806" y="252861"/>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53"/>
            <p:cNvSpPr/>
            <p:nvPr/>
          </p:nvSpPr>
          <p:spPr>
            <a:xfrm>
              <a:off x="3886708" y="343196"/>
              <a:ext cx="3461835" cy="538686"/>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53"/>
            <p:cNvSpPr/>
            <p:nvPr/>
          </p:nvSpPr>
          <p:spPr>
            <a:xfrm>
              <a:off x="3809085" y="-758409"/>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53"/>
            <p:cNvSpPr/>
            <p:nvPr/>
          </p:nvSpPr>
          <p:spPr>
            <a:xfrm>
              <a:off x="3809085" y="-49083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53"/>
            <p:cNvSpPr/>
            <p:nvPr/>
          </p:nvSpPr>
          <p:spPr>
            <a:xfrm>
              <a:off x="9826894" y="1712989"/>
              <a:ext cx="136721" cy="13672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53"/>
            <p:cNvSpPr/>
            <p:nvPr/>
          </p:nvSpPr>
          <p:spPr>
            <a:xfrm>
              <a:off x="9850645" y="173674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53"/>
            <p:cNvSpPr/>
            <p:nvPr/>
          </p:nvSpPr>
          <p:spPr>
            <a:xfrm>
              <a:off x="8592628" y="81402"/>
              <a:ext cx="89218"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53"/>
            <p:cNvSpPr/>
            <p:nvPr/>
          </p:nvSpPr>
          <p:spPr>
            <a:xfrm>
              <a:off x="10934893" y="789187"/>
              <a:ext cx="89218"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53"/>
            <p:cNvSpPr/>
            <p:nvPr/>
          </p:nvSpPr>
          <p:spPr>
            <a:xfrm>
              <a:off x="7339839" y="740517"/>
              <a:ext cx="136721" cy="136721"/>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53"/>
            <p:cNvSpPr/>
            <p:nvPr/>
          </p:nvSpPr>
          <p:spPr>
            <a:xfrm>
              <a:off x="7363590" y="764268"/>
              <a:ext cx="89218" cy="89218"/>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53"/>
            <p:cNvSpPr/>
            <p:nvPr/>
          </p:nvSpPr>
          <p:spPr>
            <a:xfrm>
              <a:off x="6100372" y="-70976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53"/>
            <p:cNvSpPr/>
            <p:nvPr/>
          </p:nvSpPr>
          <p:spPr>
            <a:xfrm>
              <a:off x="6124123" y="-686014"/>
              <a:ext cx="88635" cy="89218"/>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53"/>
            <p:cNvSpPr/>
            <p:nvPr/>
          </p:nvSpPr>
          <p:spPr>
            <a:xfrm>
              <a:off x="6720105" y="-69527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53"/>
            <p:cNvSpPr/>
            <p:nvPr/>
          </p:nvSpPr>
          <p:spPr>
            <a:xfrm>
              <a:off x="10327898" y="42140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53"/>
            <p:cNvSpPr/>
            <p:nvPr/>
          </p:nvSpPr>
          <p:spPr>
            <a:xfrm>
              <a:off x="10136748" y="146682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53"/>
            <p:cNvSpPr/>
            <p:nvPr/>
          </p:nvSpPr>
          <p:spPr>
            <a:xfrm>
              <a:off x="8601890" y="119287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53"/>
            <p:cNvSpPr/>
            <p:nvPr/>
          </p:nvSpPr>
          <p:spPr>
            <a:xfrm>
              <a:off x="7411092" y="53665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53"/>
            <p:cNvSpPr/>
            <p:nvPr/>
          </p:nvSpPr>
          <p:spPr>
            <a:xfrm>
              <a:off x="9285340" y="115697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53"/>
            <p:cNvSpPr/>
            <p:nvPr/>
          </p:nvSpPr>
          <p:spPr>
            <a:xfrm>
              <a:off x="7145822" y="-6917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53"/>
            <p:cNvSpPr/>
            <p:nvPr/>
          </p:nvSpPr>
          <p:spPr>
            <a:xfrm>
              <a:off x="7338672" y="-34139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53"/>
            <p:cNvSpPr/>
            <p:nvPr/>
          </p:nvSpPr>
          <p:spPr>
            <a:xfrm>
              <a:off x="7364174" y="-31533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53"/>
            <p:cNvSpPr/>
            <p:nvPr/>
          </p:nvSpPr>
          <p:spPr>
            <a:xfrm>
              <a:off x="5743599" y="-296229"/>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53"/>
            <p:cNvSpPr/>
            <p:nvPr/>
          </p:nvSpPr>
          <p:spPr>
            <a:xfrm>
              <a:off x="5430243" y="-296229"/>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53"/>
            <p:cNvSpPr/>
            <p:nvPr/>
          </p:nvSpPr>
          <p:spPr>
            <a:xfrm>
              <a:off x="4743317" y="-91199"/>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53"/>
            <p:cNvSpPr/>
            <p:nvPr/>
          </p:nvSpPr>
          <p:spPr>
            <a:xfrm>
              <a:off x="4288089" y="-539474"/>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53"/>
            <p:cNvSpPr/>
            <p:nvPr/>
          </p:nvSpPr>
          <p:spPr>
            <a:xfrm>
              <a:off x="7000423" y="-67847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53"/>
            <p:cNvSpPr/>
            <p:nvPr/>
          </p:nvSpPr>
          <p:spPr>
            <a:xfrm>
              <a:off x="5041600" y="-50009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53"/>
            <p:cNvSpPr/>
            <p:nvPr/>
          </p:nvSpPr>
          <p:spPr>
            <a:xfrm>
              <a:off x="8632010" y="12124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53"/>
            <p:cNvSpPr/>
            <p:nvPr/>
          </p:nvSpPr>
          <p:spPr>
            <a:xfrm>
              <a:off x="7355470" y="17059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53"/>
            <p:cNvSpPr/>
            <p:nvPr/>
          </p:nvSpPr>
          <p:spPr>
            <a:xfrm>
              <a:off x="7469581" y="17059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53"/>
            <p:cNvSpPr/>
            <p:nvPr/>
          </p:nvSpPr>
          <p:spPr>
            <a:xfrm>
              <a:off x="7583109" y="17059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53"/>
            <p:cNvSpPr/>
            <p:nvPr/>
          </p:nvSpPr>
          <p:spPr>
            <a:xfrm>
              <a:off x="7697195"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53"/>
            <p:cNvSpPr/>
            <p:nvPr/>
          </p:nvSpPr>
          <p:spPr>
            <a:xfrm>
              <a:off x="7810723" y="17059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53"/>
            <p:cNvSpPr/>
            <p:nvPr/>
          </p:nvSpPr>
          <p:spPr>
            <a:xfrm>
              <a:off x="7924251" y="17059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53"/>
            <p:cNvSpPr/>
            <p:nvPr/>
          </p:nvSpPr>
          <p:spPr>
            <a:xfrm>
              <a:off x="8038337"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53"/>
            <p:cNvSpPr/>
            <p:nvPr/>
          </p:nvSpPr>
          <p:spPr>
            <a:xfrm>
              <a:off x="8151864" y="17059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53"/>
            <p:cNvSpPr/>
            <p:nvPr/>
          </p:nvSpPr>
          <p:spPr>
            <a:xfrm>
              <a:off x="6543445" y="95889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53"/>
            <p:cNvSpPr/>
            <p:nvPr/>
          </p:nvSpPr>
          <p:spPr>
            <a:xfrm>
              <a:off x="6754286" y="95889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53"/>
            <p:cNvSpPr/>
            <p:nvPr/>
          </p:nvSpPr>
          <p:spPr>
            <a:xfrm>
              <a:off x="6965101" y="95889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53"/>
            <p:cNvSpPr/>
            <p:nvPr/>
          </p:nvSpPr>
          <p:spPr>
            <a:xfrm>
              <a:off x="7176500" y="95889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53"/>
            <p:cNvSpPr/>
            <p:nvPr/>
          </p:nvSpPr>
          <p:spPr>
            <a:xfrm>
              <a:off x="7387341" y="95889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53"/>
            <p:cNvSpPr/>
            <p:nvPr/>
          </p:nvSpPr>
          <p:spPr>
            <a:xfrm>
              <a:off x="7598157" y="95889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95" name="Google Shape;695;p53"/>
            <p:cNvCxnSpPr/>
            <p:nvPr/>
          </p:nvCxnSpPr>
          <p:spPr>
            <a:xfrm rot="10800000">
              <a:off x="1697950" y="877825"/>
              <a:ext cx="2233200" cy="0"/>
            </a:xfrm>
            <a:prstGeom prst="straightConnector1">
              <a:avLst/>
            </a:prstGeom>
            <a:noFill/>
            <a:ln cap="flat" cmpd="sng" w="19050">
              <a:solidFill>
                <a:schemeClr val="accent2"/>
              </a:solidFill>
              <a:prstDash val="solid"/>
              <a:round/>
              <a:headEnd len="med" w="med" type="oval"/>
              <a:tailEnd len="sm" w="sm" type="none"/>
            </a:ln>
          </p:spPr>
        </p:cxnSp>
        <p:sp>
          <p:nvSpPr>
            <p:cNvPr id="696" name="Google Shape;696;p53"/>
            <p:cNvSpPr/>
            <p:nvPr/>
          </p:nvSpPr>
          <p:spPr>
            <a:xfrm>
              <a:off x="3748885" y="-19798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53"/>
            <p:cNvSpPr/>
            <p:nvPr/>
          </p:nvSpPr>
          <p:spPr>
            <a:xfrm>
              <a:off x="4708100" y="215949"/>
              <a:ext cx="69046" cy="69077"/>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98" name="Google Shape;698;p53"/>
            <p:cNvGrpSpPr/>
            <p:nvPr/>
          </p:nvGrpSpPr>
          <p:grpSpPr>
            <a:xfrm flipH="1" rot="-5400000">
              <a:off x="266770" y="647027"/>
              <a:ext cx="2094354" cy="800631"/>
              <a:chOff x="5593937" y="1366150"/>
              <a:chExt cx="1612903" cy="622575"/>
            </a:xfrm>
          </p:grpSpPr>
          <p:sp>
            <p:nvSpPr>
              <p:cNvPr id="699" name="Google Shape;699;p53"/>
              <p:cNvSpPr/>
              <p:nvPr/>
            </p:nvSpPr>
            <p:spPr>
              <a:xfrm>
                <a:off x="5593937"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53"/>
              <p:cNvSpPr/>
              <p:nvPr/>
            </p:nvSpPr>
            <p:spPr>
              <a:xfrm>
                <a:off x="7100690"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01" name="Google Shape;701;p53"/>
          <p:cNvSpPr/>
          <p:nvPr/>
        </p:nvSpPr>
        <p:spPr>
          <a:xfrm flipH="1" rot="10800000">
            <a:off x="-3890200" y="6349394"/>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02" name="Google Shape;702;p53"/>
          <p:cNvGrpSpPr/>
          <p:nvPr/>
        </p:nvGrpSpPr>
        <p:grpSpPr>
          <a:xfrm>
            <a:off x="3690957" y="4568872"/>
            <a:ext cx="881035" cy="290677"/>
            <a:chOff x="3690957" y="4568872"/>
            <a:chExt cx="881035" cy="290677"/>
          </a:xfrm>
        </p:grpSpPr>
        <p:sp>
          <p:nvSpPr>
            <p:cNvPr id="703" name="Google Shape;703;p53"/>
            <p:cNvSpPr/>
            <p:nvPr/>
          </p:nvSpPr>
          <p:spPr>
            <a:xfrm>
              <a:off x="3690957"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53"/>
            <p:cNvSpPr/>
            <p:nvPr/>
          </p:nvSpPr>
          <p:spPr>
            <a:xfrm>
              <a:off x="3839318"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53"/>
            <p:cNvSpPr/>
            <p:nvPr/>
          </p:nvSpPr>
          <p:spPr>
            <a:xfrm>
              <a:off x="3984595"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53"/>
            <p:cNvSpPr/>
            <p:nvPr/>
          </p:nvSpPr>
          <p:spPr>
            <a:xfrm>
              <a:off x="4132955"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53"/>
            <p:cNvSpPr/>
            <p:nvPr/>
          </p:nvSpPr>
          <p:spPr>
            <a:xfrm>
              <a:off x="4278232"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53"/>
            <p:cNvSpPr/>
            <p:nvPr/>
          </p:nvSpPr>
          <p:spPr>
            <a:xfrm>
              <a:off x="4426592"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709" name="Shape 709"/>
        <p:cNvGrpSpPr/>
        <p:nvPr/>
      </p:nvGrpSpPr>
      <p:grpSpPr>
        <a:xfrm>
          <a:off x="0" y="0"/>
          <a:ext cx="0" cy="0"/>
          <a:chOff x="0" y="0"/>
          <a:chExt cx="0" cy="0"/>
        </a:xfrm>
      </p:grpSpPr>
      <p:grpSp>
        <p:nvGrpSpPr>
          <p:cNvPr id="710" name="Google Shape;710;p54"/>
          <p:cNvGrpSpPr/>
          <p:nvPr/>
        </p:nvGrpSpPr>
        <p:grpSpPr>
          <a:xfrm>
            <a:off x="2019110" y="-2483486"/>
            <a:ext cx="7884219" cy="3433770"/>
            <a:chOff x="24125" y="294775"/>
            <a:chExt cx="7767703" cy="3383025"/>
          </a:xfrm>
        </p:grpSpPr>
        <p:sp>
          <p:nvSpPr>
            <p:cNvPr id="711" name="Google Shape;711;p54"/>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54"/>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54"/>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54"/>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54"/>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54"/>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54"/>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54"/>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54"/>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54"/>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54"/>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54"/>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54"/>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54"/>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54"/>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54"/>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54"/>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54"/>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54"/>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54"/>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54"/>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54"/>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54"/>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54"/>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54"/>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54"/>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54"/>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54"/>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54"/>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54"/>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54"/>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54"/>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54"/>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54"/>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54"/>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54"/>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54"/>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54"/>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54"/>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54"/>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54"/>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54"/>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54"/>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54"/>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54"/>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54"/>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54"/>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54"/>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54"/>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54"/>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54"/>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54"/>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54"/>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54"/>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54"/>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54"/>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54"/>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54"/>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54"/>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54"/>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54"/>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54"/>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54"/>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54"/>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54"/>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54"/>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54"/>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54"/>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54"/>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54"/>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54"/>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54"/>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54"/>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54"/>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54"/>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54"/>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54"/>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54"/>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54"/>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54"/>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54"/>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54"/>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54"/>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54"/>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54"/>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54"/>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54"/>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54"/>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54"/>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54"/>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54"/>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54"/>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54"/>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54"/>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5" name="Google Shape;805;p54"/>
          <p:cNvGrpSpPr/>
          <p:nvPr/>
        </p:nvGrpSpPr>
        <p:grpSpPr>
          <a:xfrm rot="5400000">
            <a:off x="674625" y="3321200"/>
            <a:ext cx="979800" cy="3475150"/>
            <a:chOff x="327125" y="2375600"/>
            <a:chExt cx="979800" cy="3475150"/>
          </a:xfrm>
        </p:grpSpPr>
        <p:sp>
          <p:nvSpPr>
            <p:cNvPr id="806" name="Google Shape;806;p54"/>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54"/>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54"/>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54"/>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54"/>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54"/>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54"/>
            <p:cNvSpPr/>
            <p:nvPr/>
          </p:nvSpPr>
          <p:spPr>
            <a:xfrm>
              <a:off x="347100" y="4357400"/>
              <a:ext cx="25" cy="971225"/>
            </a:xfrm>
            <a:custGeom>
              <a:rect b="b" l="l" r="r" t="t"/>
              <a:pathLst>
                <a:path extrusionOk="0" fill="none" h="38849" w="1">
                  <a:moveTo>
                    <a:pt x="1" y="38849"/>
                  </a:move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54"/>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54"/>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54"/>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54"/>
            <p:cNvSpPr/>
            <p:nvPr/>
          </p:nvSpPr>
          <p:spPr>
            <a:xfrm>
              <a:off x="776800" y="3899750"/>
              <a:ext cx="25" cy="1084800"/>
            </a:xfrm>
            <a:custGeom>
              <a:rect b="b" l="l" r="r" t="t"/>
              <a:pathLst>
                <a:path extrusionOk="0" fill="none" h="43392" w="1">
                  <a:moveTo>
                    <a:pt x="0" y="43391"/>
                  </a:moveTo>
                  <a:lnTo>
                    <a:pt x="0"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54"/>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54"/>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54"/>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54"/>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1" name="Google Shape;821;p54"/>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22" name="Google Shape;822;p54"/>
          <p:cNvSpPr txBox="1"/>
          <p:nvPr>
            <p:ph idx="1" type="subTitle"/>
          </p:nvPr>
        </p:nvSpPr>
        <p:spPr>
          <a:xfrm>
            <a:off x="719994" y="2088317"/>
            <a:ext cx="1751700" cy="6453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823" name="Google Shape;823;p54"/>
          <p:cNvSpPr txBox="1"/>
          <p:nvPr>
            <p:ph idx="2" type="title"/>
          </p:nvPr>
        </p:nvSpPr>
        <p:spPr>
          <a:xfrm>
            <a:off x="720000" y="1607275"/>
            <a:ext cx="1751700" cy="3168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824" name="Google Shape;824;p54"/>
          <p:cNvSpPr txBox="1"/>
          <p:nvPr>
            <p:ph idx="3" type="subTitle"/>
          </p:nvPr>
        </p:nvSpPr>
        <p:spPr>
          <a:xfrm>
            <a:off x="719994" y="3626192"/>
            <a:ext cx="1751700" cy="6453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825" name="Google Shape;825;p54"/>
          <p:cNvSpPr txBox="1"/>
          <p:nvPr>
            <p:ph idx="4" type="title"/>
          </p:nvPr>
        </p:nvSpPr>
        <p:spPr>
          <a:xfrm>
            <a:off x="720000" y="3145150"/>
            <a:ext cx="1751700" cy="3168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826" name="Google Shape;826;p54"/>
          <p:cNvSpPr txBox="1"/>
          <p:nvPr>
            <p:ph idx="5" type="subTitle"/>
          </p:nvPr>
        </p:nvSpPr>
        <p:spPr>
          <a:xfrm>
            <a:off x="6672294" y="2088317"/>
            <a:ext cx="1751700" cy="645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827" name="Google Shape;827;p54"/>
          <p:cNvSpPr txBox="1"/>
          <p:nvPr>
            <p:ph idx="6" type="title"/>
          </p:nvPr>
        </p:nvSpPr>
        <p:spPr>
          <a:xfrm>
            <a:off x="6672300" y="1607275"/>
            <a:ext cx="1751700" cy="316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828" name="Google Shape;828;p54"/>
          <p:cNvSpPr txBox="1"/>
          <p:nvPr>
            <p:ph idx="7" type="subTitle"/>
          </p:nvPr>
        </p:nvSpPr>
        <p:spPr>
          <a:xfrm>
            <a:off x="6672294" y="3626192"/>
            <a:ext cx="1751700" cy="645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829" name="Google Shape;829;p54"/>
          <p:cNvSpPr txBox="1"/>
          <p:nvPr>
            <p:ph idx="8" type="title"/>
          </p:nvPr>
        </p:nvSpPr>
        <p:spPr>
          <a:xfrm>
            <a:off x="6672300" y="3145150"/>
            <a:ext cx="1751700" cy="316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30" name="Shape 830"/>
        <p:cNvGrpSpPr/>
        <p:nvPr/>
      </p:nvGrpSpPr>
      <p:grpSpPr>
        <a:xfrm>
          <a:off x="0" y="0"/>
          <a:ext cx="0" cy="0"/>
          <a:chOff x="0" y="0"/>
          <a:chExt cx="0" cy="0"/>
        </a:xfrm>
      </p:grpSpPr>
      <p:grpSp>
        <p:nvGrpSpPr>
          <p:cNvPr id="831" name="Google Shape;831;p55"/>
          <p:cNvGrpSpPr/>
          <p:nvPr/>
        </p:nvGrpSpPr>
        <p:grpSpPr>
          <a:xfrm>
            <a:off x="-3091593" y="-2017662"/>
            <a:ext cx="7908518" cy="3095521"/>
            <a:chOff x="-3091593" y="-1484262"/>
            <a:chExt cx="7908518" cy="3095521"/>
          </a:xfrm>
        </p:grpSpPr>
        <p:grpSp>
          <p:nvGrpSpPr>
            <p:cNvPr id="832" name="Google Shape;832;p55"/>
            <p:cNvGrpSpPr/>
            <p:nvPr/>
          </p:nvGrpSpPr>
          <p:grpSpPr>
            <a:xfrm>
              <a:off x="-3091593" y="-1484262"/>
              <a:ext cx="7884347" cy="3095521"/>
              <a:chOff x="-3091593" y="-1484262"/>
              <a:chExt cx="7884347" cy="3095521"/>
            </a:xfrm>
          </p:grpSpPr>
          <p:sp>
            <p:nvSpPr>
              <p:cNvPr id="833" name="Google Shape;833;p55"/>
              <p:cNvSpPr/>
              <p:nvPr/>
            </p:nvSpPr>
            <p:spPr>
              <a:xfrm rot="10800000">
                <a:off x="-3091593" y="-453301"/>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55"/>
              <p:cNvSpPr/>
              <p:nvPr/>
            </p:nvSpPr>
            <p:spPr>
              <a:xfrm rot="10800000">
                <a:off x="-2488881" y="58715"/>
                <a:ext cx="6303378" cy="1490426"/>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55"/>
              <p:cNvSpPr/>
              <p:nvPr/>
            </p:nvSpPr>
            <p:spPr>
              <a:xfrm rot="10800000">
                <a:off x="-2860727" y="-1484262"/>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55"/>
              <p:cNvSpPr/>
              <p:nvPr/>
            </p:nvSpPr>
            <p:spPr>
              <a:xfrm rot="10800000">
                <a:off x="-1953114" y="264887"/>
                <a:ext cx="4762126" cy="1309020"/>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55"/>
              <p:cNvSpPr/>
              <p:nvPr/>
            </p:nvSpPr>
            <p:spPr>
              <a:xfrm rot="10800000">
                <a:off x="-55114" y="833084"/>
                <a:ext cx="3182685" cy="7781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55"/>
              <p:cNvSpPr/>
              <p:nvPr/>
            </p:nvSpPr>
            <p:spPr>
              <a:xfrm rot="10800000">
                <a:off x="2654352" y="663960"/>
                <a:ext cx="2054994" cy="401407"/>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55"/>
              <p:cNvSpPr/>
              <p:nvPr/>
            </p:nvSpPr>
            <p:spPr>
              <a:xfrm rot="10800000">
                <a:off x="3113081" y="264887"/>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55"/>
              <p:cNvSpPr/>
              <p:nvPr/>
            </p:nvSpPr>
            <p:spPr>
              <a:xfrm rot="10800000">
                <a:off x="3798841" y="59274"/>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55"/>
              <p:cNvSpPr/>
              <p:nvPr/>
            </p:nvSpPr>
            <p:spPr>
              <a:xfrm rot="10800000">
                <a:off x="394353" y="672080"/>
                <a:ext cx="136695" cy="13669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55"/>
              <p:cNvSpPr/>
              <p:nvPr/>
            </p:nvSpPr>
            <p:spPr>
              <a:xfrm rot="10800000">
                <a:off x="418079" y="695805"/>
                <a:ext cx="88660" cy="89244"/>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55"/>
              <p:cNvSpPr/>
              <p:nvPr/>
            </p:nvSpPr>
            <p:spPr>
              <a:xfrm rot="10800000">
                <a:off x="2364747" y="600243"/>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55"/>
              <p:cNvSpPr/>
              <p:nvPr/>
            </p:nvSpPr>
            <p:spPr>
              <a:xfrm rot="10800000">
                <a:off x="2389082" y="623994"/>
                <a:ext cx="88635" cy="89219"/>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55"/>
              <p:cNvSpPr/>
              <p:nvPr/>
            </p:nvSpPr>
            <p:spPr>
              <a:xfrm rot="10800000">
                <a:off x="3119450" y="794286"/>
                <a:ext cx="96171" cy="96171"/>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55"/>
              <p:cNvSpPr/>
              <p:nvPr/>
            </p:nvSpPr>
            <p:spPr>
              <a:xfrm rot="10800000">
                <a:off x="3137391" y="812226"/>
                <a:ext cx="60849" cy="60849"/>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55"/>
              <p:cNvSpPr/>
              <p:nvPr/>
            </p:nvSpPr>
            <p:spPr>
              <a:xfrm rot="10800000">
                <a:off x="1773992" y="614732"/>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55"/>
              <p:cNvSpPr/>
              <p:nvPr/>
            </p:nvSpPr>
            <p:spPr>
              <a:xfrm rot="10800000">
                <a:off x="1389967" y="30321"/>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55"/>
              <p:cNvSpPr/>
              <p:nvPr/>
            </p:nvSpPr>
            <p:spPr>
              <a:xfrm rot="10800000">
                <a:off x="1117185" y="222029"/>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55"/>
              <p:cNvSpPr/>
              <p:nvPr/>
            </p:nvSpPr>
            <p:spPr>
              <a:xfrm rot="10800000">
                <a:off x="1142662" y="248089"/>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55"/>
              <p:cNvSpPr/>
              <p:nvPr/>
            </p:nvSpPr>
            <p:spPr>
              <a:xfrm rot="10800000">
                <a:off x="2750498" y="215660"/>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55"/>
              <p:cNvSpPr/>
              <p:nvPr/>
            </p:nvSpPr>
            <p:spPr>
              <a:xfrm rot="10800000">
                <a:off x="3063828" y="215660"/>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55"/>
              <p:cNvSpPr/>
              <p:nvPr/>
            </p:nvSpPr>
            <p:spPr>
              <a:xfrm rot="10800000">
                <a:off x="3750755" y="10630"/>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55"/>
              <p:cNvSpPr/>
              <p:nvPr/>
            </p:nvSpPr>
            <p:spPr>
              <a:xfrm rot="10800000">
                <a:off x="4206008" y="458930"/>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55"/>
              <p:cNvSpPr/>
              <p:nvPr/>
            </p:nvSpPr>
            <p:spPr>
              <a:xfrm rot="10800000">
                <a:off x="1527829" y="631531"/>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55"/>
              <p:cNvSpPr/>
              <p:nvPr/>
            </p:nvSpPr>
            <p:spPr>
              <a:xfrm rot="10800000">
                <a:off x="3486068" y="453144"/>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55"/>
              <p:cNvSpPr/>
              <p:nvPr/>
            </p:nvSpPr>
            <p:spPr>
              <a:xfrm rot="10800000">
                <a:off x="-539320" y="1055496"/>
                <a:ext cx="3040788" cy="9871"/>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55"/>
              <p:cNvSpPr/>
              <p:nvPr/>
            </p:nvSpPr>
            <p:spPr>
              <a:xfrm rot="10800000">
                <a:off x="2486953" y="1023650"/>
                <a:ext cx="74171" cy="74146"/>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55"/>
              <p:cNvSpPr/>
              <p:nvPr/>
            </p:nvSpPr>
            <p:spPr>
              <a:xfrm rot="10800000">
                <a:off x="-192368" y="1292955"/>
                <a:ext cx="280927" cy="175519"/>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0" name="Google Shape;860;p55"/>
            <p:cNvSpPr/>
            <p:nvPr/>
          </p:nvSpPr>
          <p:spPr>
            <a:xfrm rot="10800000">
              <a:off x="4766122" y="487397"/>
              <a:ext cx="50803" cy="50803"/>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1" name="Google Shape;861;p55"/>
          <p:cNvGrpSpPr/>
          <p:nvPr/>
        </p:nvGrpSpPr>
        <p:grpSpPr>
          <a:xfrm>
            <a:off x="296418" y="4572778"/>
            <a:ext cx="2668622" cy="250644"/>
            <a:chOff x="5926468" y="4708190"/>
            <a:chExt cx="2668622" cy="250644"/>
          </a:xfrm>
        </p:grpSpPr>
        <p:sp>
          <p:nvSpPr>
            <p:cNvPr id="862" name="Google Shape;862;p55"/>
            <p:cNvSpPr/>
            <p:nvPr/>
          </p:nvSpPr>
          <p:spPr>
            <a:xfrm>
              <a:off x="592646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55"/>
            <p:cNvSpPr/>
            <p:nvPr/>
          </p:nvSpPr>
          <p:spPr>
            <a:xfrm>
              <a:off x="6089868"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55"/>
            <p:cNvSpPr/>
            <p:nvPr/>
          </p:nvSpPr>
          <p:spPr>
            <a:xfrm>
              <a:off x="6250552"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55"/>
            <p:cNvSpPr/>
            <p:nvPr/>
          </p:nvSpPr>
          <p:spPr>
            <a:xfrm>
              <a:off x="641112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55"/>
            <p:cNvSpPr/>
            <p:nvPr/>
          </p:nvSpPr>
          <p:spPr>
            <a:xfrm>
              <a:off x="6571813"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55"/>
            <p:cNvSpPr/>
            <p:nvPr/>
          </p:nvSpPr>
          <p:spPr>
            <a:xfrm>
              <a:off x="6732497" y="4708190"/>
              <a:ext cx="89958" cy="250644"/>
            </a:xfrm>
            <a:custGeom>
              <a:rect b="b" l="l" r="r" t="t"/>
              <a:pathLst>
                <a:path extrusionOk="0" h="2307" w="828">
                  <a:moveTo>
                    <a:pt x="0" y="0"/>
                  </a:moveTo>
                  <a:lnTo>
                    <a:pt x="0" y="2306"/>
                  </a:lnTo>
                  <a:lnTo>
                    <a:pt x="827" y="2306"/>
                  </a:lnTo>
                  <a:lnTo>
                    <a:pt x="82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55"/>
            <p:cNvSpPr/>
            <p:nvPr/>
          </p:nvSpPr>
          <p:spPr>
            <a:xfrm>
              <a:off x="689578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55"/>
            <p:cNvSpPr/>
            <p:nvPr/>
          </p:nvSpPr>
          <p:spPr>
            <a:xfrm>
              <a:off x="7056473"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55"/>
            <p:cNvSpPr/>
            <p:nvPr/>
          </p:nvSpPr>
          <p:spPr>
            <a:xfrm>
              <a:off x="721715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55"/>
            <p:cNvSpPr/>
            <p:nvPr/>
          </p:nvSpPr>
          <p:spPr>
            <a:xfrm>
              <a:off x="7377842"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55"/>
            <p:cNvSpPr/>
            <p:nvPr/>
          </p:nvSpPr>
          <p:spPr>
            <a:xfrm>
              <a:off x="7541134"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55"/>
            <p:cNvSpPr/>
            <p:nvPr/>
          </p:nvSpPr>
          <p:spPr>
            <a:xfrm>
              <a:off x="770181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55"/>
            <p:cNvSpPr/>
            <p:nvPr/>
          </p:nvSpPr>
          <p:spPr>
            <a:xfrm>
              <a:off x="786250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55"/>
            <p:cNvSpPr/>
            <p:nvPr/>
          </p:nvSpPr>
          <p:spPr>
            <a:xfrm>
              <a:off x="802307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55"/>
            <p:cNvSpPr/>
            <p:nvPr/>
          </p:nvSpPr>
          <p:spPr>
            <a:xfrm>
              <a:off x="818647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55"/>
            <p:cNvSpPr/>
            <p:nvPr/>
          </p:nvSpPr>
          <p:spPr>
            <a:xfrm>
              <a:off x="834716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55"/>
            <p:cNvSpPr/>
            <p:nvPr/>
          </p:nvSpPr>
          <p:spPr>
            <a:xfrm>
              <a:off x="850784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79" name="Google Shape;879;p55"/>
          <p:cNvSpPr txBox="1"/>
          <p:nvPr>
            <p:ph type="title"/>
          </p:nvPr>
        </p:nvSpPr>
        <p:spPr>
          <a:xfrm>
            <a:off x="720000" y="1581275"/>
            <a:ext cx="3509700" cy="6330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880" name="Google Shape;880;p55"/>
          <p:cNvSpPr txBox="1"/>
          <p:nvPr>
            <p:ph idx="1" type="subTitle"/>
          </p:nvPr>
        </p:nvSpPr>
        <p:spPr>
          <a:xfrm>
            <a:off x="720000" y="2616563"/>
            <a:ext cx="3509700" cy="1389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81" name="Google Shape;881;p55"/>
          <p:cNvSpPr/>
          <p:nvPr/>
        </p:nvSpPr>
        <p:spPr>
          <a:xfrm>
            <a:off x="4410200" y="570713"/>
            <a:ext cx="4659902" cy="4002069"/>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882" name="Shape 882"/>
        <p:cNvGrpSpPr/>
        <p:nvPr/>
      </p:nvGrpSpPr>
      <p:grpSpPr>
        <a:xfrm>
          <a:off x="0" y="0"/>
          <a:ext cx="0" cy="0"/>
          <a:chOff x="0" y="0"/>
          <a:chExt cx="0" cy="0"/>
        </a:xfrm>
      </p:grpSpPr>
      <p:sp>
        <p:nvSpPr>
          <p:cNvPr id="883" name="Google Shape;883;p56"/>
          <p:cNvSpPr txBox="1"/>
          <p:nvPr>
            <p:ph idx="1" type="subTitle"/>
          </p:nvPr>
        </p:nvSpPr>
        <p:spPr>
          <a:xfrm>
            <a:off x="2400600" y="2067413"/>
            <a:ext cx="4342800" cy="11352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sz="2000"/>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884" name="Google Shape;884;p56"/>
          <p:cNvSpPr txBox="1"/>
          <p:nvPr>
            <p:ph type="title"/>
          </p:nvPr>
        </p:nvSpPr>
        <p:spPr>
          <a:xfrm>
            <a:off x="2400450" y="3332738"/>
            <a:ext cx="4342800" cy="3168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grpSp>
        <p:nvGrpSpPr>
          <p:cNvPr id="885" name="Google Shape;885;p56"/>
          <p:cNvGrpSpPr/>
          <p:nvPr/>
        </p:nvGrpSpPr>
        <p:grpSpPr>
          <a:xfrm>
            <a:off x="730516" y="4568877"/>
            <a:ext cx="1032712" cy="157579"/>
            <a:chOff x="1675453" y="-1233273"/>
            <a:chExt cx="1032712" cy="157579"/>
          </a:xfrm>
        </p:grpSpPr>
        <p:sp>
          <p:nvSpPr>
            <p:cNvPr id="886" name="Google Shape;886;p56"/>
            <p:cNvSpPr/>
            <p:nvPr/>
          </p:nvSpPr>
          <p:spPr>
            <a:xfrm flipH="1">
              <a:off x="256276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56"/>
            <p:cNvSpPr/>
            <p:nvPr/>
          </p:nvSpPr>
          <p:spPr>
            <a:xfrm flipH="1">
              <a:off x="247357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56"/>
            <p:cNvSpPr/>
            <p:nvPr/>
          </p:nvSpPr>
          <p:spPr>
            <a:xfrm flipH="1">
              <a:off x="2384964"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56"/>
            <p:cNvSpPr/>
            <p:nvPr/>
          </p:nvSpPr>
          <p:spPr>
            <a:xfrm flipH="1">
              <a:off x="2296354" y="-1233273"/>
              <a:ext cx="145982" cy="157579"/>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56"/>
            <p:cNvSpPr/>
            <p:nvPr/>
          </p:nvSpPr>
          <p:spPr>
            <a:xfrm flipH="1">
              <a:off x="2207719" y="-1233273"/>
              <a:ext cx="145982" cy="157579"/>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56"/>
            <p:cNvSpPr/>
            <p:nvPr/>
          </p:nvSpPr>
          <p:spPr>
            <a:xfrm flipH="1">
              <a:off x="2119110" y="-1233273"/>
              <a:ext cx="145982" cy="157579"/>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56"/>
            <p:cNvSpPr/>
            <p:nvPr/>
          </p:nvSpPr>
          <p:spPr>
            <a:xfrm flipH="1">
              <a:off x="2030500" y="-1233273"/>
              <a:ext cx="145982" cy="157579"/>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56"/>
            <p:cNvSpPr/>
            <p:nvPr/>
          </p:nvSpPr>
          <p:spPr>
            <a:xfrm flipH="1">
              <a:off x="1941891" y="-1233273"/>
              <a:ext cx="145399" cy="157579"/>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56"/>
            <p:cNvSpPr/>
            <p:nvPr/>
          </p:nvSpPr>
          <p:spPr>
            <a:xfrm flipH="1">
              <a:off x="185325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56"/>
            <p:cNvSpPr/>
            <p:nvPr/>
          </p:nvSpPr>
          <p:spPr>
            <a:xfrm flipH="1">
              <a:off x="176406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56"/>
            <p:cNvSpPr/>
            <p:nvPr/>
          </p:nvSpPr>
          <p:spPr>
            <a:xfrm flipH="1">
              <a:off x="1675453"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7" name="Google Shape;897;p56"/>
          <p:cNvGrpSpPr/>
          <p:nvPr/>
        </p:nvGrpSpPr>
        <p:grpSpPr>
          <a:xfrm>
            <a:off x="8757750" y="2728975"/>
            <a:ext cx="1552150" cy="3475150"/>
            <a:chOff x="327125" y="2375600"/>
            <a:chExt cx="1552150" cy="3475150"/>
          </a:xfrm>
        </p:grpSpPr>
        <p:sp>
          <p:nvSpPr>
            <p:cNvPr id="898" name="Google Shape;898;p56"/>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56"/>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56"/>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56"/>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56"/>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56"/>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56"/>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56"/>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56"/>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56"/>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56"/>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56"/>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56"/>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56"/>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56"/>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56"/>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56"/>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56"/>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56"/>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56"/>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56"/>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9" name="Google Shape;919;p56"/>
          <p:cNvGrpSpPr/>
          <p:nvPr/>
        </p:nvGrpSpPr>
        <p:grpSpPr>
          <a:xfrm>
            <a:off x="-274468" y="-1001015"/>
            <a:ext cx="10129997" cy="2559475"/>
            <a:chOff x="-274468" y="-1001015"/>
            <a:chExt cx="10129997" cy="2559475"/>
          </a:xfrm>
        </p:grpSpPr>
        <p:grpSp>
          <p:nvGrpSpPr>
            <p:cNvPr id="920" name="Google Shape;920;p56"/>
            <p:cNvGrpSpPr/>
            <p:nvPr/>
          </p:nvGrpSpPr>
          <p:grpSpPr>
            <a:xfrm>
              <a:off x="-274468" y="-1001015"/>
              <a:ext cx="7806725" cy="2559475"/>
              <a:chOff x="-274468" y="-1001015"/>
              <a:chExt cx="7806725" cy="2559475"/>
            </a:xfrm>
          </p:grpSpPr>
          <p:sp>
            <p:nvSpPr>
              <p:cNvPr id="921" name="Google Shape;921;p56"/>
              <p:cNvSpPr/>
              <p:nvPr/>
            </p:nvSpPr>
            <p:spPr>
              <a:xfrm flipH="1">
                <a:off x="774235" y="1064966"/>
                <a:ext cx="151184" cy="94420"/>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56"/>
              <p:cNvSpPr/>
              <p:nvPr/>
            </p:nvSpPr>
            <p:spPr>
              <a:xfrm flipH="1">
                <a:off x="660123" y="1064966"/>
                <a:ext cx="151768" cy="94420"/>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56"/>
              <p:cNvSpPr/>
              <p:nvPr/>
            </p:nvSpPr>
            <p:spPr>
              <a:xfrm flipH="1">
                <a:off x="546596" y="1064966"/>
                <a:ext cx="151210" cy="94420"/>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56"/>
              <p:cNvSpPr/>
              <p:nvPr/>
            </p:nvSpPr>
            <p:spPr>
              <a:xfrm flipH="1">
                <a:off x="433093" y="1064966"/>
                <a:ext cx="151184" cy="94420"/>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56"/>
              <p:cNvSpPr/>
              <p:nvPr/>
            </p:nvSpPr>
            <p:spPr>
              <a:xfrm flipH="1">
                <a:off x="318982" y="1064966"/>
                <a:ext cx="151768" cy="94420"/>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56"/>
              <p:cNvSpPr/>
              <p:nvPr/>
            </p:nvSpPr>
            <p:spPr>
              <a:xfrm flipH="1">
                <a:off x="205454" y="1064966"/>
                <a:ext cx="151210" cy="94420"/>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56"/>
              <p:cNvSpPr/>
              <p:nvPr/>
            </p:nvSpPr>
            <p:spPr>
              <a:xfrm flipH="1">
                <a:off x="91368" y="1064966"/>
                <a:ext cx="151768" cy="94420"/>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56"/>
              <p:cNvSpPr/>
              <p:nvPr/>
            </p:nvSpPr>
            <p:spPr>
              <a:xfrm flipH="1">
                <a:off x="-274468" y="-937882"/>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56"/>
              <p:cNvSpPr/>
              <p:nvPr/>
            </p:nvSpPr>
            <p:spPr>
              <a:xfrm flipH="1">
                <a:off x="-43602" y="-76411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56"/>
              <p:cNvSpPr/>
              <p:nvPr/>
            </p:nvSpPr>
            <p:spPr>
              <a:xfrm flipH="1">
                <a:off x="-274108" y="-170466"/>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56"/>
              <p:cNvSpPr/>
              <p:nvPr/>
            </p:nvSpPr>
            <p:spPr>
              <a:xfrm flipH="1">
                <a:off x="-38958" y="-38389"/>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56"/>
              <p:cNvSpPr/>
              <p:nvPr/>
            </p:nvSpPr>
            <p:spPr>
              <a:xfrm flipH="1">
                <a:off x="4070422" y="51946"/>
                <a:ext cx="3461835" cy="538686"/>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56"/>
              <p:cNvSpPr/>
              <p:nvPr/>
            </p:nvSpPr>
            <p:spPr>
              <a:xfrm flipH="1">
                <a:off x="1455350" y="1421739"/>
                <a:ext cx="136721" cy="136721"/>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56"/>
              <p:cNvSpPr/>
              <p:nvPr/>
            </p:nvSpPr>
            <p:spPr>
              <a:xfrm flipH="1">
                <a:off x="1479101" y="144549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56"/>
              <p:cNvSpPr/>
              <p:nvPr/>
            </p:nvSpPr>
            <p:spPr>
              <a:xfrm flipH="1">
                <a:off x="1995153" y="115662"/>
                <a:ext cx="136720" cy="136721"/>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56"/>
              <p:cNvSpPr/>
              <p:nvPr/>
            </p:nvSpPr>
            <p:spPr>
              <a:xfrm flipH="1">
                <a:off x="2018904" y="139413"/>
                <a:ext cx="89219" cy="89218"/>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56"/>
              <p:cNvSpPr/>
              <p:nvPr/>
            </p:nvSpPr>
            <p:spPr>
              <a:xfrm flipH="1">
                <a:off x="2737118" y="-209848"/>
                <a:ext cx="89219"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56"/>
              <p:cNvSpPr/>
              <p:nvPr/>
            </p:nvSpPr>
            <p:spPr>
              <a:xfrm flipH="1">
                <a:off x="394853" y="497937"/>
                <a:ext cx="89219"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56"/>
              <p:cNvSpPr/>
              <p:nvPr/>
            </p:nvSpPr>
            <p:spPr>
              <a:xfrm flipH="1">
                <a:off x="3942405" y="449267"/>
                <a:ext cx="136721" cy="136721"/>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56"/>
              <p:cNvSpPr/>
              <p:nvPr/>
            </p:nvSpPr>
            <p:spPr>
              <a:xfrm flipH="1">
                <a:off x="3966156" y="473018"/>
                <a:ext cx="89218" cy="89219"/>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56"/>
              <p:cNvSpPr/>
              <p:nvPr/>
            </p:nvSpPr>
            <p:spPr>
              <a:xfrm flipH="1">
                <a:off x="5181872" y="-100101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56"/>
              <p:cNvSpPr/>
              <p:nvPr/>
            </p:nvSpPr>
            <p:spPr>
              <a:xfrm flipH="1">
                <a:off x="5206207" y="-977264"/>
                <a:ext cx="88635" cy="89218"/>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56"/>
              <p:cNvSpPr/>
              <p:nvPr/>
            </p:nvSpPr>
            <p:spPr>
              <a:xfrm flipH="1">
                <a:off x="4591117" y="-98652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56"/>
              <p:cNvSpPr/>
              <p:nvPr/>
            </p:nvSpPr>
            <p:spPr>
              <a:xfrm flipH="1">
                <a:off x="983325" y="13015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56"/>
              <p:cNvSpPr/>
              <p:nvPr/>
            </p:nvSpPr>
            <p:spPr>
              <a:xfrm flipH="1">
                <a:off x="1211522" y="117557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56"/>
              <p:cNvSpPr/>
              <p:nvPr/>
            </p:nvSpPr>
            <p:spPr>
              <a:xfrm flipH="1">
                <a:off x="2746380" y="90162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56"/>
              <p:cNvSpPr/>
              <p:nvPr/>
            </p:nvSpPr>
            <p:spPr>
              <a:xfrm flipH="1">
                <a:off x="3865950" y="24540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56"/>
              <p:cNvSpPr/>
              <p:nvPr/>
            </p:nvSpPr>
            <p:spPr>
              <a:xfrm flipH="1">
                <a:off x="1991702" y="86572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56"/>
              <p:cNvSpPr/>
              <p:nvPr/>
            </p:nvSpPr>
            <p:spPr>
              <a:xfrm flipH="1">
                <a:off x="4207092" y="-36042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56"/>
              <p:cNvSpPr/>
              <p:nvPr/>
            </p:nvSpPr>
            <p:spPr>
              <a:xfrm flipH="1">
                <a:off x="3934310" y="-63264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56"/>
              <p:cNvSpPr/>
              <p:nvPr/>
            </p:nvSpPr>
            <p:spPr>
              <a:xfrm flipH="1">
                <a:off x="3959787" y="-60658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56"/>
              <p:cNvSpPr/>
              <p:nvPr/>
            </p:nvSpPr>
            <p:spPr>
              <a:xfrm flipH="1">
                <a:off x="4344954" y="-96972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56"/>
              <p:cNvSpPr/>
              <p:nvPr/>
            </p:nvSpPr>
            <p:spPr>
              <a:xfrm flipH="1">
                <a:off x="6303193" y="-79134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56"/>
              <p:cNvSpPr/>
              <p:nvPr/>
            </p:nvSpPr>
            <p:spPr>
              <a:xfrm flipH="1">
                <a:off x="451617" y="-17001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56"/>
              <p:cNvSpPr/>
              <p:nvPr/>
            </p:nvSpPr>
            <p:spPr>
              <a:xfrm flipH="1">
                <a:off x="3911701" y="-12065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56"/>
              <p:cNvSpPr/>
              <p:nvPr/>
            </p:nvSpPr>
            <p:spPr>
              <a:xfrm flipH="1">
                <a:off x="3798199" y="-12065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56"/>
              <p:cNvSpPr/>
              <p:nvPr/>
            </p:nvSpPr>
            <p:spPr>
              <a:xfrm flipH="1">
                <a:off x="3684087" y="-12065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56"/>
              <p:cNvSpPr/>
              <p:nvPr/>
            </p:nvSpPr>
            <p:spPr>
              <a:xfrm flipH="1">
                <a:off x="3570560" y="-12065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56"/>
              <p:cNvSpPr/>
              <p:nvPr/>
            </p:nvSpPr>
            <p:spPr>
              <a:xfrm flipH="1">
                <a:off x="3457057" y="-12065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56"/>
              <p:cNvSpPr/>
              <p:nvPr/>
            </p:nvSpPr>
            <p:spPr>
              <a:xfrm flipH="1">
                <a:off x="3342946" y="-12065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56"/>
              <p:cNvSpPr/>
              <p:nvPr/>
            </p:nvSpPr>
            <p:spPr>
              <a:xfrm flipH="1">
                <a:off x="3229418" y="-12065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56"/>
              <p:cNvSpPr/>
              <p:nvPr/>
            </p:nvSpPr>
            <p:spPr>
              <a:xfrm flipH="1">
                <a:off x="3115332" y="-12065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56"/>
              <p:cNvSpPr/>
              <p:nvPr/>
            </p:nvSpPr>
            <p:spPr>
              <a:xfrm flipH="1">
                <a:off x="4594568" y="66764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56"/>
              <p:cNvSpPr/>
              <p:nvPr/>
            </p:nvSpPr>
            <p:spPr>
              <a:xfrm flipH="1">
                <a:off x="4383752" y="66764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56"/>
              <p:cNvSpPr/>
              <p:nvPr/>
            </p:nvSpPr>
            <p:spPr>
              <a:xfrm flipH="1">
                <a:off x="4172937" y="66764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56"/>
              <p:cNvSpPr/>
              <p:nvPr/>
            </p:nvSpPr>
            <p:spPr>
              <a:xfrm flipH="1">
                <a:off x="3961512" y="66764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56"/>
              <p:cNvSpPr/>
              <p:nvPr/>
            </p:nvSpPr>
            <p:spPr>
              <a:xfrm flipH="1">
                <a:off x="3750697" y="66764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56"/>
              <p:cNvSpPr/>
              <p:nvPr/>
            </p:nvSpPr>
            <p:spPr>
              <a:xfrm flipH="1">
                <a:off x="3539881" y="66764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69" name="Google Shape;969;p56"/>
            <p:cNvSpPr/>
            <p:nvPr/>
          </p:nvSpPr>
          <p:spPr>
            <a:xfrm flipH="1">
              <a:off x="7520192" y="-12721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s">
  <p:cSld name="CUSTOM_4">
    <p:spTree>
      <p:nvGrpSpPr>
        <p:cNvPr id="970" name="Shape 970"/>
        <p:cNvGrpSpPr/>
        <p:nvPr/>
      </p:nvGrpSpPr>
      <p:grpSpPr>
        <a:xfrm>
          <a:off x="0" y="0"/>
          <a:ext cx="0" cy="0"/>
          <a:chOff x="0" y="0"/>
          <a:chExt cx="0" cy="0"/>
        </a:xfrm>
      </p:grpSpPr>
      <p:grpSp>
        <p:nvGrpSpPr>
          <p:cNvPr id="971" name="Google Shape;971;p57"/>
          <p:cNvGrpSpPr/>
          <p:nvPr/>
        </p:nvGrpSpPr>
        <p:grpSpPr>
          <a:xfrm>
            <a:off x="-566246" y="-536790"/>
            <a:ext cx="8377976" cy="1614717"/>
            <a:chOff x="-566246" y="-831315"/>
            <a:chExt cx="8377976" cy="1614717"/>
          </a:xfrm>
        </p:grpSpPr>
        <p:sp>
          <p:nvSpPr>
            <p:cNvPr id="972" name="Google Shape;972;p57"/>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57"/>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57"/>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57"/>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57"/>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57"/>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57"/>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57"/>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57"/>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57"/>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57"/>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57"/>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57"/>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57"/>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57"/>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57"/>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57"/>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57"/>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57"/>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57"/>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57"/>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57"/>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57"/>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57"/>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57"/>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57"/>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57"/>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57"/>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57"/>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1" name="Google Shape;1001;p57"/>
          <p:cNvGrpSpPr/>
          <p:nvPr/>
        </p:nvGrpSpPr>
        <p:grpSpPr>
          <a:xfrm rot="5400000">
            <a:off x="617425" y="3321200"/>
            <a:ext cx="979800" cy="3475150"/>
            <a:chOff x="327125" y="2375600"/>
            <a:chExt cx="979800" cy="3475150"/>
          </a:xfrm>
        </p:grpSpPr>
        <p:sp>
          <p:nvSpPr>
            <p:cNvPr id="1002" name="Google Shape;1002;p57"/>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57"/>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57"/>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57"/>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57"/>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57"/>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57"/>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57"/>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57"/>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57"/>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57"/>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57"/>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57"/>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57"/>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57"/>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7" name="Google Shape;1017;p57"/>
          <p:cNvSpPr txBox="1"/>
          <p:nvPr>
            <p:ph type="title"/>
          </p:nvPr>
        </p:nvSpPr>
        <p:spPr>
          <a:xfrm>
            <a:off x="720125" y="1639950"/>
            <a:ext cx="3250500" cy="5088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18" name="Google Shape;1018;p57"/>
          <p:cNvSpPr txBox="1"/>
          <p:nvPr>
            <p:ph idx="1" type="subTitle"/>
          </p:nvPr>
        </p:nvSpPr>
        <p:spPr>
          <a:xfrm>
            <a:off x="886200" y="2735875"/>
            <a:ext cx="3084300" cy="14172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2100"/>
              <a:buNone/>
              <a:defRPr/>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8"/>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chemeClr val="dk2"/>
              </a:buClr>
              <a:buSzPts val="3600"/>
              <a:buFont typeface="Bebas Neue"/>
              <a:buNone/>
              <a:defRPr b="0" i="0" sz="3600" u="none" cap="none" strike="noStrike">
                <a:solidFill>
                  <a:schemeClr val="dk2"/>
                </a:solidFill>
                <a:latin typeface="Bebas Neue"/>
                <a:ea typeface="Bebas Neue"/>
                <a:cs typeface="Bebas Neue"/>
                <a:sym typeface="Bebas Neue"/>
              </a:defRPr>
            </a:lvl1pPr>
            <a:lvl2pPr lvl="1"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7" name="Google Shape;7;p48"/>
          <p:cNvSpPr txBox="1"/>
          <p:nvPr>
            <p:ph idx="1" type="body"/>
          </p:nvPr>
        </p:nvSpPr>
        <p:spPr>
          <a:xfrm>
            <a:off x="720000" y="1617575"/>
            <a:ext cx="7704000" cy="2951400"/>
          </a:xfrm>
          <a:prstGeom prst="rect">
            <a:avLst/>
          </a:prstGeom>
          <a:noFill/>
          <a:ln>
            <a:noFill/>
          </a:ln>
        </p:spPr>
        <p:txBody>
          <a:bodyPr anchorCtr="0" anchor="t" bIns="0" lIns="0" spcFirstLastPara="1" rIns="0" wrap="square" tIns="0">
            <a:noAutofit/>
          </a:bodyPr>
          <a:lstStyle>
            <a:lvl1pPr indent="-330200" lvl="0" marL="457200" marR="0" rtl="0" algn="l">
              <a:lnSpc>
                <a:spcPct val="115000"/>
              </a:lnSpc>
              <a:spcBef>
                <a:spcPts val="0"/>
              </a:spcBef>
              <a:spcAft>
                <a:spcPts val="0"/>
              </a:spcAft>
              <a:buClr>
                <a:schemeClr val="dk1"/>
              </a:buClr>
              <a:buSzPts val="1600"/>
              <a:buFont typeface="Roboto"/>
              <a:buChar char="●"/>
              <a:defRPr b="0" i="0" sz="1600" u="none" cap="none" strike="noStrike">
                <a:solidFill>
                  <a:schemeClr val="dk1"/>
                </a:solidFill>
                <a:latin typeface="Roboto"/>
                <a:ea typeface="Roboto"/>
                <a:cs typeface="Roboto"/>
                <a:sym typeface="Roboto"/>
              </a:defRPr>
            </a:lvl1pPr>
            <a:lvl2pPr indent="-330200" lvl="1" marL="914400" marR="0" rtl="0" algn="l">
              <a:lnSpc>
                <a:spcPct val="115000"/>
              </a:lnSpc>
              <a:spcBef>
                <a:spcPts val="1600"/>
              </a:spcBef>
              <a:spcAft>
                <a:spcPts val="0"/>
              </a:spcAft>
              <a:buClr>
                <a:schemeClr val="dk1"/>
              </a:buClr>
              <a:buSzPts val="1600"/>
              <a:buFont typeface="Roboto"/>
              <a:buChar char="○"/>
              <a:defRPr b="0" i="0" sz="1600" u="none" cap="none" strike="noStrike">
                <a:solidFill>
                  <a:schemeClr val="dk1"/>
                </a:solidFill>
                <a:latin typeface="Roboto"/>
                <a:ea typeface="Roboto"/>
                <a:cs typeface="Roboto"/>
                <a:sym typeface="Roboto"/>
              </a:defRPr>
            </a:lvl2pPr>
            <a:lvl3pPr indent="-330200" lvl="2" marL="1371600" marR="0" rtl="0" algn="l">
              <a:lnSpc>
                <a:spcPct val="115000"/>
              </a:lnSpc>
              <a:spcBef>
                <a:spcPts val="1600"/>
              </a:spcBef>
              <a:spcAft>
                <a:spcPts val="0"/>
              </a:spcAft>
              <a:buClr>
                <a:schemeClr val="dk1"/>
              </a:buClr>
              <a:buSzPts val="1600"/>
              <a:buFont typeface="Roboto"/>
              <a:buChar char="■"/>
              <a:defRPr b="0" i="0" sz="1600" u="none" cap="none" strike="noStrike">
                <a:solidFill>
                  <a:schemeClr val="dk1"/>
                </a:solidFill>
                <a:latin typeface="Roboto"/>
                <a:ea typeface="Roboto"/>
                <a:cs typeface="Roboto"/>
                <a:sym typeface="Roboto"/>
              </a:defRPr>
            </a:lvl3pPr>
            <a:lvl4pPr indent="-330200" lvl="3" marL="1828800" marR="0" rtl="0" algn="l">
              <a:lnSpc>
                <a:spcPct val="115000"/>
              </a:lnSpc>
              <a:spcBef>
                <a:spcPts val="1600"/>
              </a:spcBef>
              <a:spcAft>
                <a:spcPts val="0"/>
              </a:spcAft>
              <a:buClr>
                <a:schemeClr val="dk1"/>
              </a:buClr>
              <a:buSzPts val="1600"/>
              <a:buFont typeface="Roboto"/>
              <a:buChar char="●"/>
              <a:defRPr b="0" i="0" sz="1600" u="none" cap="none" strike="noStrike">
                <a:solidFill>
                  <a:schemeClr val="dk1"/>
                </a:solidFill>
                <a:latin typeface="Roboto"/>
                <a:ea typeface="Roboto"/>
                <a:cs typeface="Roboto"/>
                <a:sym typeface="Roboto"/>
              </a:defRPr>
            </a:lvl4pPr>
            <a:lvl5pPr indent="-330200" lvl="4" marL="2286000" marR="0" rtl="0" algn="l">
              <a:lnSpc>
                <a:spcPct val="115000"/>
              </a:lnSpc>
              <a:spcBef>
                <a:spcPts val="1600"/>
              </a:spcBef>
              <a:spcAft>
                <a:spcPts val="0"/>
              </a:spcAft>
              <a:buClr>
                <a:schemeClr val="dk1"/>
              </a:buClr>
              <a:buSzPts val="1600"/>
              <a:buFont typeface="Roboto"/>
              <a:buChar char="○"/>
              <a:defRPr b="0" i="0" sz="1600" u="none" cap="none" strike="noStrike">
                <a:solidFill>
                  <a:schemeClr val="dk1"/>
                </a:solidFill>
                <a:latin typeface="Roboto"/>
                <a:ea typeface="Roboto"/>
                <a:cs typeface="Roboto"/>
                <a:sym typeface="Roboto"/>
              </a:defRPr>
            </a:lvl5pPr>
            <a:lvl6pPr indent="-330200" lvl="5" marL="2743200" marR="0" rtl="0" algn="l">
              <a:lnSpc>
                <a:spcPct val="115000"/>
              </a:lnSpc>
              <a:spcBef>
                <a:spcPts val="1600"/>
              </a:spcBef>
              <a:spcAft>
                <a:spcPts val="0"/>
              </a:spcAft>
              <a:buClr>
                <a:schemeClr val="dk1"/>
              </a:buClr>
              <a:buSzPts val="1600"/>
              <a:buFont typeface="Roboto"/>
              <a:buChar char="■"/>
              <a:defRPr b="0" i="0" sz="1600" u="none" cap="none" strike="noStrike">
                <a:solidFill>
                  <a:schemeClr val="dk1"/>
                </a:solidFill>
                <a:latin typeface="Roboto"/>
                <a:ea typeface="Roboto"/>
                <a:cs typeface="Roboto"/>
                <a:sym typeface="Roboto"/>
              </a:defRPr>
            </a:lvl6pPr>
            <a:lvl7pPr indent="-330200" lvl="6" marL="3200400" marR="0" rtl="0" algn="l">
              <a:lnSpc>
                <a:spcPct val="115000"/>
              </a:lnSpc>
              <a:spcBef>
                <a:spcPts val="1600"/>
              </a:spcBef>
              <a:spcAft>
                <a:spcPts val="0"/>
              </a:spcAft>
              <a:buClr>
                <a:schemeClr val="dk1"/>
              </a:buClr>
              <a:buSzPts val="1600"/>
              <a:buFont typeface="Roboto"/>
              <a:buChar char="●"/>
              <a:defRPr b="0" i="0" sz="1600" u="none" cap="none" strike="noStrike">
                <a:solidFill>
                  <a:schemeClr val="dk1"/>
                </a:solidFill>
                <a:latin typeface="Roboto"/>
                <a:ea typeface="Roboto"/>
                <a:cs typeface="Roboto"/>
                <a:sym typeface="Roboto"/>
              </a:defRPr>
            </a:lvl7pPr>
            <a:lvl8pPr indent="-330200" lvl="7" marL="3657600" marR="0" rtl="0" algn="l">
              <a:lnSpc>
                <a:spcPct val="115000"/>
              </a:lnSpc>
              <a:spcBef>
                <a:spcPts val="1600"/>
              </a:spcBef>
              <a:spcAft>
                <a:spcPts val="0"/>
              </a:spcAft>
              <a:buClr>
                <a:schemeClr val="dk1"/>
              </a:buClr>
              <a:buSzPts val="1600"/>
              <a:buFont typeface="Roboto"/>
              <a:buChar char="○"/>
              <a:defRPr b="0" i="0" sz="1600" u="none" cap="none" strike="noStrike">
                <a:solidFill>
                  <a:schemeClr val="dk1"/>
                </a:solidFill>
                <a:latin typeface="Roboto"/>
                <a:ea typeface="Roboto"/>
                <a:cs typeface="Roboto"/>
                <a:sym typeface="Roboto"/>
              </a:defRPr>
            </a:lvl8pPr>
            <a:lvl9pPr indent="-330200" lvl="8" marL="4114800" marR="0" rtl="0" algn="l">
              <a:lnSpc>
                <a:spcPct val="115000"/>
              </a:lnSpc>
              <a:spcBef>
                <a:spcPts val="1600"/>
              </a:spcBef>
              <a:spcAft>
                <a:spcPts val="1600"/>
              </a:spcAft>
              <a:buClr>
                <a:schemeClr val="dk1"/>
              </a:buClr>
              <a:buSzPts val="1600"/>
              <a:buFont typeface="Roboto"/>
              <a:buChar char="■"/>
              <a:defRPr b="0" i="0" sz="1600" u="none" cap="none" strike="noStrike">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8.pn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7.png"/><Relationship Id="rId5"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8.png"/><Relationship Id="rId5"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www.kaggle.com/spscientist/students-performance-in-exams?select=StudentsPerformance.csv" TargetMode="External"/><Relationship Id="rId4" Type="http://schemas.openxmlformats.org/officeDocument/2006/relationships/image" Target="../media/image1.png"/><Relationship Id="rId5" Type="http://schemas.openxmlformats.org/officeDocument/2006/relationships/image" Target="../media/image12.png"/><Relationship Id="rId6" Type="http://schemas.openxmlformats.org/officeDocument/2006/relationships/image" Target="../media/image1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 Id="rId3" Type="http://schemas.openxmlformats.org/officeDocument/2006/relationships/image" Target="../media/image14.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www.kaggle.com/spscientist/students-performance-in-exams?select=StudentsPerformance.csv"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hyperlink" Target="https://www.kaggle.com/spscientist/students-performance-in-exams?select=StudentsPerformance.csv" TargetMode="External"/><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0" name="Shape 1850"/>
        <p:cNvGrpSpPr/>
        <p:nvPr/>
      </p:nvGrpSpPr>
      <p:grpSpPr>
        <a:xfrm>
          <a:off x="0" y="0"/>
          <a:ext cx="0" cy="0"/>
          <a:chOff x="0" y="0"/>
          <a:chExt cx="0" cy="0"/>
        </a:xfrm>
      </p:grpSpPr>
      <p:sp>
        <p:nvSpPr>
          <p:cNvPr id="1851" name="Google Shape;1851;p1"/>
          <p:cNvSpPr txBox="1"/>
          <p:nvPr>
            <p:ph type="ctrTitle"/>
          </p:nvPr>
        </p:nvSpPr>
        <p:spPr>
          <a:xfrm>
            <a:off x="0" y="369450"/>
            <a:ext cx="9192900" cy="11472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5200"/>
              <a:buNone/>
            </a:pPr>
            <a:r>
              <a:rPr lang="en">
                <a:solidFill>
                  <a:schemeClr val="dk2"/>
                </a:solidFill>
              </a:rPr>
              <a:t>DATA ANALYTICS: pROJECT</a:t>
            </a:r>
            <a:r>
              <a:rPr lang="en">
                <a:solidFill>
                  <a:schemeClr val="dk2"/>
                </a:solidFill>
              </a:rPr>
              <a:t> PROPOSAL</a:t>
            </a:r>
            <a:endParaRPr>
              <a:solidFill>
                <a:schemeClr val="dk2"/>
              </a:solidFill>
            </a:endParaRPr>
          </a:p>
        </p:txBody>
      </p:sp>
      <p:sp>
        <p:nvSpPr>
          <p:cNvPr id="1852" name="Google Shape;1852;p1"/>
          <p:cNvSpPr txBox="1"/>
          <p:nvPr>
            <p:ph idx="1" type="subTitle"/>
          </p:nvPr>
        </p:nvSpPr>
        <p:spPr>
          <a:xfrm>
            <a:off x="3322025" y="3269250"/>
            <a:ext cx="4812600" cy="514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800">
              <a:solidFill>
                <a:schemeClr val="dk1"/>
              </a:solidFill>
              <a:latin typeface="Lato"/>
              <a:ea typeface="Lato"/>
              <a:cs typeface="Lato"/>
              <a:sym typeface="Lato"/>
            </a:endParaRPr>
          </a:p>
          <a:p>
            <a:pPr indent="0" lvl="0" marL="0" rtl="0" algn="l">
              <a:spcBef>
                <a:spcPts val="0"/>
              </a:spcBef>
              <a:spcAft>
                <a:spcPts val="0"/>
              </a:spcAft>
              <a:buNone/>
            </a:pPr>
            <a:r>
              <a:t/>
            </a:r>
            <a:endParaRPr sz="1800">
              <a:solidFill>
                <a:schemeClr val="dk1"/>
              </a:solidFill>
              <a:latin typeface="Lato"/>
              <a:ea typeface="Lato"/>
              <a:cs typeface="Lato"/>
              <a:sym typeface="Lato"/>
            </a:endParaRPr>
          </a:p>
          <a:p>
            <a:pPr indent="0" lvl="0" marL="0" rtl="0" algn="l">
              <a:spcBef>
                <a:spcPts val="0"/>
              </a:spcBef>
              <a:spcAft>
                <a:spcPts val="0"/>
              </a:spcAft>
              <a:buNone/>
            </a:pPr>
            <a:r>
              <a:t/>
            </a:r>
            <a:endParaRPr sz="1800">
              <a:solidFill>
                <a:schemeClr val="dk1"/>
              </a:solidFill>
              <a:latin typeface="Lato"/>
              <a:ea typeface="Lato"/>
              <a:cs typeface="Lato"/>
              <a:sym typeface="Lato"/>
            </a:endParaRPr>
          </a:p>
          <a:p>
            <a:pPr indent="0" lvl="0" marL="0" rtl="0" algn="l">
              <a:spcBef>
                <a:spcPts val="0"/>
              </a:spcBef>
              <a:spcAft>
                <a:spcPts val="0"/>
              </a:spcAft>
              <a:buNone/>
            </a:pPr>
            <a:r>
              <a:t/>
            </a:r>
            <a:endParaRPr sz="1800">
              <a:solidFill>
                <a:schemeClr val="dk1"/>
              </a:solidFill>
              <a:latin typeface="Lato"/>
              <a:ea typeface="Lato"/>
              <a:cs typeface="Lato"/>
              <a:sym typeface="Lato"/>
            </a:endParaRPr>
          </a:p>
          <a:p>
            <a:pPr indent="0" lvl="0" marL="0" rtl="0" algn="l">
              <a:spcBef>
                <a:spcPts val="0"/>
              </a:spcBef>
              <a:spcAft>
                <a:spcPts val="0"/>
              </a:spcAft>
              <a:buNone/>
            </a:pPr>
            <a:r>
              <a:t/>
            </a:r>
            <a:endParaRPr sz="1800">
              <a:solidFill>
                <a:schemeClr val="dk1"/>
              </a:solidFill>
              <a:latin typeface="Lato"/>
              <a:ea typeface="Lato"/>
              <a:cs typeface="Lato"/>
              <a:sym typeface="Lato"/>
            </a:endParaRPr>
          </a:p>
          <a:p>
            <a:pPr indent="0" lvl="0" marL="0" rtl="0" algn="l">
              <a:spcBef>
                <a:spcPts val="0"/>
              </a:spcBef>
              <a:spcAft>
                <a:spcPts val="0"/>
              </a:spcAft>
              <a:buNone/>
            </a:pPr>
            <a:r>
              <a:rPr lang="en" sz="1600">
                <a:solidFill>
                  <a:schemeClr val="dk1"/>
                </a:solidFill>
                <a:latin typeface="Lato"/>
                <a:ea typeface="Lato"/>
                <a:cs typeface="Lato"/>
                <a:sym typeface="Lato"/>
              </a:rPr>
              <a:t>GROUP 6 • Date: 05.12.2021</a:t>
            </a:r>
            <a:endParaRPr sz="1600">
              <a:solidFill>
                <a:schemeClr val="dk1"/>
              </a:solidFill>
              <a:latin typeface="Lato"/>
              <a:ea typeface="Lato"/>
              <a:cs typeface="Lato"/>
              <a:sym typeface="Lato"/>
            </a:endParaRPr>
          </a:p>
          <a:p>
            <a:pPr indent="0" lvl="0" marL="0" rtl="0" algn="l">
              <a:spcBef>
                <a:spcPts val="0"/>
              </a:spcBef>
              <a:spcAft>
                <a:spcPts val="0"/>
              </a:spcAft>
              <a:buNone/>
            </a:pPr>
            <a:r>
              <a:rPr lang="en" sz="1600">
                <a:solidFill>
                  <a:schemeClr val="dk1"/>
                </a:solidFill>
                <a:latin typeface="Lato"/>
                <a:ea typeface="Lato"/>
                <a:cs typeface="Lato"/>
                <a:sym typeface="Lato"/>
              </a:rPr>
              <a:t>Instructor: Dr. Ruxian Wang</a:t>
            </a:r>
            <a:endParaRPr sz="1600">
              <a:solidFill>
                <a:schemeClr val="dk1"/>
              </a:solidFill>
              <a:latin typeface="Lato"/>
              <a:ea typeface="Lato"/>
              <a:cs typeface="Lato"/>
              <a:sym typeface="Lato"/>
            </a:endParaRPr>
          </a:p>
          <a:p>
            <a:pPr indent="0" lvl="0" marL="0" rtl="0" algn="l">
              <a:spcBef>
                <a:spcPts val="0"/>
              </a:spcBef>
              <a:spcAft>
                <a:spcPts val="0"/>
              </a:spcAft>
              <a:buNone/>
            </a:pPr>
            <a:r>
              <a:rPr lang="en" sz="1600">
                <a:solidFill>
                  <a:schemeClr val="dk1"/>
                </a:solidFill>
                <a:latin typeface="Lato"/>
                <a:ea typeface="Lato"/>
                <a:cs typeface="Lato"/>
                <a:sym typeface="Lato"/>
              </a:rPr>
              <a:t>Group Members:</a:t>
            </a:r>
            <a:endParaRPr sz="1600">
              <a:solidFill>
                <a:schemeClr val="dk1"/>
              </a:solidFill>
              <a:latin typeface="Lato"/>
              <a:ea typeface="Lato"/>
              <a:cs typeface="Lato"/>
              <a:sym typeface="Lato"/>
            </a:endParaRPr>
          </a:p>
          <a:p>
            <a:pPr indent="-330200" lvl="0" marL="457200" rtl="0" algn="l">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Naina Grover</a:t>
            </a:r>
            <a:endParaRPr sz="1600">
              <a:solidFill>
                <a:schemeClr val="dk1"/>
              </a:solidFill>
              <a:latin typeface="Lato"/>
              <a:ea typeface="Lato"/>
              <a:cs typeface="Lato"/>
              <a:sym typeface="Lato"/>
            </a:endParaRPr>
          </a:p>
          <a:p>
            <a:pPr indent="-330200" lvl="0" marL="457200" rtl="0" algn="l">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Yifan Wang</a:t>
            </a:r>
            <a:endParaRPr sz="1600">
              <a:solidFill>
                <a:schemeClr val="dk1"/>
              </a:solidFill>
              <a:latin typeface="Lato"/>
              <a:ea typeface="Lato"/>
              <a:cs typeface="Lato"/>
              <a:sym typeface="Lato"/>
            </a:endParaRPr>
          </a:p>
          <a:p>
            <a:pPr indent="-330200" lvl="0" marL="457200" rtl="0" algn="l">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Weiwen Qi</a:t>
            </a:r>
            <a:endParaRPr sz="1600">
              <a:solidFill>
                <a:schemeClr val="dk1"/>
              </a:solidFill>
              <a:latin typeface="Lato"/>
              <a:ea typeface="Lato"/>
              <a:cs typeface="Lato"/>
              <a:sym typeface="Lato"/>
            </a:endParaRPr>
          </a:p>
          <a:p>
            <a:pPr indent="-330200" lvl="0" marL="457200" rtl="0" algn="l">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Xiaochen Zhang</a:t>
            </a:r>
            <a:endParaRPr sz="1600">
              <a:solidFill>
                <a:schemeClr val="dk1"/>
              </a:solidFill>
              <a:latin typeface="Lato"/>
              <a:ea typeface="Lato"/>
              <a:cs typeface="Lato"/>
              <a:sym typeface="Lato"/>
            </a:endParaRPr>
          </a:p>
          <a:p>
            <a:pPr indent="0" lvl="0" marL="0" rtl="0" algn="l">
              <a:spcBef>
                <a:spcPts val="0"/>
              </a:spcBef>
              <a:spcAft>
                <a:spcPts val="0"/>
              </a:spcAft>
              <a:buNone/>
            </a:pPr>
            <a:r>
              <a:t/>
            </a:r>
            <a:endParaRPr sz="1800">
              <a:solidFill>
                <a:schemeClr val="dk1"/>
              </a:solidFill>
              <a:latin typeface="Lato"/>
              <a:ea typeface="Lato"/>
              <a:cs typeface="Lato"/>
              <a:sym typeface="Lato"/>
            </a:endParaRPr>
          </a:p>
          <a:p>
            <a:pPr indent="0" lvl="0" marL="0" rtl="0" algn="l">
              <a:spcBef>
                <a:spcPts val="0"/>
              </a:spcBef>
              <a:spcAft>
                <a:spcPts val="0"/>
              </a:spcAft>
              <a:buNone/>
            </a:pPr>
            <a:r>
              <a:t/>
            </a:r>
            <a:endParaRPr sz="1800">
              <a:solidFill>
                <a:schemeClr val="dk1"/>
              </a:solidFill>
              <a:latin typeface="Lato"/>
              <a:ea typeface="Lato"/>
              <a:cs typeface="Lato"/>
              <a:sym typeface="Lato"/>
            </a:endParaRPr>
          </a:p>
          <a:p>
            <a:pPr indent="0" lvl="0" marL="0" rtl="0" algn="ctr">
              <a:lnSpc>
                <a:spcPct val="100000"/>
              </a:lnSpc>
              <a:spcBef>
                <a:spcPts val="0"/>
              </a:spcBef>
              <a:spcAft>
                <a:spcPts val="0"/>
              </a:spcAft>
              <a:buSzPts val="2800"/>
              <a:buNone/>
            </a:pPr>
            <a:r>
              <a:t/>
            </a:r>
            <a:endParaRPr>
              <a:solidFill>
                <a:schemeClr val="dk1"/>
              </a:solidFill>
            </a:endParaRPr>
          </a:p>
          <a:p>
            <a:pPr indent="0" lvl="0" marL="0" rtl="0" algn="ctr">
              <a:lnSpc>
                <a:spcPct val="100000"/>
              </a:lnSpc>
              <a:spcBef>
                <a:spcPts val="0"/>
              </a:spcBef>
              <a:spcAft>
                <a:spcPts val="0"/>
              </a:spcAft>
              <a:buSzPts val="2800"/>
              <a:buNone/>
            </a:pPr>
            <a:r>
              <a:t/>
            </a:r>
            <a:endParaRPr>
              <a:solidFill>
                <a:schemeClr val="dk1"/>
              </a:solidFill>
            </a:endParaRPr>
          </a:p>
        </p:txBody>
      </p:sp>
      <p:grpSp>
        <p:nvGrpSpPr>
          <p:cNvPr id="1853" name="Google Shape;1853;p1"/>
          <p:cNvGrpSpPr/>
          <p:nvPr/>
        </p:nvGrpSpPr>
        <p:grpSpPr>
          <a:xfrm>
            <a:off x="-223784" y="-381006"/>
            <a:ext cx="2284525" cy="985488"/>
            <a:chOff x="-223784" y="-6"/>
            <a:chExt cx="2284525" cy="985488"/>
          </a:xfrm>
        </p:grpSpPr>
        <p:sp>
          <p:nvSpPr>
            <p:cNvPr id="1854" name="Google Shape;1854;p1"/>
            <p:cNvSpPr/>
            <p:nvPr/>
          </p:nvSpPr>
          <p:spPr>
            <a:xfrm rot="5400000">
              <a:off x="751670" y="-653904"/>
              <a:ext cx="291159" cy="1770887"/>
            </a:xfrm>
            <a:custGeom>
              <a:rect b="b" l="l" r="r" t="t"/>
              <a:pathLst>
                <a:path extrusionOk="0" fill="none" h="20126" w="3309">
                  <a:moveTo>
                    <a:pt x="3309" y="20126"/>
                  </a:moveTo>
                  <a:lnTo>
                    <a:pt x="3309" y="10627"/>
                  </a:lnTo>
                  <a:lnTo>
                    <a:pt x="1" y="7293"/>
                  </a:ln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1"/>
            <p:cNvSpPr/>
            <p:nvPr/>
          </p:nvSpPr>
          <p:spPr>
            <a:xfrm rot="5400000">
              <a:off x="294064" y="-86060"/>
              <a:ext cx="88" cy="564632"/>
            </a:xfrm>
            <a:custGeom>
              <a:rect b="b" l="l" r="r" t="t"/>
              <a:pathLst>
                <a:path extrusionOk="0" fill="none" h="6417" w="1">
                  <a:moveTo>
                    <a:pt x="1" y="6416"/>
                  </a:move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1"/>
            <p:cNvSpPr/>
            <p:nvPr/>
          </p:nvSpPr>
          <p:spPr>
            <a:xfrm rot="5400000">
              <a:off x="575332" y="113545"/>
              <a:ext cx="167709" cy="165509"/>
            </a:xfrm>
            <a:custGeom>
              <a:rect b="b" l="l" r="r" t="t"/>
              <a:pathLst>
                <a:path extrusionOk="0" h="1881" w="1906">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1"/>
            <p:cNvSpPr/>
            <p:nvPr/>
          </p:nvSpPr>
          <p:spPr>
            <a:xfrm rot="5400000">
              <a:off x="873382" y="-351369"/>
              <a:ext cx="147899" cy="1895787"/>
            </a:xfrm>
            <a:custGeom>
              <a:rect b="b" l="l" r="r" t="t"/>
              <a:pathLst>
                <a:path extrusionOk="0" fill="none" h="21405" w="1681">
                  <a:moveTo>
                    <a:pt x="1" y="21405"/>
                  </a:moveTo>
                  <a:lnTo>
                    <a:pt x="1" y="5114"/>
                  </a:lnTo>
                  <a:lnTo>
                    <a:pt x="1680" y="3434"/>
                  </a:lnTo>
                  <a:lnTo>
                    <a:pt x="1680" y="1"/>
                  </a:lnTo>
                </a:path>
              </a:pathLst>
            </a:custGeom>
            <a:noFill/>
            <a:ln cap="rnd"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1"/>
            <p:cNvSpPr/>
            <p:nvPr/>
          </p:nvSpPr>
          <p:spPr>
            <a:xfrm rot="5400000">
              <a:off x="551408" y="-235203"/>
              <a:ext cx="361727" cy="1912111"/>
            </a:xfrm>
            <a:custGeom>
              <a:rect b="b" l="l" r="r" t="t"/>
              <a:pathLst>
                <a:path extrusionOk="0" fill="none" h="21731" w="4111">
                  <a:moveTo>
                    <a:pt x="0" y="21730"/>
                  </a:moveTo>
                  <a:lnTo>
                    <a:pt x="0" y="14562"/>
                  </a:lnTo>
                  <a:lnTo>
                    <a:pt x="4110" y="10427"/>
                  </a:lnTo>
                  <a:lnTo>
                    <a:pt x="4110" y="1"/>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1"/>
            <p:cNvSpPr/>
            <p:nvPr/>
          </p:nvSpPr>
          <p:spPr>
            <a:xfrm rot="5400000">
              <a:off x="1689436" y="818961"/>
              <a:ext cx="165421" cy="167621"/>
            </a:xfrm>
            <a:custGeom>
              <a:rect b="b" l="l" r="r" t="t"/>
              <a:pathLst>
                <a:path extrusionOk="0" h="1905" w="188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1"/>
            <p:cNvSpPr/>
            <p:nvPr/>
          </p:nvSpPr>
          <p:spPr>
            <a:xfrm rot="5400000">
              <a:off x="1894132" y="585435"/>
              <a:ext cx="167709" cy="165509"/>
            </a:xfrm>
            <a:custGeom>
              <a:rect b="b" l="l" r="r" t="t"/>
              <a:pathLst>
                <a:path extrusionOk="0" h="1881" w="1906">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1"/>
            <p:cNvSpPr/>
            <p:nvPr/>
          </p:nvSpPr>
          <p:spPr>
            <a:xfrm rot="5400000">
              <a:off x="1782751" y="-50"/>
              <a:ext cx="167621" cy="167709"/>
            </a:xfrm>
            <a:custGeom>
              <a:rect b="b" l="l" r="r" t="t"/>
              <a:pathLst>
                <a:path extrusionOk="0" h="1906" w="1905">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62" name="Google Shape;1862;p1"/>
          <p:cNvGrpSpPr/>
          <p:nvPr/>
        </p:nvGrpSpPr>
        <p:grpSpPr>
          <a:xfrm>
            <a:off x="6104965" y="194325"/>
            <a:ext cx="3316597" cy="2830577"/>
            <a:chOff x="5876365" y="118125"/>
            <a:chExt cx="3316597" cy="2830577"/>
          </a:xfrm>
        </p:grpSpPr>
        <p:sp>
          <p:nvSpPr>
            <p:cNvPr id="1863" name="Google Shape;1863;p1"/>
            <p:cNvSpPr/>
            <p:nvPr/>
          </p:nvSpPr>
          <p:spPr>
            <a:xfrm rot="10800000">
              <a:off x="9025253" y="996438"/>
              <a:ext cx="167709" cy="165509"/>
            </a:xfrm>
            <a:custGeom>
              <a:rect b="b" l="l" r="r" t="t"/>
              <a:pathLst>
                <a:path extrusionOk="0" h="1881" w="1906">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1"/>
            <p:cNvSpPr/>
            <p:nvPr/>
          </p:nvSpPr>
          <p:spPr>
            <a:xfrm>
              <a:off x="6008817" y="118125"/>
              <a:ext cx="3134824" cy="182018"/>
            </a:xfrm>
            <a:custGeom>
              <a:rect b="b" l="l" r="r" t="t"/>
              <a:pathLst>
                <a:path extrusionOk="0" fill="none" h="1480" w="25490">
                  <a:moveTo>
                    <a:pt x="1" y="1479"/>
                  </a:moveTo>
                  <a:lnTo>
                    <a:pt x="13710" y="1479"/>
                  </a:lnTo>
                  <a:lnTo>
                    <a:pt x="15164" y="0"/>
                  </a:lnTo>
                  <a:lnTo>
                    <a:pt x="25490" y="0"/>
                  </a:lnTo>
                </a:path>
              </a:pathLst>
            </a:custGeom>
            <a:noFill/>
            <a:ln cap="rnd"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1"/>
            <p:cNvSpPr/>
            <p:nvPr/>
          </p:nvSpPr>
          <p:spPr>
            <a:xfrm>
              <a:off x="5876365" y="182815"/>
              <a:ext cx="234282" cy="234409"/>
            </a:xfrm>
            <a:custGeom>
              <a:rect b="b" l="l" r="r" t="t"/>
              <a:pathLst>
                <a:path extrusionOk="0" h="1906" w="1905">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rgbClr val="00F4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1"/>
            <p:cNvSpPr/>
            <p:nvPr/>
          </p:nvSpPr>
          <p:spPr>
            <a:xfrm rot="10800000">
              <a:off x="9109108" y="515661"/>
              <a:ext cx="88" cy="564632"/>
            </a:xfrm>
            <a:custGeom>
              <a:rect b="b" l="l" r="r" t="t"/>
              <a:pathLst>
                <a:path extrusionOk="0" fill="none" h="6417" w="1">
                  <a:moveTo>
                    <a:pt x="1" y="6416"/>
                  </a:move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1"/>
            <p:cNvSpPr/>
            <p:nvPr/>
          </p:nvSpPr>
          <p:spPr>
            <a:xfrm rot="10800000">
              <a:off x="8441048" y="515657"/>
              <a:ext cx="361727" cy="2369168"/>
            </a:xfrm>
            <a:custGeom>
              <a:rect b="b" l="l" r="r" t="t"/>
              <a:pathLst>
                <a:path extrusionOk="0" fill="none" h="21731" w="4111">
                  <a:moveTo>
                    <a:pt x="0" y="21730"/>
                  </a:moveTo>
                  <a:lnTo>
                    <a:pt x="0" y="14562"/>
                  </a:lnTo>
                  <a:lnTo>
                    <a:pt x="4110" y="10427"/>
                  </a:lnTo>
                  <a:lnTo>
                    <a:pt x="4110" y="1"/>
                  </a:lnTo>
                </a:path>
              </a:pathLst>
            </a:custGeom>
            <a:noFill/>
            <a:ln cap="rnd"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1"/>
            <p:cNvSpPr/>
            <p:nvPr/>
          </p:nvSpPr>
          <p:spPr>
            <a:xfrm rot="10800000">
              <a:off x="8357275" y="2781081"/>
              <a:ext cx="165421" cy="167621"/>
            </a:xfrm>
            <a:custGeom>
              <a:rect b="b" l="l" r="r" t="t"/>
              <a:pathLst>
                <a:path extrusionOk="0" h="1905" w="188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69" name="Google Shape;1869;p1"/>
          <p:cNvSpPr txBox="1"/>
          <p:nvPr/>
        </p:nvSpPr>
        <p:spPr>
          <a:xfrm>
            <a:off x="1025525" y="4859100"/>
            <a:ext cx="8418600" cy="3387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All members contributed equally since we wanted to practice everything, analyze everyone’s answers, and learn from each other.</a:t>
            </a:r>
            <a:endParaRPr sz="1000">
              <a:solidFill>
                <a:schemeClr val="dk1"/>
              </a:solidFill>
              <a:latin typeface="Roboto"/>
              <a:ea typeface="Roboto"/>
              <a:cs typeface="Roboto"/>
              <a:sym typeface="Roboto"/>
            </a:endParaRPr>
          </a:p>
        </p:txBody>
      </p:sp>
      <p:sp>
        <p:nvSpPr>
          <p:cNvPr id="1870" name="Google Shape;1870;p1"/>
          <p:cNvSpPr txBox="1"/>
          <p:nvPr/>
        </p:nvSpPr>
        <p:spPr>
          <a:xfrm>
            <a:off x="1954750" y="1622350"/>
            <a:ext cx="6080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chemeClr val="dk2"/>
                </a:solidFill>
                <a:latin typeface="Bebas Neue"/>
                <a:ea typeface="Bebas Neue"/>
                <a:cs typeface="Bebas Neue"/>
                <a:sym typeface="Bebas Neue"/>
              </a:rPr>
              <a:t>Title : Students Performance In Exams</a:t>
            </a:r>
            <a:endParaRPr sz="3200">
              <a:solidFill>
                <a:schemeClr val="dk2"/>
              </a:solidFill>
              <a:latin typeface="Bebas Neue"/>
              <a:ea typeface="Bebas Neue"/>
              <a:cs typeface="Bebas Neue"/>
              <a:sym typeface="Bebas Neue"/>
            </a:endParaRPr>
          </a:p>
        </p:txBody>
      </p:sp>
      <p:pic>
        <p:nvPicPr>
          <p:cNvPr id="1871" name="Google Shape;1871;p1"/>
          <p:cNvPicPr preferRelativeResize="0"/>
          <p:nvPr/>
        </p:nvPicPr>
        <p:blipFill>
          <a:blip r:embed="rId3">
            <a:alphaModFix/>
          </a:blip>
          <a:stretch>
            <a:fillRect/>
          </a:stretch>
        </p:blipFill>
        <p:spPr>
          <a:xfrm>
            <a:off x="8580725" y="90275"/>
            <a:ext cx="514200" cy="514200"/>
          </a:xfrm>
          <a:prstGeom prst="rect">
            <a:avLst/>
          </a:prstGeom>
          <a:noFill/>
          <a:ln>
            <a:noFill/>
          </a:ln>
        </p:spPr>
      </p:pic>
      <p:pic>
        <p:nvPicPr>
          <p:cNvPr id="1872" name="Google Shape;1872;p1"/>
          <p:cNvPicPr preferRelativeResize="0"/>
          <p:nvPr/>
        </p:nvPicPr>
        <p:blipFill>
          <a:blip r:embed="rId4">
            <a:alphaModFix/>
          </a:blip>
          <a:stretch>
            <a:fillRect/>
          </a:stretch>
        </p:blipFill>
        <p:spPr>
          <a:xfrm>
            <a:off x="6303150" y="3024900"/>
            <a:ext cx="2621024" cy="1714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3" name="Shape 2053"/>
        <p:cNvGrpSpPr/>
        <p:nvPr/>
      </p:nvGrpSpPr>
      <p:grpSpPr>
        <a:xfrm>
          <a:off x="0" y="0"/>
          <a:ext cx="0" cy="0"/>
          <a:chOff x="0" y="0"/>
          <a:chExt cx="0" cy="0"/>
        </a:xfrm>
      </p:grpSpPr>
      <p:sp>
        <p:nvSpPr>
          <p:cNvPr id="2054" name="Google Shape;2054;p2"/>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3600"/>
              <a:buNone/>
            </a:pPr>
            <a:r>
              <a:rPr lang="en"/>
              <a:t>Questions and data preparation</a:t>
            </a:r>
            <a:endParaRPr>
              <a:latin typeface="Bebas Neue"/>
              <a:ea typeface="Bebas Neue"/>
              <a:cs typeface="Bebas Neue"/>
              <a:sym typeface="Bebas Neue"/>
            </a:endParaRPr>
          </a:p>
        </p:txBody>
      </p:sp>
      <p:pic>
        <p:nvPicPr>
          <p:cNvPr id="2055" name="Google Shape;2055;p2"/>
          <p:cNvPicPr preferRelativeResize="0"/>
          <p:nvPr/>
        </p:nvPicPr>
        <p:blipFill>
          <a:blip r:embed="rId3">
            <a:alphaModFix/>
          </a:blip>
          <a:stretch>
            <a:fillRect/>
          </a:stretch>
        </p:blipFill>
        <p:spPr>
          <a:xfrm>
            <a:off x="4952650" y="1149850"/>
            <a:ext cx="3982159" cy="3185750"/>
          </a:xfrm>
          <a:prstGeom prst="rect">
            <a:avLst/>
          </a:prstGeom>
          <a:noFill/>
          <a:ln>
            <a:noFill/>
          </a:ln>
        </p:spPr>
      </p:pic>
      <p:sp>
        <p:nvSpPr>
          <p:cNvPr id="2056" name="Google Shape;2056;p2"/>
          <p:cNvSpPr txBox="1"/>
          <p:nvPr>
            <p:ph type="title"/>
          </p:nvPr>
        </p:nvSpPr>
        <p:spPr>
          <a:xfrm>
            <a:off x="720000" y="1149850"/>
            <a:ext cx="3755700" cy="212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600"/>
              <a:buNone/>
            </a:pPr>
            <a:r>
              <a:rPr lang="en" sz="2900"/>
              <a:t>We want  to know:</a:t>
            </a:r>
            <a:endParaRPr sz="2900">
              <a:latin typeface="Bebas Neue"/>
              <a:ea typeface="Bebas Neue"/>
              <a:cs typeface="Bebas Neue"/>
              <a:sym typeface="Bebas Neue"/>
            </a:endParaRPr>
          </a:p>
        </p:txBody>
      </p:sp>
      <p:sp>
        <p:nvSpPr>
          <p:cNvPr id="2057" name="Google Shape;2057;p2"/>
          <p:cNvSpPr txBox="1"/>
          <p:nvPr/>
        </p:nvSpPr>
        <p:spPr>
          <a:xfrm>
            <a:off x="720000" y="1689400"/>
            <a:ext cx="4139100" cy="672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rgbClr val="000000"/>
              </a:buClr>
              <a:buSzPts val="1600"/>
              <a:buFont typeface="Arial"/>
              <a:buNone/>
            </a:pPr>
            <a:r>
              <a:rPr lang="en" sz="2100">
                <a:solidFill>
                  <a:schemeClr val="dk1"/>
                </a:solidFill>
                <a:latin typeface="Roboto"/>
                <a:ea typeface="Roboto"/>
                <a:cs typeface="Roboto"/>
                <a:sym typeface="Roboto"/>
              </a:rPr>
              <a:t>How these factors affect students’ performance on Math</a:t>
            </a:r>
            <a:r>
              <a:rPr lang="en" sz="2100">
                <a:solidFill>
                  <a:schemeClr val="dk1"/>
                </a:solidFill>
                <a:latin typeface="Roboto"/>
                <a:ea typeface="Roboto"/>
                <a:cs typeface="Roboto"/>
                <a:sym typeface="Roboto"/>
              </a:rPr>
              <a:t>?</a:t>
            </a:r>
            <a:endParaRPr sz="2700">
              <a:solidFill>
                <a:schemeClr val="dk1"/>
              </a:solidFill>
              <a:latin typeface="Roboto"/>
              <a:ea typeface="Roboto"/>
              <a:cs typeface="Roboto"/>
              <a:sym typeface="Roboto"/>
            </a:endParaRPr>
          </a:p>
        </p:txBody>
      </p:sp>
      <p:sp>
        <p:nvSpPr>
          <p:cNvPr id="2058" name="Google Shape;2058;p2"/>
          <p:cNvSpPr txBox="1"/>
          <p:nvPr>
            <p:ph type="title"/>
          </p:nvPr>
        </p:nvSpPr>
        <p:spPr>
          <a:xfrm>
            <a:off x="720000" y="2748850"/>
            <a:ext cx="3755700" cy="212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600"/>
              <a:buNone/>
            </a:pPr>
            <a:r>
              <a:rPr lang="en" sz="2900"/>
              <a:t>How to define “good at math”?</a:t>
            </a:r>
            <a:endParaRPr sz="2900">
              <a:latin typeface="Bebas Neue"/>
              <a:ea typeface="Bebas Neue"/>
              <a:cs typeface="Bebas Neue"/>
              <a:sym typeface="Bebas Neue"/>
            </a:endParaRPr>
          </a:p>
        </p:txBody>
      </p:sp>
      <p:sp>
        <p:nvSpPr>
          <p:cNvPr id="2059" name="Google Shape;2059;p2"/>
          <p:cNvSpPr txBox="1"/>
          <p:nvPr/>
        </p:nvSpPr>
        <p:spPr>
          <a:xfrm>
            <a:off x="720000" y="3288400"/>
            <a:ext cx="4139100" cy="672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rgbClr val="000000"/>
              </a:buClr>
              <a:buSzPts val="1600"/>
              <a:buFont typeface="Arial"/>
              <a:buNone/>
            </a:pPr>
            <a:r>
              <a:rPr lang="en" sz="2100">
                <a:solidFill>
                  <a:schemeClr val="dk1"/>
                </a:solidFill>
                <a:latin typeface="Roboto"/>
                <a:ea typeface="Roboto"/>
                <a:cs typeface="Roboto"/>
                <a:sym typeface="Roboto"/>
              </a:rPr>
              <a:t>Scores higher than 75.</a:t>
            </a:r>
            <a:endParaRPr sz="2700">
              <a:solidFill>
                <a:schemeClr val="dk1"/>
              </a:solidFill>
              <a:latin typeface="Roboto"/>
              <a:ea typeface="Roboto"/>
              <a:cs typeface="Roboto"/>
              <a:sym typeface="Roboto"/>
            </a:endParaRPr>
          </a:p>
        </p:txBody>
      </p:sp>
      <p:pic>
        <p:nvPicPr>
          <p:cNvPr id="2060" name="Google Shape;2060;p2"/>
          <p:cNvPicPr preferRelativeResize="0"/>
          <p:nvPr/>
        </p:nvPicPr>
        <p:blipFill>
          <a:blip r:embed="rId4">
            <a:alphaModFix/>
          </a:blip>
          <a:stretch>
            <a:fillRect/>
          </a:stretch>
        </p:blipFill>
        <p:spPr>
          <a:xfrm>
            <a:off x="421187" y="4016600"/>
            <a:ext cx="4736724" cy="765975"/>
          </a:xfrm>
          <a:prstGeom prst="rect">
            <a:avLst/>
          </a:prstGeom>
          <a:noFill/>
          <a:ln>
            <a:noFill/>
          </a:ln>
        </p:spPr>
      </p:pic>
      <p:pic>
        <p:nvPicPr>
          <p:cNvPr id="2061" name="Google Shape;2061;p2"/>
          <p:cNvPicPr preferRelativeResize="0"/>
          <p:nvPr/>
        </p:nvPicPr>
        <p:blipFill>
          <a:blip r:embed="rId5">
            <a:alphaModFix/>
          </a:blip>
          <a:stretch>
            <a:fillRect/>
          </a:stretch>
        </p:blipFill>
        <p:spPr>
          <a:xfrm>
            <a:off x="8580725" y="90275"/>
            <a:ext cx="514200" cy="514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5" name="Shape 2065"/>
        <p:cNvGrpSpPr/>
        <p:nvPr/>
      </p:nvGrpSpPr>
      <p:grpSpPr>
        <a:xfrm>
          <a:off x="0" y="0"/>
          <a:ext cx="0" cy="0"/>
          <a:chOff x="0" y="0"/>
          <a:chExt cx="0" cy="0"/>
        </a:xfrm>
      </p:grpSpPr>
      <p:sp>
        <p:nvSpPr>
          <p:cNvPr id="2066" name="Google Shape;2066;p15"/>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3600"/>
              <a:buNone/>
            </a:pPr>
            <a:r>
              <a:rPr lang="en"/>
              <a:t>Tree model RESULTS</a:t>
            </a:r>
            <a:endParaRPr/>
          </a:p>
        </p:txBody>
      </p:sp>
      <p:sp>
        <p:nvSpPr>
          <p:cNvPr id="2067" name="Google Shape;2067;p15"/>
          <p:cNvSpPr txBox="1"/>
          <p:nvPr/>
        </p:nvSpPr>
        <p:spPr>
          <a:xfrm>
            <a:off x="621075" y="2342550"/>
            <a:ext cx="2812500" cy="458400"/>
          </a:xfrm>
          <a:prstGeom prst="rect">
            <a:avLst/>
          </a:prstGeom>
          <a:noFill/>
          <a:ln>
            <a:noFill/>
          </a:ln>
        </p:spPr>
        <p:txBody>
          <a:bodyPr anchorCtr="0" anchor="ctr" bIns="0" lIns="0" spcFirstLastPara="1" rIns="0" wrap="square" tIns="0">
            <a:noAutofit/>
          </a:bodyPr>
          <a:lstStyle/>
          <a:p>
            <a:pPr indent="-330200" lvl="0" marL="457200" marR="0" rtl="0" algn="l">
              <a:lnSpc>
                <a:spcPct val="100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Nutrition matters most</a:t>
            </a:r>
            <a:endParaRPr sz="1600">
              <a:solidFill>
                <a:schemeClr val="dk1"/>
              </a:solidFill>
              <a:latin typeface="Roboto"/>
              <a:ea typeface="Roboto"/>
              <a:cs typeface="Roboto"/>
              <a:sym typeface="Roboto"/>
            </a:endParaRPr>
          </a:p>
          <a:p>
            <a:pPr indent="-330200" lvl="0" marL="457200" marR="0" rtl="0" algn="l">
              <a:lnSpc>
                <a:spcPct val="100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Parents’ education and race also count</a:t>
            </a:r>
            <a:endParaRPr sz="1600">
              <a:solidFill>
                <a:schemeClr val="dk1"/>
              </a:solidFill>
              <a:latin typeface="Roboto"/>
              <a:ea typeface="Roboto"/>
              <a:cs typeface="Roboto"/>
              <a:sym typeface="Roboto"/>
            </a:endParaRPr>
          </a:p>
          <a:p>
            <a:pPr indent="-330200" lvl="0" marL="457200" marR="0" rtl="0" algn="l">
              <a:lnSpc>
                <a:spcPct val="100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Students with great nutrition and are in race group E perform better</a:t>
            </a:r>
            <a:endParaRPr sz="1600">
              <a:solidFill>
                <a:schemeClr val="dk1"/>
              </a:solidFill>
              <a:latin typeface="Roboto"/>
              <a:ea typeface="Roboto"/>
              <a:cs typeface="Roboto"/>
              <a:sym typeface="Roboto"/>
            </a:endParaRPr>
          </a:p>
        </p:txBody>
      </p:sp>
      <p:sp>
        <p:nvSpPr>
          <p:cNvPr id="2068" name="Google Shape;2068;p15"/>
          <p:cNvSpPr txBox="1"/>
          <p:nvPr/>
        </p:nvSpPr>
        <p:spPr>
          <a:xfrm>
            <a:off x="621075" y="1251063"/>
            <a:ext cx="2451300" cy="488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000"/>
              <a:buFont typeface="Arial"/>
              <a:buNone/>
            </a:pPr>
            <a:r>
              <a:rPr lang="en" sz="3000">
                <a:solidFill>
                  <a:schemeClr val="dk2"/>
                </a:solidFill>
                <a:latin typeface="Bebas Neue"/>
                <a:ea typeface="Bebas Neue"/>
                <a:cs typeface="Bebas Neue"/>
                <a:sym typeface="Bebas Neue"/>
              </a:rPr>
              <a:t>Findings:</a:t>
            </a:r>
            <a:endParaRPr sz="3000">
              <a:solidFill>
                <a:schemeClr val="dk2"/>
              </a:solidFill>
              <a:latin typeface="Bebas Neue"/>
              <a:ea typeface="Bebas Neue"/>
              <a:cs typeface="Bebas Neue"/>
              <a:sym typeface="Bebas Neue"/>
            </a:endParaRPr>
          </a:p>
        </p:txBody>
      </p:sp>
      <p:pic>
        <p:nvPicPr>
          <p:cNvPr id="2069" name="Google Shape;2069;p15"/>
          <p:cNvPicPr preferRelativeResize="0"/>
          <p:nvPr/>
        </p:nvPicPr>
        <p:blipFill>
          <a:blip r:embed="rId3">
            <a:alphaModFix/>
          </a:blip>
          <a:stretch>
            <a:fillRect/>
          </a:stretch>
        </p:blipFill>
        <p:spPr>
          <a:xfrm>
            <a:off x="3487050" y="1319900"/>
            <a:ext cx="5405623" cy="3353749"/>
          </a:xfrm>
          <a:prstGeom prst="rect">
            <a:avLst/>
          </a:prstGeom>
          <a:noFill/>
          <a:ln>
            <a:noFill/>
          </a:ln>
        </p:spPr>
      </p:pic>
      <p:pic>
        <p:nvPicPr>
          <p:cNvPr id="2070" name="Google Shape;2070;p15"/>
          <p:cNvPicPr preferRelativeResize="0"/>
          <p:nvPr/>
        </p:nvPicPr>
        <p:blipFill>
          <a:blip r:embed="rId4">
            <a:alphaModFix/>
          </a:blip>
          <a:stretch>
            <a:fillRect/>
          </a:stretch>
        </p:blipFill>
        <p:spPr>
          <a:xfrm>
            <a:off x="8580725" y="90275"/>
            <a:ext cx="514200" cy="514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4" name="Shape 2074"/>
        <p:cNvGrpSpPr/>
        <p:nvPr/>
      </p:nvGrpSpPr>
      <p:grpSpPr>
        <a:xfrm>
          <a:off x="0" y="0"/>
          <a:ext cx="0" cy="0"/>
          <a:chOff x="0" y="0"/>
          <a:chExt cx="0" cy="0"/>
        </a:xfrm>
      </p:grpSpPr>
      <p:sp>
        <p:nvSpPr>
          <p:cNvPr id="2075" name="Google Shape;2075;gd6322945df_0_10"/>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3600"/>
              <a:buNone/>
            </a:pPr>
            <a:r>
              <a:rPr lang="en"/>
              <a:t>PRUNING AND PREDICTION</a:t>
            </a:r>
            <a:endParaRPr/>
          </a:p>
        </p:txBody>
      </p:sp>
      <p:sp>
        <p:nvSpPr>
          <p:cNvPr id="2076" name="Google Shape;2076;gd6322945df_0_10"/>
          <p:cNvSpPr txBox="1"/>
          <p:nvPr/>
        </p:nvSpPr>
        <p:spPr>
          <a:xfrm>
            <a:off x="509800" y="4202925"/>
            <a:ext cx="3681600" cy="458400"/>
          </a:xfrm>
          <a:prstGeom prst="rect">
            <a:avLst/>
          </a:prstGeom>
          <a:noFill/>
          <a:ln>
            <a:noFill/>
          </a:ln>
        </p:spPr>
        <p:txBody>
          <a:bodyPr anchorCtr="0" anchor="ctr" bIns="0" lIns="0" spcFirstLastPara="1" rIns="0" wrap="square" tIns="0">
            <a:noAutofit/>
          </a:bodyPr>
          <a:lstStyle/>
          <a:p>
            <a:pPr indent="-330200" lvl="0" marL="457200" marR="0" rtl="0" algn="l">
              <a:lnSpc>
                <a:spcPct val="100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Using k-fold cross-validation</a:t>
            </a:r>
            <a:endParaRPr sz="1600">
              <a:solidFill>
                <a:schemeClr val="dk1"/>
              </a:solidFill>
              <a:latin typeface="Roboto"/>
              <a:ea typeface="Roboto"/>
              <a:cs typeface="Roboto"/>
              <a:sym typeface="Roboto"/>
            </a:endParaRPr>
          </a:p>
          <a:p>
            <a:pPr indent="-330200" lvl="0" marL="457200" marR="0" rtl="0" algn="l">
              <a:lnSpc>
                <a:spcPct val="100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Least MSE when there are 5 nodes</a:t>
            </a:r>
            <a:endParaRPr sz="1600">
              <a:solidFill>
                <a:schemeClr val="dk1"/>
              </a:solidFill>
              <a:latin typeface="Roboto"/>
              <a:ea typeface="Roboto"/>
              <a:cs typeface="Roboto"/>
              <a:sym typeface="Roboto"/>
            </a:endParaRPr>
          </a:p>
          <a:p>
            <a:pPr indent="-330200" lvl="0" marL="457200" marR="0" rtl="0" algn="l">
              <a:lnSpc>
                <a:spcPct val="100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Stick to original model</a:t>
            </a:r>
            <a:endParaRPr sz="1600">
              <a:solidFill>
                <a:schemeClr val="dk1"/>
              </a:solidFill>
              <a:latin typeface="Roboto"/>
              <a:ea typeface="Roboto"/>
              <a:cs typeface="Roboto"/>
              <a:sym typeface="Roboto"/>
            </a:endParaRPr>
          </a:p>
          <a:p>
            <a:pPr indent="0" lvl="0" marL="0" marR="0" rtl="0" algn="l">
              <a:lnSpc>
                <a:spcPct val="100000"/>
              </a:lnSpc>
              <a:spcBef>
                <a:spcPts val="0"/>
              </a:spcBef>
              <a:spcAft>
                <a:spcPts val="0"/>
              </a:spcAft>
              <a:buNone/>
            </a:pPr>
            <a:r>
              <a:t/>
            </a:r>
            <a:endParaRPr sz="1600">
              <a:solidFill>
                <a:schemeClr val="dk1"/>
              </a:solidFill>
              <a:latin typeface="Roboto"/>
              <a:ea typeface="Roboto"/>
              <a:cs typeface="Roboto"/>
              <a:sym typeface="Roboto"/>
            </a:endParaRPr>
          </a:p>
        </p:txBody>
      </p:sp>
      <p:sp>
        <p:nvSpPr>
          <p:cNvPr id="2077" name="Google Shape;2077;gd6322945df_0_10"/>
          <p:cNvSpPr txBox="1"/>
          <p:nvPr/>
        </p:nvSpPr>
        <p:spPr>
          <a:xfrm>
            <a:off x="509800" y="3413713"/>
            <a:ext cx="2451300" cy="488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000"/>
              <a:buFont typeface="Arial"/>
              <a:buNone/>
            </a:pPr>
            <a:r>
              <a:rPr lang="en" sz="3000">
                <a:solidFill>
                  <a:schemeClr val="dk2"/>
                </a:solidFill>
                <a:latin typeface="Bebas Neue"/>
                <a:ea typeface="Bebas Neue"/>
                <a:cs typeface="Bebas Neue"/>
                <a:sym typeface="Bebas Neue"/>
              </a:rPr>
              <a:t>pRUNING</a:t>
            </a:r>
            <a:r>
              <a:rPr lang="en" sz="3000">
                <a:solidFill>
                  <a:schemeClr val="dk2"/>
                </a:solidFill>
                <a:latin typeface="Bebas Neue"/>
                <a:ea typeface="Bebas Neue"/>
                <a:cs typeface="Bebas Neue"/>
                <a:sym typeface="Bebas Neue"/>
              </a:rPr>
              <a:t>:</a:t>
            </a:r>
            <a:endParaRPr sz="3000">
              <a:solidFill>
                <a:schemeClr val="dk2"/>
              </a:solidFill>
              <a:latin typeface="Bebas Neue"/>
              <a:ea typeface="Bebas Neue"/>
              <a:cs typeface="Bebas Neue"/>
              <a:sym typeface="Bebas Neue"/>
            </a:endParaRPr>
          </a:p>
        </p:txBody>
      </p:sp>
      <p:pic>
        <p:nvPicPr>
          <p:cNvPr id="2078" name="Google Shape;2078;gd6322945df_0_10"/>
          <p:cNvPicPr preferRelativeResize="0"/>
          <p:nvPr/>
        </p:nvPicPr>
        <p:blipFill>
          <a:blip r:embed="rId3">
            <a:alphaModFix/>
          </a:blip>
          <a:stretch>
            <a:fillRect/>
          </a:stretch>
        </p:blipFill>
        <p:spPr>
          <a:xfrm>
            <a:off x="509800" y="1038025"/>
            <a:ext cx="2969600" cy="2375700"/>
          </a:xfrm>
          <a:prstGeom prst="rect">
            <a:avLst/>
          </a:prstGeom>
          <a:noFill/>
          <a:ln>
            <a:noFill/>
          </a:ln>
        </p:spPr>
      </p:pic>
      <p:sp>
        <p:nvSpPr>
          <p:cNvPr id="2079" name="Google Shape;2079;gd6322945df_0_10"/>
          <p:cNvSpPr txBox="1"/>
          <p:nvPr/>
        </p:nvSpPr>
        <p:spPr>
          <a:xfrm>
            <a:off x="4899075" y="4202925"/>
            <a:ext cx="3681600" cy="458400"/>
          </a:xfrm>
          <a:prstGeom prst="rect">
            <a:avLst/>
          </a:prstGeom>
          <a:noFill/>
          <a:ln>
            <a:noFill/>
          </a:ln>
        </p:spPr>
        <p:txBody>
          <a:bodyPr anchorCtr="0" anchor="ctr" bIns="0" lIns="0" spcFirstLastPara="1" rIns="0" wrap="square" tIns="0">
            <a:noAutofit/>
          </a:bodyPr>
          <a:lstStyle/>
          <a:p>
            <a:pPr indent="-330200" lvl="0" marL="457200" marR="0" rtl="0" algn="l">
              <a:lnSpc>
                <a:spcPct val="100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Confusion matrix is as above</a:t>
            </a:r>
            <a:endParaRPr sz="1600">
              <a:solidFill>
                <a:schemeClr val="dk1"/>
              </a:solidFill>
              <a:latin typeface="Roboto"/>
              <a:ea typeface="Roboto"/>
              <a:cs typeface="Roboto"/>
              <a:sym typeface="Roboto"/>
            </a:endParaRPr>
          </a:p>
          <a:p>
            <a:pPr indent="-330200" lvl="0" marL="457200" marR="0" rtl="0" algn="l">
              <a:lnSpc>
                <a:spcPct val="100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Accuracy rate is 72%</a:t>
            </a:r>
            <a:endParaRPr sz="1600">
              <a:solidFill>
                <a:schemeClr val="dk1"/>
              </a:solidFill>
              <a:latin typeface="Roboto"/>
              <a:ea typeface="Roboto"/>
              <a:cs typeface="Roboto"/>
              <a:sym typeface="Roboto"/>
            </a:endParaRPr>
          </a:p>
          <a:p>
            <a:pPr indent="0" lvl="0" marL="0" marR="0" rtl="0" algn="l">
              <a:lnSpc>
                <a:spcPct val="100000"/>
              </a:lnSpc>
              <a:spcBef>
                <a:spcPts val="0"/>
              </a:spcBef>
              <a:spcAft>
                <a:spcPts val="0"/>
              </a:spcAft>
              <a:buNone/>
            </a:pPr>
            <a:r>
              <a:t/>
            </a:r>
            <a:endParaRPr sz="1600">
              <a:solidFill>
                <a:schemeClr val="dk1"/>
              </a:solidFill>
              <a:latin typeface="Roboto"/>
              <a:ea typeface="Roboto"/>
              <a:cs typeface="Roboto"/>
              <a:sym typeface="Roboto"/>
            </a:endParaRPr>
          </a:p>
        </p:txBody>
      </p:sp>
      <p:sp>
        <p:nvSpPr>
          <p:cNvPr id="2080" name="Google Shape;2080;gd6322945df_0_10"/>
          <p:cNvSpPr txBox="1"/>
          <p:nvPr/>
        </p:nvSpPr>
        <p:spPr>
          <a:xfrm>
            <a:off x="4899075" y="3413713"/>
            <a:ext cx="2451300" cy="488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000"/>
              <a:buFont typeface="Arial"/>
              <a:buNone/>
            </a:pPr>
            <a:r>
              <a:rPr lang="en" sz="3000">
                <a:solidFill>
                  <a:schemeClr val="dk2"/>
                </a:solidFill>
                <a:latin typeface="Bebas Neue"/>
                <a:ea typeface="Bebas Neue"/>
                <a:cs typeface="Bebas Neue"/>
                <a:sym typeface="Bebas Neue"/>
              </a:rPr>
              <a:t>Prediction</a:t>
            </a:r>
            <a:r>
              <a:rPr lang="en" sz="3000">
                <a:solidFill>
                  <a:schemeClr val="dk2"/>
                </a:solidFill>
                <a:latin typeface="Bebas Neue"/>
                <a:ea typeface="Bebas Neue"/>
                <a:cs typeface="Bebas Neue"/>
                <a:sym typeface="Bebas Neue"/>
              </a:rPr>
              <a:t>:</a:t>
            </a:r>
            <a:endParaRPr sz="3000">
              <a:solidFill>
                <a:schemeClr val="dk2"/>
              </a:solidFill>
              <a:latin typeface="Bebas Neue"/>
              <a:ea typeface="Bebas Neue"/>
              <a:cs typeface="Bebas Neue"/>
              <a:sym typeface="Bebas Neue"/>
            </a:endParaRPr>
          </a:p>
        </p:txBody>
      </p:sp>
      <p:pic>
        <p:nvPicPr>
          <p:cNvPr id="2081" name="Google Shape;2081;gd6322945df_0_10"/>
          <p:cNvPicPr preferRelativeResize="0"/>
          <p:nvPr/>
        </p:nvPicPr>
        <p:blipFill>
          <a:blip r:embed="rId4">
            <a:alphaModFix/>
          </a:blip>
          <a:stretch>
            <a:fillRect/>
          </a:stretch>
        </p:blipFill>
        <p:spPr>
          <a:xfrm>
            <a:off x="5424600" y="1192413"/>
            <a:ext cx="2771775" cy="2066925"/>
          </a:xfrm>
          <a:prstGeom prst="rect">
            <a:avLst/>
          </a:prstGeom>
          <a:noFill/>
          <a:ln>
            <a:noFill/>
          </a:ln>
        </p:spPr>
      </p:pic>
      <p:pic>
        <p:nvPicPr>
          <p:cNvPr id="2082" name="Google Shape;2082;gd6322945df_0_10"/>
          <p:cNvPicPr preferRelativeResize="0"/>
          <p:nvPr/>
        </p:nvPicPr>
        <p:blipFill>
          <a:blip r:embed="rId5">
            <a:alphaModFix/>
          </a:blip>
          <a:stretch>
            <a:fillRect/>
          </a:stretch>
        </p:blipFill>
        <p:spPr>
          <a:xfrm>
            <a:off x="8580725" y="90275"/>
            <a:ext cx="514200" cy="514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6" name="Shape 2086"/>
        <p:cNvGrpSpPr/>
        <p:nvPr/>
      </p:nvGrpSpPr>
      <p:grpSpPr>
        <a:xfrm>
          <a:off x="0" y="0"/>
          <a:ext cx="0" cy="0"/>
          <a:chOff x="0" y="0"/>
          <a:chExt cx="0" cy="0"/>
        </a:xfrm>
      </p:grpSpPr>
      <p:sp>
        <p:nvSpPr>
          <p:cNvPr id="2087" name="Google Shape;2087;gd632294d87_1_0"/>
          <p:cNvSpPr txBox="1"/>
          <p:nvPr>
            <p:ph idx="2" type="title"/>
          </p:nvPr>
        </p:nvSpPr>
        <p:spPr>
          <a:xfrm>
            <a:off x="3647325" y="1212825"/>
            <a:ext cx="1926600" cy="754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000"/>
              <a:buNone/>
            </a:pPr>
            <a:r>
              <a:rPr lang="en"/>
              <a:t>02</a:t>
            </a:r>
            <a:endParaRPr/>
          </a:p>
        </p:txBody>
      </p:sp>
      <p:sp>
        <p:nvSpPr>
          <p:cNvPr id="2088" name="Google Shape;2088;gd632294d87_1_0"/>
          <p:cNvSpPr txBox="1"/>
          <p:nvPr>
            <p:ph type="title"/>
          </p:nvPr>
        </p:nvSpPr>
        <p:spPr>
          <a:xfrm>
            <a:off x="2188050" y="2221500"/>
            <a:ext cx="4767900" cy="754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4200"/>
              <a:buNone/>
            </a:pPr>
            <a:r>
              <a:rPr lang="en"/>
              <a:t>Classification</a:t>
            </a:r>
            <a:r>
              <a:rPr lang="en"/>
              <a:t> model</a:t>
            </a:r>
            <a:endParaRPr/>
          </a:p>
        </p:txBody>
      </p:sp>
      <p:sp>
        <p:nvSpPr>
          <p:cNvPr id="2089" name="Google Shape;2089;gd632294d87_1_0"/>
          <p:cNvSpPr txBox="1"/>
          <p:nvPr>
            <p:ph idx="1" type="subTitle"/>
          </p:nvPr>
        </p:nvSpPr>
        <p:spPr>
          <a:xfrm>
            <a:off x="2549400" y="3230175"/>
            <a:ext cx="4045200" cy="700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100"/>
              <a:buNone/>
            </a:pPr>
            <a:r>
              <a:t/>
            </a:r>
            <a:endParaRPr/>
          </a:p>
        </p:txBody>
      </p:sp>
      <p:pic>
        <p:nvPicPr>
          <p:cNvPr id="2090" name="Google Shape;2090;gd632294d87_1_0"/>
          <p:cNvPicPr preferRelativeResize="0"/>
          <p:nvPr/>
        </p:nvPicPr>
        <p:blipFill>
          <a:blip r:embed="rId3">
            <a:alphaModFix/>
          </a:blip>
          <a:stretch>
            <a:fillRect/>
          </a:stretch>
        </p:blipFill>
        <p:spPr>
          <a:xfrm>
            <a:off x="8580725" y="90275"/>
            <a:ext cx="514200" cy="514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4" name="Shape 2094"/>
        <p:cNvGrpSpPr/>
        <p:nvPr/>
      </p:nvGrpSpPr>
      <p:grpSpPr>
        <a:xfrm>
          <a:off x="0" y="0"/>
          <a:ext cx="0" cy="0"/>
          <a:chOff x="0" y="0"/>
          <a:chExt cx="0" cy="0"/>
        </a:xfrm>
      </p:grpSpPr>
      <p:sp>
        <p:nvSpPr>
          <p:cNvPr id="2095" name="Google Shape;2095;p8"/>
          <p:cNvSpPr txBox="1"/>
          <p:nvPr>
            <p:ph type="title"/>
          </p:nvPr>
        </p:nvSpPr>
        <p:spPr>
          <a:xfrm>
            <a:off x="720000" y="1149850"/>
            <a:ext cx="3755700" cy="363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600"/>
              <a:buNone/>
            </a:pPr>
            <a:r>
              <a:rPr lang="en" sz="2900"/>
              <a:t>We want  to know:</a:t>
            </a:r>
            <a:endParaRPr sz="2900">
              <a:latin typeface="Bebas Neue"/>
              <a:ea typeface="Bebas Neue"/>
              <a:cs typeface="Bebas Neue"/>
              <a:sym typeface="Bebas Neue"/>
            </a:endParaRPr>
          </a:p>
        </p:txBody>
      </p:sp>
      <p:sp>
        <p:nvSpPr>
          <p:cNvPr id="2096" name="Google Shape;2096;p8"/>
          <p:cNvSpPr txBox="1"/>
          <p:nvPr/>
        </p:nvSpPr>
        <p:spPr>
          <a:xfrm>
            <a:off x="422450" y="1723400"/>
            <a:ext cx="4253400" cy="1056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rgbClr val="000000"/>
              </a:buClr>
              <a:buSzPts val="1600"/>
              <a:buFont typeface="Arial"/>
              <a:buNone/>
            </a:pPr>
            <a:r>
              <a:rPr lang="en" sz="2100">
                <a:solidFill>
                  <a:schemeClr val="dk1"/>
                </a:solidFill>
                <a:latin typeface="Roboto"/>
                <a:ea typeface="Roboto"/>
                <a:cs typeface="Roboto"/>
                <a:sym typeface="Roboto"/>
              </a:rPr>
              <a:t>How these factors affect students’ performance on Total score, math, reading and writing?</a:t>
            </a:r>
            <a:endParaRPr sz="2700">
              <a:solidFill>
                <a:schemeClr val="dk1"/>
              </a:solidFill>
              <a:latin typeface="Roboto"/>
              <a:ea typeface="Roboto"/>
              <a:cs typeface="Roboto"/>
              <a:sym typeface="Roboto"/>
            </a:endParaRPr>
          </a:p>
        </p:txBody>
      </p:sp>
      <p:sp>
        <p:nvSpPr>
          <p:cNvPr id="2097" name="Google Shape;2097;p8"/>
          <p:cNvSpPr txBox="1"/>
          <p:nvPr/>
        </p:nvSpPr>
        <p:spPr>
          <a:xfrm>
            <a:off x="5178025" y="2913475"/>
            <a:ext cx="3000000" cy="15522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dk1"/>
              </a:buClr>
              <a:buSzPts val="1700"/>
              <a:buFont typeface="Roboto"/>
              <a:buChar char="●"/>
            </a:pPr>
            <a:r>
              <a:rPr lang="en">
                <a:solidFill>
                  <a:schemeClr val="dk1"/>
                </a:solidFill>
                <a:latin typeface="Roboto"/>
                <a:ea typeface="Roboto"/>
                <a:cs typeface="Roboto"/>
                <a:sym typeface="Roboto"/>
              </a:rPr>
              <a:t>Convert variables into dummy variables</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Classification standard: median value</a:t>
            </a:r>
            <a:endParaRPr>
              <a:solidFill>
                <a:schemeClr val="dk1"/>
              </a:solidFill>
              <a:latin typeface="Roboto"/>
              <a:ea typeface="Roboto"/>
              <a:cs typeface="Roboto"/>
              <a:sym typeface="Roboto"/>
            </a:endParaRPr>
          </a:p>
          <a:p>
            <a:pPr indent="-361950" lvl="0" marL="457200" rtl="0" algn="l">
              <a:lnSpc>
                <a:spcPct val="115000"/>
              </a:lnSpc>
              <a:spcBef>
                <a:spcPts val="0"/>
              </a:spcBef>
              <a:spcAft>
                <a:spcPts val="0"/>
              </a:spcAft>
              <a:buClr>
                <a:schemeClr val="dk1"/>
              </a:buClr>
              <a:buSzPts val="2100"/>
              <a:buFont typeface="Roboto"/>
              <a:buChar char="●"/>
            </a:pPr>
            <a:r>
              <a:rPr lang="en">
                <a:solidFill>
                  <a:schemeClr val="dk1"/>
                </a:solidFill>
                <a:latin typeface="Roboto"/>
                <a:ea typeface="Roboto"/>
                <a:cs typeface="Roboto"/>
                <a:sym typeface="Roboto"/>
              </a:rPr>
              <a:t>Logistic  Regression</a:t>
            </a:r>
            <a:endParaRPr/>
          </a:p>
        </p:txBody>
      </p:sp>
      <p:sp>
        <p:nvSpPr>
          <p:cNvPr id="2098" name="Google Shape;2098;p8"/>
          <p:cNvSpPr txBox="1"/>
          <p:nvPr>
            <p:ph type="title"/>
          </p:nvPr>
        </p:nvSpPr>
        <p:spPr>
          <a:xfrm>
            <a:off x="4800175" y="2313950"/>
            <a:ext cx="3755700" cy="363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600"/>
              <a:buNone/>
            </a:pPr>
            <a:r>
              <a:rPr lang="en" sz="2900"/>
              <a:t>Solution step</a:t>
            </a:r>
            <a:r>
              <a:rPr lang="en" sz="2900"/>
              <a:t>:</a:t>
            </a:r>
            <a:endParaRPr sz="2900">
              <a:latin typeface="Bebas Neue"/>
              <a:ea typeface="Bebas Neue"/>
              <a:cs typeface="Bebas Neue"/>
              <a:sym typeface="Bebas Neue"/>
            </a:endParaRPr>
          </a:p>
        </p:txBody>
      </p:sp>
      <p:pic>
        <p:nvPicPr>
          <p:cNvPr id="2099" name="Google Shape;2099;p8"/>
          <p:cNvPicPr preferRelativeResize="0"/>
          <p:nvPr/>
        </p:nvPicPr>
        <p:blipFill>
          <a:blip r:embed="rId3">
            <a:alphaModFix/>
          </a:blip>
          <a:stretch>
            <a:fillRect/>
          </a:stretch>
        </p:blipFill>
        <p:spPr>
          <a:xfrm>
            <a:off x="8580725" y="90275"/>
            <a:ext cx="514200" cy="514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3" name="Shape 2103"/>
        <p:cNvGrpSpPr/>
        <p:nvPr/>
      </p:nvGrpSpPr>
      <p:grpSpPr>
        <a:xfrm>
          <a:off x="0" y="0"/>
          <a:ext cx="0" cy="0"/>
          <a:chOff x="0" y="0"/>
          <a:chExt cx="0" cy="0"/>
        </a:xfrm>
      </p:grpSpPr>
      <p:sp>
        <p:nvSpPr>
          <p:cNvPr id="2104" name="Google Shape;2104;p13"/>
          <p:cNvSpPr txBox="1"/>
          <p:nvPr>
            <p:ph type="title"/>
          </p:nvPr>
        </p:nvSpPr>
        <p:spPr>
          <a:xfrm>
            <a:off x="472475" y="461875"/>
            <a:ext cx="7704000" cy="4884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3600"/>
              <a:buNone/>
            </a:pPr>
            <a:r>
              <a:rPr lang="en"/>
              <a:t>Dummy variables</a:t>
            </a:r>
            <a:endParaRPr>
              <a:solidFill>
                <a:schemeClr val="accent1"/>
              </a:solidFill>
            </a:endParaRPr>
          </a:p>
        </p:txBody>
      </p:sp>
      <p:pic>
        <p:nvPicPr>
          <p:cNvPr id="2105" name="Google Shape;2105;p13"/>
          <p:cNvPicPr preferRelativeResize="0"/>
          <p:nvPr/>
        </p:nvPicPr>
        <p:blipFill>
          <a:blip r:embed="rId3">
            <a:alphaModFix/>
          </a:blip>
          <a:stretch>
            <a:fillRect/>
          </a:stretch>
        </p:blipFill>
        <p:spPr>
          <a:xfrm>
            <a:off x="472475" y="1196175"/>
            <a:ext cx="5506350" cy="2713275"/>
          </a:xfrm>
          <a:prstGeom prst="rect">
            <a:avLst/>
          </a:prstGeom>
          <a:noFill/>
          <a:ln>
            <a:noFill/>
          </a:ln>
        </p:spPr>
      </p:pic>
      <p:sp>
        <p:nvSpPr>
          <p:cNvPr id="2106" name="Google Shape;2106;p13"/>
          <p:cNvSpPr txBox="1"/>
          <p:nvPr/>
        </p:nvSpPr>
        <p:spPr>
          <a:xfrm>
            <a:off x="5602600" y="1374675"/>
            <a:ext cx="3119400" cy="26304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600"/>
              </a:spcAft>
              <a:buNone/>
            </a:pPr>
            <a:r>
              <a:rPr lang="en">
                <a:solidFill>
                  <a:schemeClr val="dk1"/>
                </a:solidFill>
                <a:latin typeface="Roboto"/>
                <a:ea typeface="Roboto"/>
                <a:cs typeface="Roboto"/>
                <a:sym typeface="Roboto"/>
              </a:rPr>
              <a:t>For some variables, they are binary naturally, but variables like race and education level , they have multiple dimensions, which we </a:t>
            </a:r>
            <a:r>
              <a:rPr lang="en">
                <a:solidFill>
                  <a:schemeClr val="dk1"/>
                </a:solidFill>
                <a:latin typeface="Roboto"/>
                <a:ea typeface="Roboto"/>
                <a:cs typeface="Roboto"/>
                <a:sym typeface="Roboto"/>
              </a:rPr>
              <a:t>separate</a:t>
            </a:r>
            <a:r>
              <a:rPr lang="en">
                <a:solidFill>
                  <a:schemeClr val="dk1"/>
                </a:solidFill>
                <a:latin typeface="Roboto"/>
                <a:ea typeface="Roboto"/>
                <a:cs typeface="Roboto"/>
                <a:sym typeface="Roboto"/>
              </a:rPr>
              <a:t> each level, and treat them as binary (1 for in group_A, 0 for not the Group_A) and increases the sub-factors from 5 to 14 binarys. </a:t>
            </a:r>
            <a:endParaRPr/>
          </a:p>
        </p:txBody>
      </p:sp>
      <p:pic>
        <p:nvPicPr>
          <p:cNvPr id="2107" name="Google Shape;2107;p13"/>
          <p:cNvPicPr preferRelativeResize="0"/>
          <p:nvPr/>
        </p:nvPicPr>
        <p:blipFill>
          <a:blip r:embed="rId4">
            <a:alphaModFix/>
          </a:blip>
          <a:stretch>
            <a:fillRect/>
          </a:stretch>
        </p:blipFill>
        <p:spPr>
          <a:xfrm>
            <a:off x="8580725" y="90275"/>
            <a:ext cx="514200" cy="514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1" name="Shape 2111"/>
        <p:cNvGrpSpPr/>
        <p:nvPr/>
      </p:nvGrpSpPr>
      <p:grpSpPr>
        <a:xfrm>
          <a:off x="0" y="0"/>
          <a:ext cx="0" cy="0"/>
          <a:chOff x="0" y="0"/>
          <a:chExt cx="0" cy="0"/>
        </a:xfrm>
      </p:grpSpPr>
      <p:sp>
        <p:nvSpPr>
          <p:cNvPr id="2112" name="Google Shape;2112;gd632294d87_3_8"/>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Set standard and do logistic regressions</a:t>
            </a:r>
            <a:endParaRPr/>
          </a:p>
        </p:txBody>
      </p:sp>
      <p:pic>
        <p:nvPicPr>
          <p:cNvPr id="2113" name="Google Shape;2113;gd632294d87_3_8"/>
          <p:cNvPicPr preferRelativeResize="0"/>
          <p:nvPr/>
        </p:nvPicPr>
        <p:blipFill>
          <a:blip r:embed="rId3">
            <a:alphaModFix/>
          </a:blip>
          <a:stretch>
            <a:fillRect/>
          </a:stretch>
        </p:blipFill>
        <p:spPr>
          <a:xfrm>
            <a:off x="603000" y="1102675"/>
            <a:ext cx="8270874" cy="2470520"/>
          </a:xfrm>
          <a:prstGeom prst="rect">
            <a:avLst/>
          </a:prstGeom>
          <a:noFill/>
          <a:ln>
            <a:noFill/>
          </a:ln>
        </p:spPr>
      </p:pic>
      <p:sp>
        <p:nvSpPr>
          <p:cNvPr id="2114" name="Google Shape;2114;gd632294d87_3_8"/>
          <p:cNvSpPr txBox="1"/>
          <p:nvPr/>
        </p:nvSpPr>
        <p:spPr>
          <a:xfrm>
            <a:off x="875675" y="3851250"/>
            <a:ext cx="5849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There is one thing that should be noticed: because the dummy variables are in the same group, they are dependent with each other. Only need k-1 factors. However, when we try to fix this by adding -1 or +0 to make the last dummy variable show up. However, we tried, but it is not successful, it is the limit of our study</a:t>
            </a:r>
            <a:endParaRPr>
              <a:solidFill>
                <a:schemeClr val="dk1"/>
              </a:solidFill>
              <a:latin typeface="Roboto"/>
              <a:ea typeface="Roboto"/>
              <a:cs typeface="Roboto"/>
              <a:sym typeface="Roboto"/>
            </a:endParaRPr>
          </a:p>
        </p:txBody>
      </p:sp>
      <p:pic>
        <p:nvPicPr>
          <p:cNvPr id="2115" name="Google Shape;2115;gd632294d87_3_8"/>
          <p:cNvPicPr preferRelativeResize="0"/>
          <p:nvPr/>
        </p:nvPicPr>
        <p:blipFill>
          <a:blip r:embed="rId4">
            <a:alphaModFix/>
          </a:blip>
          <a:stretch>
            <a:fillRect/>
          </a:stretch>
        </p:blipFill>
        <p:spPr>
          <a:xfrm>
            <a:off x="8580725" y="90275"/>
            <a:ext cx="514200" cy="514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9" name="Shape 2119"/>
        <p:cNvGrpSpPr/>
        <p:nvPr/>
      </p:nvGrpSpPr>
      <p:grpSpPr>
        <a:xfrm>
          <a:off x="0" y="0"/>
          <a:ext cx="0" cy="0"/>
          <a:chOff x="0" y="0"/>
          <a:chExt cx="0" cy="0"/>
        </a:xfrm>
      </p:grpSpPr>
      <p:sp>
        <p:nvSpPr>
          <p:cNvPr id="2120" name="Google Shape;2120;gd632294d87_3_12"/>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Results</a:t>
            </a:r>
            <a:endParaRPr/>
          </a:p>
        </p:txBody>
      </p:sp>
      <p:sp>
        <p:nvSpPr>
          <p:cNvPr id="2121" name="Google Shape;2121;gd632294d87_3_12"/>
          <p:cNvSpPr txBox="1"/>
          <p:nvPr/>
        </p:nvSpPr>
        <p:spPr>
          <a:xfrm>
            <a:off x="1212300" y="1174725"/>
            <a:ext cx="6822900" cy="266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2122" name="Google Shape;2122;gd632294d87_3_12"/>
          <p:cNvPicPr preferRelativeResize="0"/>
          <p:nvPr/>
        </p:nvPicPr>
        <p:blipFill>
          <a:blip r:embed="rId3">
            <a:alphaModFix/>
          </a:blip>
          <a:stretch>
            <a:fillRect/>
          </a:stretch>
        </p:blipFill>
        <p:spPr>
          <a:xfrm>
            <a:off x="797575" y="1234575"/>
            <a:ext cx="3233729" cy="3571224"/>
          </a:xfrm>
          <a:prstGeom prst="rect">
            <a:avLst/>
          </a:prstGeom>
          <a:noFill/>
          <a:ln cap="flat" cmpd="sng" w="25400">
            <a:solidFill>
              <a:srgbClr val="000000"/>
            </a:solidFill>
            <a:prstDash val="solid"/>
            <a:miter lim="8000"/>
            <a:headEnd len="sm" w="sm" type="none"/>
            <a:tailEnd len="sm" w="sm" type="none"/>
          </a:ln>
        </p:spPr>
      </p:pic>
      <p:pic>
        <p:nvPicPr>
          <p:cNvPr id="2123" name="Google Shape;2123;gd632294d87_3_12"/>
          <p:cNvPicPr preferRelativeResize="0"/>
          <p:nvPr/>
        </p:nvPicPr>
        <p:blipFill>
          <a:blip r:embed="rId4">
            <a:alphaModFix/>
          </a:blip>
          <a:stretch>
            <a:fillRect/>
          </a:stretch>
        </p:blipFill>
        <p:spPr>
          <a:xfrm>
            <a:off x="5030075" y="1267918"/>
            <a:ext cx="3233725" cy="3504530"/>
          </a:xfrm>
          <a:prstGeom prst="rect">
            <a:avLst/>
          </a:prstGeom>
          <a:noFill/>
          <a:ln cap="flat" cmpd="sng" w="25400">
            <a:solidFill>
              <a:srgbClr val="000000"/>
            </a:solidFill>
            <a:prstDash val="solid"/>
            <a:miter lim="8000"/>
            <a:headEnd len="sm" w="sm" type="none"/>
            <a:tailEnd len="sm" w="sm" type="none"/>
          </a:ln>
        </p:spPr>
      </p:pic>
      <p:pic>
        <p:nvPicPr>
          <p:cNvPr id="2124" name="Google Shape;2124;gd632294d87_3_12"/>
          <p:cNvPicPr preferRelativeResize="0"/>
          <p:nvPr/>
        </p:nvPicPr>
        <p:blipFill>
          <a:blip r:embed="rId5">
            <a:alphaModFix/>
          </a:blip>
          <a:stretch>
            <a:fillRect/>
          </a:stretch>
        </p:blipFill>
        <p:spPr>
          <a:xfrm>
            <a:off x="8580725" y="90275"/>
            <a:ext cx="514200" cy="514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8" name="Shape 2128"/>
        <p:cNvGrpSpPr/>
        <p:nvPr/>
      </p:nvGrpSpPr>
      <p:grpSpPr>
        <a:xfrm>
          <a:off x="0" y="0"/>
          <a:ext cx="0" cy="0"/>
          <a:chOff x="0" y="0"/>
          <a:chExt cx="0" cy="0"/>
        </a:xfrm>
      </p:grpSpPr>
      <p:sp>
        <p:nvSpPr>
          <p:cNvPr id="2129" name="Google Shape;2129;gd632294d87_3_23"/>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RESULTS</a:t>
            </a:r>
            <a:endParaRPr/>
          </a:p>
        </p:txBody>
      </p:sp>
      <p:pic>
        <p:nvPicPr>
          <p:cNvPr id="2130" name="Google Shape;2130;gd632294d87_3_23"/>
          <p:cNvPicPr preferRelativeResize="0"/>
          <p:nvPr/>
        </p:nvPicPr>
        <p:blipFill>
          <a:blip r:embed="rId3">
            <a:alphaModFix/>
          </a:blip>
          <a:stretch>
            <a:fillRect/>
          </a:stretch>
        </p:blipFill>
        <p:spPr>
          <a:xfrm>
            <a:off x="457200" y="1102675"/>
            <a:ext cx="3509468" cy="3888424"/>
          </a:xfrm>
          <a:prstGeom prst="rect">
            <a:avLst/>
          </a:prstGeom>
          <a:noFill/>
          <a:ln cap="flat" cmpd="sng" w="25400">
            <a:solidFill>
              <a:srgbClr val="000000"/>
            </a:solidFill>
            <a:prstDash val="solid"/>
            <a:miter lim="8000"/>
            <a:headEnd len="sm" w="sm" type="none"/>
            <a:tailEnd len="sm" w="sm" type="none"/>
          </a:ln>
        </p:spPr>
      </p:pic>
      <p:pic>
        <p:nvPicPr>
          <p:cNvPr id="2131" name="Google Shape;2131;gd632294d87_3_23"/>
          <p:cNvPicPr preferRelativeResize="0"/>
          <p:nvPr/>
        </p:nvPicPr>
        <p:blipFill>
          <a:blip r:embed="rId4">
            <a:alphaModFix/>
          </a:blip>
          <a:stretch>
            <a:fillRect/>
          </a:stretch>
        </p:blipFill>
        <p:spPr>
          <a:xfrm>
            <a:off x="4868868" y="1102675"/>
            <a:ext cx="3541783" cy="3888425"/>
          </a:xfrm>
          <a:prstGeom prst="rect">
            <a:avLst/>
          </a:prstGeom>
          <a:noFill/>
          <a:ln cap="flat" cmpd="sng" w="25400">
            <a:solidFill>
              <a:srgbClr val="000000"/>
            </a:solidFill>
            <a:prstDash val="solid"/>
            <a:miter lim="8000"/>
            <a:headEnd len="sm" w="sm" type="none"/>
            <a:tailEnd len="sm" w="sm" type="none"/>
          </a:ln>
        </p:spPr>
      </p:pic>
      <p:pic>
        <p:nvPicPr>
          <p:cNvPr id="2132" name="Google Shape;2132;gd632294d87_3_23"/>
          <p:cNvPicPr preferRelativeResize="0"/>
          <p:nvPr/>
        </p:nvPicPr>
        <p:blipFill>
          <a:blip r:embed="rId5">
            <a:alphaModFix/>
          </a:blip>
          <a:stretch>
            <a:fillRect/>
          </a:stretch>
        </p:blipFill>
        <p:spPr>
          <a:xfrm>
            <a:off x="8580725" y="90275"/>
            <a:ext cx="514200" cy="514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6" name="Shape 2136"/>
        <p:cNvGrpSpPr/>
        <p:nvPr/>
      </p:nvGrpSpPr>
      <p:grpSpPr>
        <a:xfrm>
          <a:off x="0" y="0"/>
          <a:ext cx="0" cy="0"/>
          <a:chOff x="0" y="0"/>
          <a:chExt cx="0" cy="0"/>
        </a:xfrm>
      </p:grpSpPr>
      <p:sp>
        <p:nvSpPr>
          <p:cNvPr id="2137" name="Google Shape;2137;gd632294d87_3_31"/>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Results and Conclusion</a:t>
            </a:r>
            <a:endParaRPr/>
          </a:p>
        </p:txBody>
      </p:sp>
      <p:sp>
        <p:nvSpPr>
          <p:cNvPr id="2138" name="Google Shape;2138;gd632294d87_3_31"/>
          <p:cNvSpPr txBox="1"/>
          <p:nvPr/>
        </p:nvSpPr>
        <p:spPr>
          <a:xfrm>
            <a:off x="395525" y="1086700"/>
            <a:ext cx="3582900" cy="34494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Results</a:t>
            </a:r>
            <a:endParaRPr>
              <a:solidFill>
                <a:schemeClr val="dk1"/>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chemeClr val="dk1"/>
              </a:buClr>
              <a:buSzPts val="1600"/>
              <a:buFont typeface="Roboto"/>
              <a:buChar char="●"/>
            </a:pPr>
            <a:r>
              <a:rPr lang="en">
                <a:solidFill>
                  <a:schemeClr val="dk1"/>
                </a:solidFill>
                <a:latin typeface="Times New Roman"/>
                <a:ea typeface="Times New Roman"/>
                <a:cs typeface="Times New Roman"/>
                <a:sym typeface="Times New Roman"/>
              </a:rPr>
              <a:t>gender, lunch and test preparations, all of the three have a highly significant (alpha is below 0.01%)  relationship with score performance</a:t>
            </a:r>
            <a:endParaRPr>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lang="en" sz="1200">
                <a:solidFill>
                  <a:schemeClr val="dk1"/>
                </a:solidFill>
                <a:latin typeface="Times New Roman"/>
                <a:ea typeface="Times New Roman"/>
                <a:cs typeface="Times New Roman"/>
                <a:sym typeface="Times New Roman"/>
              </a:rPr>
              <a:t>Race affects the math exam mostly, because more sub-factors are significant in the regression, then the writing and least on reading. </a:t>
            </a:r>
            <a:endParaRPr sz="120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lang="en" sz="1200">
                <a:solidFill>
                  <a:schemeClr val="dk1"/>
                </a:solidFill>
                <a:latin typeface="Times New Roman"/>
                <a:ea typeface="Times New Roman"/>
                <a:cs typeface="Times New Roman"/>
                <a:sym typeface="Times New Roman"/>
              </a:rPr>
              <a:t> For parental education factors, the test score of writing is influenced by it heavily, and then reading, the last is math. </a:t>
            </a:r>
            <a:endParaRPr>
              <a:solidFill>
                <a:schemeClr val="dk1"/>
              </a:solidFill>
              <a:latin typeface="Times New Roman"/>
              <a:ea typeface="Times New Roman"/>
              <a:cs typeface="Times New Roman"/>
              <a:sym typeface="Times New Roman"/>
            </a:endParaRPr>
          </a:p>
        </p:txBody>
      </p:sp>
      <p:pic>
        <p:nvPicPr>
          <p:cNvPr id="2139" name="Google Shape;2139;gd632294d87_3_31"/>
          <p:cNvPicPr preferRelativeResize="0"/>
          <p:nvPr/>
        </p:nvPicPr>
        <p:blipFill>
          <a:blip r:embed="rId3">
            <a:alphaModFix/>
          </a:blip>
          <a:stretch>
            <a:fillRect/>
          </a:stretch>
        </p:blipFill>
        <p:spPr>
          <a:xfrm>
            <a:off x="8580725" y="90275"/>
            <a:ext cx="514200" cy="514200"/>
          </a:xfrm>
          <a:prstGeom prst="rect">
            <a:avLst/>
          </a:prstGeom>
          <a:noFill/>
          <a:ln>
            <a:noFill/>
          </a:ln>
        </p:spPr>
      </p:pic>
      <p:sp>
        <p:nvSpPr>
          <p:cNvPr id="2140" name="Google Shape;2140;gd632294d87_3_31"/>
          <p:cNvSpPr txBox="1"/>
          <p:nvPr/>
        </p:nvSpPr>
        <p:spPr>
          <a:xfrm>
            <a:off x="4660225" y="1086700"/>
            <a:ext cx="40560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Possible </a:t>
            </a:r>
            <a:r>
              <a:rPr lang="en">
                <a:solidFill>
                  <a:schemeClr val="dk1"/>
                </a:solidFill>
                <a:latin typeface="Roboto"/>
                <a:ea typeface="Roboto"/>
                <a:cs typeface="Roboto"/>
                <a:sym typeface="Roboto"/>
              </a:rPr>
              <a:t>explanations</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lunch_--&gt;nutrition--&gt;brain development</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Test preparations → familiar with questions in advance</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Parent's education level--&gt;home-education and even genetic inheritance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race--&gt;different cultures--&gt;different training skills ( for example, China and India emphasize more on math and physics than other subjects)</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However, for gender, we should have thought, female and male may be good at different subjects, but the results don’t support our assumptions, so we are still in discussion.</a:t>
            </a:r>
            <a:endParaRPr>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6" name="Shape 1876"/>
        <p:cNvGrpSpPr/>
        <p:nvPr/>
      </p:nvGrpSpPr>
      <p:grpSpPr>
        <a:xfrm>
          <a:off x="0" y="0"/>
          <a:ext cx="0" cy="0"/>
          <a:chOff x="0" y="0"/>
          <a:chExt cx="0" cy="0"/>
        </a:xfrm>
      </p:grpSpPr>
      <p:sp>
        <p:nvSpPr>
          <p:cNvPr id="1877" name="Google Shape;1877;p3"/>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3600"/>
              <a:buNone/>
            </a:pPr>
            <a:r>
              <a:rPr lang="en"/>
              <a:t>TABLE OF CONTENTS</a:t>
            </a:r>
            <a:endParaRPr/>
          </a:p>
        </p:txBody>
      </p:sp>
      <p:sp>
        <p:nvSpPr>
          <p:cNvPr id="1878" name="Google Shape;1878;p3"/>
          <p:cNvSpPr txBox="1"/>
          <p:nvPr>
            <p:ph idx="8" type="title"/>
          </p:nvPr>
        </p:nvSpPr>
        <p:spPr>
          <a:xfrm>
            <a:off x="6672300" y="2868050"/>
            <a:ext cx="1368300" cy="645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SzPts val="2400"/>
              <a:buNone/>
            </a:pPr>
            <a:r>
              <a:rPr lang="en"/>
              <a:t>Questions &amp; hypothesis</a:t>
            </a:r>
            <a:endParaRPr/>
          </a:p>
          <a:p>
            <a:pPr indent="0" lvl="0" marL="0" rtl="0" algn="l">
              <a:lnSpc>
                <a:spcPct val="100000"/>
              </a:lnSpc>
              <a:spcBef>
                <a:spcPts val="0"/>
              </a:spcBef>
              <a:spcAft>
                <a:spcPts val="0"/>
              </a:spcAft>
              <a:buSzPts val="2400"/>
              <a:buNone/>
            </a:pPr>
            <a:r>
              <a:t/>
            </a:r>
            <a:endParaRPr/>
          </a:p>
        </p:txBody>
      </p:sp>
      <p:sp>
        <p:nvSpPr>
          <p:cNvPr id="1879" name="Google Shape;1879;p3"/>
          <p:cNvSpPr txBox="1"/>
          <p:nvPr>
            <p:ph idx="9" type="title"/>
          </p:nvPr>
        </p:nvSpPr>
        <p:spPr>
          <a:xfrm>
            <a:off x="6832500" y="1766950"/>
            <a:ext cx="584700" cy="585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000"/>
              <a:buNone/>
            </a:pPr>
            <a:r>
              <a:rPr lang="en"/>
              <a:t>03</a:t>
            </a:r>
            <a:endParaRPr/>
          </a:p>
        </p:txBody>
      </p:sp>
      <p:sp>
        <p:nvSpPr>
          <p:cNvPr id="1880" name="Google Shape;1880;p3"/>
          <p:cNvSpPr txBox="1"/>
          <p:nvPr>
            <p:ph idx="5" type="title"/>
          </p:nvPr>
        </p:nvSpPr>
        <p:spPr>
          <a:xfrm>
            <a:off x="3666725" y="2868050"/>
            <a:ext cx="1422000" cy="645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SzPts val="2400"/>
              <a:buNone/>
            </a:pPr>
            <a:r>
              <a:rPr lang="en"/>
              <a:t>DATA DESCRIPTION</a:t>
            </a:r>
            <a:endParaRPr/>
          </a:p>
          <a:p>
            <a:pPr indent="0" lvl="0" marL="0" rtl="0" algn="l">
              <a:lnSpc>
                <a:spcPct val="100000"/>
              </a:lnSpc>
              <a:spcBef>
                <a:spcPts val="0"/>
              </a:spcBef>
              <a:spcAft>
                <a:spcPts val="0"/>
              </a:spcAft>
              <a:buSzPts val="2400"/>
              <a:buNone/>
            </a:pPr>
            <a:r>
              <a:t/>
            </a:r>
            <a:endParaRPr/>
          </a:p>
        </p:txBody>
      </p:sp>
      <p:sp>
        <p:nvSpPr>
          <p:cNvPr id="1881" name="Google Shape;1881;p3"/>
          <p:cNvSpPr txBox="1"/>
          <p:nvPr>
            <p:ph idx="6" type="title"/>
          </p:nvPr>
        </p:nvSpPr>
        <p:spPr>
          <a:xfrm>
            <a:off x="3828350" y="1766950"/>
            <a:ext cx="584700" cy="585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000"/>
              <a:buNone/>
            </a:pPr>
            <a:r>
              <a:rPr lang="en"/>
              <a:t>02</a:t>
            </a:r>
            <a:endParaRPr/>
          </a:p>
        </p:txBody>
      </p:sp>
      <p:sp>
        <p:nvSpPr>
          <p:cNvPr id="1882" name="Google Shape;1882;p3"/>
          <p:cNvSpPr txBox="1"/>
          <p:nvPr>
            <p:ph idx="1" type="subTitle"/>
          </p:nvPr>
        </p:nvSpPr>
        <p:spPr>
          <a:xfrm>
            <a:off x="383588" y="3728567"/>
            <a:ext cx="1751700" cy="645300"/>
          </a:xfrm>
          <a:prstGeom prst="rect">
            <a:avLst/>
          </a:prstGeom>
          <a:noFill/>
          <a:ln>
            <a:noFill/>
          </a:ln>
        </p:spPr>
        <p:txBody>
          <a:bodyPr anchorCtr="0" anchor="ctr" bIns="0" lIns="0" spcFirstLastPara="1" rIns="0" wrap="square" tIns="0">
            <a:noAutofit/>
          </a:bodyPr>
          <a:lstStyle/>
          <a:p>
            <a:pPr indent="-330200" lvl="0" marL="457200" rtl="0" algn="l">
              <a:lnSpc>
                <a:spcPct val="100000"/>
              </a:lnSpc>
              <a:spcBef>
                <a:spcPts val="0"/>
              </a:spcBef>
              <a:spcAft>
                <a:spcPts val="0"/>
              </a:spcAft>
              <a:buSzPts val="1600"/>
              <a:buChar char="●"/>
            </a:pPr>
            <a:r>
              <a:rPr lang="en"/>
              <a:t>Overview</a:t>
            </a:r>
            <a:endParaRPr/>
          </a:p>
          <a:p>
            <a:pPr indent="-330200" lvl="0" marL="457200" rtl="0" algn="l">
              <a:lnSpc>
                <a:spcPct val="100000"/>
              </a:lnSpc>
              <a:spcBef>
                <a:spcPts val="0"/>
              </a:spcBef>
              <a:spcAft>
                <a:spcPts val="0"/>
              </a:spcAft>
              <a:buSzPts val="1600"/>
              <a:buChar char="●"/>
            </a:pPr>
            <a:r>
              <a:rPr lang="en"/>
              <a:t>Motivation</a:t>
            </a:r>
            <a:endParaRPr/>
          </a:p>
        </p:txBody>
      </p:sp>
      <p:sp>
        <p:nvSpPr>
          <p:cNvPr id="1883" name="Google Shape;1883;p3"/>
          <p:cNvSpPr txBox="1"/>
          <p:nvPr>
            <p:ph idx="2" type="title"/>
          </p:nvPr>
        </p:nvSpPr>
        <p:spPr>
          <a:xfrm>
            <a:off x="720000" y="2868050"/>
            <a:ext cx="1466700" cy="645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2400"/>
              <a:buNone/>
            </a:pPr>
            <a:r>
              <a:rPr lang="en"/>
              <a:t>ABOUT THE PROJECT</a:t>
            </a:r>
            <a:endParaRPr/>
          </a:p>
        </p:txBody>
      </p:sp>
      <p:sp>
        <p:nvSpPr>
          <p:cNvPr id="1884" name="Google Shape;1884;p3"/>
          <p:cNvSpPr txBox="1"/>
          <p:nvPr>
            <p:ph idx="3" type="title"/>
          </p:nvPr>
        </p:nvSpPr>
        <p:spPr>
          <a:xfrm>
            <a:off x="878350" y="1766925"/>
            <a:ext cx="584700" cy="585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000"/>
              <a:buNone/>
            </a:pPr>
            <a:r>
              <a:rPr lang="en"/>
              <a:t>01</a:t>
            </a:r>
            <a:endParaRPr/>
          </a:p>
        </p:txBody>
      </p:sp>
      <p:pic>
        <p:nvPicPr>
          <p:cNvPr id="1885" name="Google Shape;1885;p3"/>
          <p:cNvPicPr preferRelativeResize="0"/>
          <p:nvPr/>
        </p:nvPicPr>
        <p:blipFill>
          <a:blip r:embed="rId3">
            <a:alphaModFix/>
          </a:blip>
          <a:stretch>
            <a:fillRect/>
          </a:stretch>
        </p:blipFill>
        <p:spPr>
          <a:xfrm>
            <a:off x="8580725" y="90275"/>
            <a:ext cx="514200" cy="514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4" name="Shape 2144"/>
        <p:cNvGrpSpPr/>
        <p:nvPr/>
      </p:nvGrpSpPr>
      <p:grpSpPr>
        <a:xfrm>
          <a:off x="0" y="0"/>
          <a:ext cx="0" cy="0"/>
          <a:chOff x="0" y="0"/>
          <a:chExt cx="0" cy="0"/>
        </a:xfrm>
      </p:grpSpPr>
      <p:sp>
        <p:nvSpPr>
          <p:cNvPr id="2145" name="Google Shape;2145;p29"/>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3600"/>
              <a:buNone/>
            </a:pPr>
            <a:r>
              <a:rPr lang="en"/>
              <a:t>REferences</a:t>
            </a:r>
            <a:endParaRPr/>
          </a:p>
        </p:txBody>
      </p:sp>
      <p:sp>
        <p:nvSpPr>
          <p:cNvPr id="2146" name="Google Shape;2146;p29"/>
          <p:cNvSpPr txBox="1"/>
          <p:nvPr>
            <p:ph idx="1" type="body"/>
          </p:nvPr>
        </p:nvSpPr>
        <p:spPr>
          <a:xfrm>
            <a:off x="720000" y="1242425"/>
            <a:ext cx="7704000" cy="3326700"/>
          </a:xfrm>
          <a:prstGeom prst="rect">
            <a:avLst/>
          </a:prstGeom>
          <a:noFill/>
          <a:ln>
            <a:noFill/>
          </a:ln>
        </p:spPr>
        <p:txBody>
          <a:bodyPr anchorCtr="0" anchor="t" bIns="0" lIns="0" spcFirstLastPara="1" rIns="0" wrap="square" tIns="0">
            <a:noAutofit/>
          </a:bodyPr>
          <a:lstStyle/>
          <a:p>
            <a:pPr indent="-304800" lvl="0" marL="457200" rtl="0" algn="l">
              <a:lnSpc>
                <a:spcPct val="100000"/>
              </a:lnSpc>
              <a:spcBef>
                <a:spcPts val="0"/>
              </a:spcBef>
              <a:spcAft>
                <a:spcPts val="0"/>
              </a:spcAft>
              <a:buSzPts val="1200"/>
              <a:buFont typeface="Times New Roman"/>
              <a:buChar char="●"/>
            </a:pPr>
            <a:r>
              <a:rPr lang="en">
                <a:latin typeface="Times New Roman"/>
                <a:ea typeface="Times New Roman"/>
                <a:cs typeface="Times New Roman"/>
                <a:sym typeface="Times New Roman"/>
              </a:rPr>
              <a:t>Students Performance in Exams. </a:t>
            </a:r>
            <a:r>
              <a:rPr lang="en">
                <a:latin typeface="Times New Roman"/>
                <a:ea typeface="Times New Roman"/>
                <a:cs typeface="Times New Roman"/>
                <a:sym typeface="Times New Roman"/>
              </a:rPr>
              <a:t>Kaggle. Retrieved from </a:t>
            </a:r>
            <a:r>
              <a:rPr lang="en" u="sng">
                <a:latin typeface="Times New Roman"/>
                <a:ea typeface="Times New Roman"/>
                <a:cs typeface="Times New Roman"/>
                <a:sym typeface="Times New Roman"/>
                <a:hlinkClick r:id="rId3"/>
              </a:rPr>
              <a:t>https://www.kaggle.com/spscientist/students-performance-in-exams?select=StudentsPerformance.csv</a:t>
            </a:r>
            <a:r>
              <a:rPr lang="en">
                <a:latin typeface="Times New Roman"/>
                <a:ea typeface="Times New Roman"/>
                <a:cs typeface="Times New Roman"/>
                <a:sym typeface="Times New Roman"/>
              </a:rPr>
              <a:t> </a:t>
            </a:r>
            <a:endParaRPr/>
          </a:p>
        </p:txBody>
      </p:sp>
      <p:pic>
        <p:nvPicPr>
          <p:cNvPr id="2147" name="Google Shape;2147;p29"/>
          <p:cNvPicPr preferRelativeResize="0"/>
          <p:nvPr/>
        </p:nvPicPr>
        <p:blipFill>
          <a:blip r:embed="rId4">
            <a:alphaModFix/>
          </a:blip>
          <a:stretch>
            <a:fillRect/>
          </a:stretch>
        </p:blipFill>
        <p:spPr>
          <a:xfrm>
            <a:off x="8580725" y="90275"/>
            <a:ext cx="514200" cy="514200"/>
          </a:xfrm>
          <a:prstGeom prst="rect">
            <a:avLst/>
          </a:prstGeom>
          <a:noFill/>
          <a:ln>
            <a:noFill/>
          </a:ln>
        </p:spPr>
      </p:pic>
      <p:pic>
        <p:nvPicPr>
          <p:cNvPr id="2148" name="Google Shape;2148;p29"/>
          <p:cNvPicPr preferRelativeResize="0"/>
          <p:nvPr/>
        </p:nvPicPr>
        <p:blipFill>
          <a:blip r:embed="rId5">
            <a:alphaModFix/>
          </a:blip>
          <a:stretch>
            <a:fillRect/>
          </a:stretch>
        </p:blipFill>
        <p:spPr>
          <a:xfrm>
            <a:off x="872400" y="2034325"/>
            <a:ext cx="2733350" cy="1895275"/>
          </a:xfrm>
          <a:prstGeom prst="rect">
            <a:avLst/>
          </a:prstGeom>
          <a:noFill/>
          <a:ln>
            <a:noFill/>
          </a:ln>
        </p:spPr>
      </p:pic>
      <p:pic>
        <p:nvPicPr>
          <p:cNvPr id="2149" name="Google Shape;2149;p29"/>
          <p:cNvPicPr preferRelativeResize="0"/>
          <p:nvPr/>
        </p:nvPicPr>
        <p:blipFill>
          <a:blip r:embed="rId6">
            <a:alphaModFix/>
          </a:blip>
          <a:stretch>
            <a:fillRect/>
          </a:stretch>
        </p:blipFill>
        <p:spPr>
          <a:xfrm>
            <a:off x="4946375" y="2007801"/>
            <a:ext cx="3017225" cy="1895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53" name="Shape 2153"/>
        <p:cNvGrpSpPr/>
        <p:nvPr/>
      </p:nvGrpSpPr>
      <p:grpSpPr>
        <a:xfrm>
          <a:off x="0" y="0"/>
          <a:ext cx="0" cy="0"/>
          <a:chOff x="0" y="0"/>
          <a:chExt cx="0" cy="0"/>
        </a:xfrm>
      </p:grpSpPr>
      <p:sp>
        <p:nvSpPr>
          <p:cNvPr id="2154" name="Google Shape;2154;p20"/>
          <p:cNvSpPr txBox="1"/>
          <p:nvPr>
            <p:ph type="title"/>
          </p:nvPr>
        </p:nvSpPr>
        <p:spPr>
          <a:xfrm>
            <a:off x="1763250" y="1849800"/>
            <a:ext cx="5617500" cy="14439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4800"/>
              <a:buNone/>
            </a:pPr>
            <a:r>
              <a:rPr lang="en"/>
              <a:t>Thanks!</a:t>
            </a:r>
            <a:endParaRPr/>
          </a:p>
        </p:txBody>
      </p:sp>
      <p:sp>
        <p:nvSpPr>
          <p:cNvPr id="2155" name="Google Shape;2155;p20"/>
          <p:cNvSpPr txBox="1"/>
          <p:nvPr/>
        </p:nvSpPr>
        <p:spPr>
          <a:xfrm>
            <a:off x="440125" y="4439050"/>
            <a:ext cx="8181300" cy="5232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Roboto"/>
                <a:ea typeface="Roboto"/>
                <a:cs typeface="Roboto"/>
                <a:sym typeface="Roboto"/>
              </a:rPr>
              <a:t>Credits: All members contributed equally since we wanted to practice everything, analyze everyone’s answers, and learn from each other. We collectively conducted the </a:t>
            </a:r>
            <a:r>
              <a:rPr lang="en" sz="1100">
                <a:solidFill>
                  <a:schemeClr val="dk1"/>
                </a:solidFill>
              </a:rPr>
              <a:t>data collection, data analysis and result interpretation, report writing and ppt.</a:t>
            </a:r>
            <a:endParaRPr>
              <a:latin typeface="Roboto"/>
              <a:ea typeface="Roboto"/>
              <a:cs typeface="Roboto"/>
              <a:sym typeface="Roboto"/>
            </a:endParaRPr>
          </a:p>
        </p:txBody>
      </p:sp>
      <p:pic>
        <p:nvPicPr>
          <p:cNvPr id="2156" name="Google Shape;2156;p20"/>
          <p:cNvPicPr preferRelativeResize="0"/>
          <p:nvPr/>
        </p:nvPicPr>
        <p:blipFill>
          <a:blip r:embed="rId4">
            <a:alphaModFix/>
          </a:blip>
          <a:stretch>
            <a:fillRect/>
          </a:stretch>
        </p:blipFill>
        <p:spPr>
          <a:xfrm>
            <a:off x="8580725" y="90275"/>
            <a:ext cx="514200" cy="514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9" name="Shape 1889"/>
        <p:cNvGrpSpPr/>
        <p:nvPr/>
      </p:nvGrpSpPr>
      <p:grpSpPr>
        <a:xfrm>
          <a:off x="0" y="0"/>
          <a:ext cx="0" cy="0"/>
          <a:chOff x="0" y="0"/>
          <a:chExt cx="0" cy="0"/>
        </a:xfrm>
      </p:grpSpPr>
      <p:sp>
        <p:nvSpPr>
          <p:cNvPr id="1890" name="Google Shape;1890;p4"/>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3600"/>
              <a:buNone/>
            </a:pPr>
            <a:r>
              <a:rPr lang="en"/>
              <a:t>TABLE OF CONTENTS</a:t>
            </a:r>
            <a:endParaRPr/>
          </a:p>
        </p:txBody>
      </p:sp>
      <p:sp>
        <p:nvSpPr>
          <p:cNvPr id="1891" name="Google Shape;1891;p4"/>
          <p:cNvSpPr txBox="1"/>
          <p:nvPr>
            <p:ph idx="2" type="title"/>
          </p:nvPr>
        </p:nvSpPr>
        <p:spPr>
          <a:xfrm>
            <a:off x="720000" y="2868050"/>
            <a:ext cx="1799100" cy="645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2400"/>
              <a:buNone/>
            </a:pPr>
            <a:r>
              <a:rPr lang="en"/>
              <a:t>mETHODOLOGIES</a:t>
            </a:r>
            <a:endParaRPr/>
          </a:p>
        </p:txBody>
      </p:sp>
      <p:sp>
        <p:nvSpPr>
          <p:cNvPr id="1892" name="Google Shape;1892;p4"/>
          <p:cNvSpPr txBox="1"/>
          <p:nvPr>
            <p:ph idx="3" type="title"/>
          </p:nvPr>
        </p:nvSpPr>
        <p:spPr>
          <a:xfrm>
            <a:off x="878350" y="1768675"/>
            <a:ext cx="584700" cy="581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000"/>
              <a:buNone/>
            </a:pPr>
            <a:r>
              <a:rPr lang="en"/>
              <a:t>04</a:t>
            </a:r>
            <a:endParaRPr/>
          </a:p>
        </p:txBody>
      </p:sp>
      <p:sp>
        <p:nvSpPr>
          <p:cNvPr id="1893" name="Google Shape;1893;p4"/>
          <p:cNvSpPr txBox="1"/>
          <p:nvPr>
            <p:ph idx="5" type="title"/>
          </p:nvPr>
        </p:nvSpPr>
        <p:spPr>
          <a:xfrm>
            <a:off x="3666725" y="2868050"/>
            <a:ext cx="1532700" cy="645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2400"/>
              <a:buNone/>
            </a:pPr>
            <a:r>
              <a:rPr lang="en"/>
              <a:t>rESULTS AND CONCLUSIONS</a:t>
            </a:r>
            <a:endParaRPr/>
          </a:p>
        </p:txBody>
      </p:sp>
      <p:sp>
        <p:nvSpPr>
          <p:cNvPr id="1894" name="Google Shape;1894;p4"/>
          <p:cNvSpPr txBox="1"/>
          <p:nvPr>
            <p:ph idx="6" type="title"/>
          </p:nvPr>
        </p:nvSpPr>
        <p:spPr>
          <a:xfrm>
            <a:off x="3828350" y="1768675"/>
            <a:ext cx="584700" cy="581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000"/>
              <a:buNone/>
            </a:pPr>
            <a:r>
              <a:rPr lang="en"/>
              <a:t>05</a:t>
            </a:r>
            <a:endParaRPr/>
          </a:p>
        </p:txBody>
      </p:sp>
      <p:sp>
        <p:nvSpPr>
          <p:cNvPr id="1895" name="Google Shape;1895;p4"/>
          <p:cNvSpPr txBox="1"/>
          <p:nvPr>
            <p:ph idx="8" type="title"/>
          </p:nvPr>
        </p:nvSpPr>
        <p:spPr>
          <a:xfrm>
            <a:off x="6672300" y="2868050"/>
            <a:ext cx="1587000" cy="645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2400"/>
              <a:buNone/>
            </a:pPr>
            <a:r>
              <a:rPr lang="en"/>
              <a:t>aPPENDICES/ rEFERENCES</a:t>
            </a:r>
            <a:endParaRPr/>
          </a:p>
        </p:txBody>
      </p:sp>
      <p:sp>
        <p:nvSpPr>
          <p:cNvPr id="1896" name="Google Shape;1896;p4"/>
          <p:cNvSpPr txBox="1"/>
          <p:nvPr>
            <p:ph idx="9" type="title"/>
          </p:nvPr>
        </p:nvSpPr>
        <p:spPr>
          <a:xfrm>
            <a:off x="6832500" y="1768675"/>
            <a:ext cx="584700" cy="581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000"/>
              <a:buNone/>
            </a:pPr>
            <a:r>
              <a:rPr lang="en"/>
              <a:t>06</a:t>
            </a:r>
            <a:endParaRPr/>
          </a:p>
        </p:txBody>
      </p:sp>
      <p:pic>
        <p:nvPicPr>
          <p:cNvPr id="1897" name="Google Shape;1897;p4"/>
          <p:cNvPicPr preferRelativeResize="0"/>
          <p:nvPr/>
        </p:nvPicPr>
        <p:blipFill>
          <a:blip r:embed="rId3">
            <a:alphaModFix/>
          </a:blip>
          <a:stretch>
            <a:fillRect/>
          </a:stretch>
        </p:blipFill>
        <p:spPr>
          <a:xfrm>
            <a:off x="8580725" y="90275"/>
            <a:ext cx="514200" cy="514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1" name="Shape 1901"/>
        <p:cNvGrpSpPr/>
        <p:nvPr/>
      </p:nvGrpSpPr>
      <p:grpSpPr>
        <a:xfrm>
          <a:off x="0" y="0"/>
          <a:ext cx="0" cy="0"/>
          <a:chOff x="0" y="0"/>
          <a:chExt cx="0" cy="0"/>
        </a:xfrm>
      </p:grpSpPr>
      <p:sp>
        <p:nvSpPr>
          <p:cNvPr id="1902" name="Google Shape;1902;p5"/>
          <p:cNvSpPr txBox="1"/>
          <p:nvPr>
            <p:ph type="title"/>
          </p:nvPr>
        </p:nvSpPr>
        <p:spPr>
          <a:xfrm>
            <a:off x="4838325" y="1067525"/>
            <a:ext cx="3509700" cy="5871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2400"/>
              <a:buNone/>
            </a:pPr>
            <a:r>
              <a:rPr lang="en"/>
              <a:t>Overview </a:t>
            </a:r>
            <a:endParaRPr/>
          </a:p>
        </p:txBody>
      </p:sp>
      <p:sp>
        <p:nvSpPr>
          <p:cNvPr id="1903" name="Google Shape;1903;p5"/>
          <p:cNvSpPr txBox="1"/>
          <p:nvPr>
            <p:ph idx="1" type="subTitle"/>
          </p:nvPr>
        </p:nvSpPr>
        <p:spPr>
          <a:xfrm>
            <a:off x="4914175" y="2571750"/>
            <a:ext cx="3509700" cy="1493400"/>
          </a:xfrm>
          <a:prstGeom prst="rect">
            <a:avLst/>
          </a:prstGeom>
          <a:noFill/>
          <a:ln>
            <a:noFill/>
          </a:ln>
        </p:spPr>
        <p:txBody>
          <a:bodyPr anchorCtr="0" anchor="ctr" bIns="0" lIns="0" spcFirstLastPara="1" rIns="0" wrap="square" tIns="0">
            <a:noAutofit/>
          </a:bodyPr>
          <a:lstStyle/>
          <a:p>
            <a:pPr indent="0" lvl="0" marL="0" rtl="0" algn="just">
              <a:lnSpc>
                <a:spcPct val="115000"/>
              </a:lnSpc>
              <a:spcBef>
                <a:spcPts val="0"/>
              </a:spcBef>
              <a:spcAft>
                <a:spcPts val="0"/>
              </a:spcAft>
              <a:buNone/>
            </a:pPr>
            <a:r>
              <a:rPr lang="en" sz="1500">
                <a:latin typeface="Times New Roman"/>
                <a:ea typeface="Times New Roman"/>
                <a:cs typeface="Times New Roman"/>
                <a:sym typeface="Times New Roman"/>
              </a:rPr>
              <a:t>Our data set portrays students' performance in the exams and marks secured by them in various subjects. </a:t>
            </a:r>
            <a:endParaRPr sz="1500">
              <a:latin typeface="Times New Roman"/>
              <a:ea typeface="Times New Roman"/>
              <a:cs typeface="Times New Roman"/>
              <a:sym typeface="Times New Roman"/>
            </a:endParaRPr>
          </a:p>
          <a:p>
            <a:pPr indent="-323850" lvl="0" marL="457200" rtl="0" algn="just">
              <a:lnSpc>
                <a:spcPct val="115000"/>
              </a:lnSpc>
              <a:spcBef>
                <a:spcPts val="800"/>
              </a:spcBef>
              <a:spcAft>
                <a:spcPts val="0"/>
              </a:spcAft>
              <a:buSzPts val="1500"/>
              <a:buFont typeface="Times New Roman"/>
              <a:buChar char="●"/>
            </a:pPr>
            <a:r>
              <a:rPr lang="en" sz="1500">
                <a:latin typeface="Times New Roman"/>
                <a:ea typeface="Times New Roman"/>
                <a:cs typeface="Times New Roman"/>
                <a:sym typeface="Times New Roman"/>
              </a:rPr>
              <a:t>Source: Kaggle</a:t>
            </a:r>
            <a:endParaRPr sz="1500">
              <a:latin typeface="Times New Roman"/>
              <a:ea typeface="Times New Roman"/>
              <a:cs typeface="Times New Roman"/>
              <a:sym typeface="Times New Roman"/>
            </a:endParaRPr>
          </a:p>
          <a:p>
            <a:pPr indent="-323850" lvl="0" marL="457200" rtl="0" algn="just">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Includes: Scores from three exams and a variety of personal, social, and economic factors that have interaction effects upon them. </a:t>
            </a:r>
            <a:endParaRPr sz="1500">
              <a:latin typeface="Times New Roman"/>
              <a:ea typeface="Times New Roman"/>
              <a:cs typeface="Times New Roman"/>
              <a:sym typeface="Times New Roman"/>
            </a:endParaRPr>
          </a:p>
          <a:p>
            <a:pPr indent="-323850" lvl="0" marL="457200" rtl="0" algn="just">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Purpose: To figure out which kind of factors may impact the final performance of students. </a:t>
            </a:r>
            <a:endParaRPr b="1" sz="1500">
              <a:latin typeface="Times New Roman"/>
              <a:ea typeface="Times New Roman"/>
              <a:cs typeface="Times New Roman"/>
              <a:sym typeface="Times New Roman"/>
            </a:endParaRPr>
          </a:p>
          <a:p>
            <a:pPr indent="0" lvl="0" marL="0" rtl="0" algn="r">
              <a:lnSpc>
                <a:spcPct val="100000"/>
              </a:lnSpc>
              <a:spcBef>
                <a:spcPts val="800"/>
              </a:spcBef>
              <a:spcAft>
                <a:spcPts val="0"/>
              </a:spcAft>
              <a:buSzPts val="2100"/>
              <a:buNone/>
            </a:pPr>
            <a:r>
              <a:t/>
            </a:r>
            <a:endParaRPr/>
          </a:p>
        </p:txBody>
      </p:sp>
      <p:grpSp>
        <p:nvGrpSpPr>
          <p:cNvPr id="1904" name="Google Shape;1904;p5"/>
          <p:cNvGrpSpPr/>
          <p:nvPr/>
        </p:nvGrpSpPr>
        <p:grpSpPr>
          <a:xfrm>
            <a:off x="2079988" y="2381809"/>
            <a:ext cx="622204" cy="916059"/>
            <a:chOff x="2071313" y="2116009"/>
            <a:chExt cx="622204" cy="916059"/>
          </a:xfrm>
        </p:grpSpPr>
        <p:sp>
          <p:nvSpPr>
            <p:cNvPr id="1905" name="Google Shape;1905;p5"/>
            <p:cNvSpPr/>
            <p:nvPr/>
          </p:nvSpPr>
          <p:spPr>
            <a:xfrm>
              <a:off x="2088552" y="2798660"/>
              <a:ext cx="602092" cy="233408"/>
            </a:xfrm>
            <a:custGeom>
              <a:rect b="b" l="l" r="r" t="t"/>
              <a:pathLst>
                <a:path extrusionOk="0" h="2031" w="5239">
                  <a:moveTo>
                    <a:pt x="1" y="1"/>
                  </a:moveTo>
                  <a:lnTo>
                    <a:pt x="1" y="1504"/>
                  </a:lnTo>
                  <a:lnTo>
                    <a:pt x="1" y="1605"/>
                  </a:lnTo>
                  <a:cubicBezTo>
                    <a:pt x="1" y="1855"/>
                    <a:pt x="1179" y="2031"/>
                    <a:pt x="2607" y="2031"/>
                  </a:cubicBezTo>
                  <a:cubicBezTo>
                    <a:pt x="4061" y="2031"/>
                    <a:pt x="5239" y="1855"/>
                    <a:pt x="5239" y="1605"/>
                  </a:cubicBezTo>
                  <a:lnTo>
                    <a:pt x="5239" y="1504"/>
                  </a:lnTo>
                  <a:lnTo>
                    <a:pt x="523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5"/>
            <p:cNvSpPr/>
            <p:nvPr/>
          </p:nvSpPr>
          <p:spPr>
            <a:xfrm>
              <a:off x="2088552" y="2798660"/>
              <a:ext cx="602092" cy="233408"/>
            </a:xfrm>
            <a:custGeom>
              <a:rect b="b" l="l" r="r" t="t"/>
              <a:pathLst>
                <a:path extrusionOk="0" fill="none" h="2031" w="5239">
                  <a:moveTo>
                    <a:pt x="5239" y="1504"/>
                  </a:moveTo>
                  <a:lnTo>
                    <a:pt x="5239" y="1605"/>
                  </a:lnTo>
                  <a:cubicBezTo>
                    <a:pt x="5239" y="1855"/>
                    <a:pt x="4061" y="2031"/>
                    <a:pt x="2607" y="2031"/>
                  </a:cubicBezTo>
                  <a:cubicBezTo>
                    <a:pt x="1179" y="2031"/>
                    <a:pt x="1" y="1855"/>
                    <a:pt x="1" y="1605"/>
                  </a:cubicBezTo>
                  <a:lnTo>
                    <a:pt x="1" y="1504"/>
                  </a:lnTo>
                  <a:lnTo>
                    <a:pt x="1" y="1"/>
                  </a:lnTo>
                  <a:lnTo>
                    <a:pt x="5239" y="1"/>
                  </a:lnTo>
                  <a:close/>
                </a:path>
              </a:pathLst>
            </a:custGeom>
            <a:noFill/>
            <a:ln cap="flat" cmpd="sng" w="19050">
              <a:solidFill>
                <a:schemeClr val="accent3"/>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5"/>
            <p:cNvSpPr/>
            <p:nvPr/>
          </p:nvSpPr>
          <p:spPr>
            <a:xfrm>
              <a:off x="2082806" y="2732463"/>
              <a:ext cx="610711" cy="129633"/>
            </a:xfrm>
            <a:custGeom>
              <a:rect b="b" l="l" r="r" t="t"/>
              <a:pathLst>
                <a:path extrusionOk="0" h="1128" w="5314">
                  <a:moveTo>
                    <a:pt x="2657" y="0"/>
                  </a:moveTo>
                  <a:cubicBezTo>
                    <a:pt x="1204" y="0"/>
                    <a:pt x="1" y="251"/>
                    <a:pt x="1" y="551"/>
                  </a:cubicBezTo>
                  <a:cubicBezTo>
                    <a:pt x="1" y="877"/>
                    <a:pt x="1204" y="1128"/>
                    <a:pt x="2657" y="1128"/>
                  </a:cubicBezTo>
                  <a:cubicBezTo>
                    <a:pt x="4136" y="1128"/>
                    <a:pt x="5314" y="877"/>
                    <a:pt x="5314" y="551"/>
                  </a:cubicBezTo>
                  <a:cubicBezTo>
                    <a:pt x="5314" y="251"/>
                    <a:pt x="4136" y="0"/>
                    <a:pt x="265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5"/>
            <p:cNvSpPr/>
            <p:nvPr/>
          </p:nvSpPr>
          <p:spPr>
            <a:xfrm>
              <a:off x="2082806" y="2732463"/>
              <a:ext cx="610711" cy="129633"/>
            </a:xfrm>
            <a:custGeom>
              <a:rect b="b" l="l" r="r" t="t"/>
              <a:pathLst>
                <a:path extrusionOk="0" fill="none" h="1128" w="5314">
                  <a:moveTo>
                    <a:pt x="5314" y="551"/>
                  </a:moveTo>
                  <a:cubicBezTo>
                    <a:pt x="5314" y="877"/>
                    <a:pt x="4136" y="1128"/>
                    <a:pt x="2657" y="1128"/>
                  </a:cubicBezTo>
                  <a:cubicBezTo>
                    <a:pt x="1204" y="1128"/>
                    <a:pt x="1" y="877"/>
                    <a:pt x="1" y="551"/>
                  </a:cubicBezTo>
                  <a:cubicBezTo>
                    <a:pt x="1" y="251"/>
                    <a:pt x="1204" y="0"/>
                    <a:pt x="2657" y="0"/>
                  </a:cubicBezTo>
                  <a:cubicBezTo>
                    <a:pt x="4136" y="0"/>
                    <a:pt x="5314" y="251"/>
                    <a:pt x="5314" y="551"/>
                  </a:cubicBezTo>
                  <a:close/>
                </a:path>
              </a:pathLst>
            </a:custGeom>
            <a:noFill/>
            <a:ln cap="flat" cmpd="sng" w="19050">
              <a:solidFill>
                <a:schemeClr val="accent3"/>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p5"/>
            <p:cNvSpPr/>
            <p:nvPr/>
          </p:nvSpPr>
          <p:spPr>
            <a:xfrm>
              <a:off x="2169229" y="2700744"/>
              <a:ext cx="414879" cy="161351"/>
            </a:xfrm>
            <a:custGeom>
              <a:rect b="b" l="l" r="r" t="t"/>
              <a:pathLst>
                <a:path extrusionOk="0" h="1404" w="3610">
                  <a:moveTo>
                    <a:pt x="0" y="0"/>
                  </a:moveTo>
                  <a:lnTo>
                    <a:pt x="0" y="1028"/>
                  </a:lnTo>
                  <a:lnTo>
                    <a:pt x="0" y="1103"/>
                  </a:lnTo>
                  <a:cubicBezTo>
                    <a:pt x="0" y="1279"/>
                    <a:pt x="802" y="1404"/>
                    <a:pt x="1805" y="1404"/>
                  </a:cubicBezTo>
                  <a:cubicBezTo>
                    <a:pt x="2807" y="1404"/>
                    <a:pt x="3609" y="1279"/>
                    <a:pt x="3609" y="1103"/>
                  </a:cubicBezTo>
                  <a:lnTo>
                    <a:pt x="3609" y="1028"/>
                  </a:lnTo>
                  <a:lnTo>
                    <a:pt x="360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p5"/>
            <p:cNvSpPr/>
            <p:nvPr/>
          </p:nvSpPr>
          <p:spPr>
            <a:xfrm>
              <a:off x="2169229" y="2700744"/>
              <a:ext cx="414879" cy="161351"/>
            </a:xfrm>
            <a:custGeom>
              <a:rect b="b" l="l" r="r" t="t"/>
              <a:pathLst>
                <a:path extrusionOk="0" fill="none" h="1404" w="3610">
                  <a:moveTo>
                    <a:pt x="3609" y="1028"/>
                  </a:moveTo>
                  <a:lnTo>
                    <a:pt x="3609" y="1103"/>
                  </a:lnTo>
                  <a:cubicBezTo>
                    <a:pt x="3609" y="1279"/>
                    <a:pt x="2807" y="1404"/>
                    <a:pt x="1805" y="1404"/>
                  </a:cubicBezTo>
                  <a:cubicBezTo>
                    <a:pt x="802" y="1404"/>
                    <a:pt x="0" y="1279"/>
                    <a:pt x="0" y="1103"/>
                  </a:cubicBezTo>
                  <a:lnTo>
                    <a:pt x="0" y="1028"/>
                  </a:lnTo>
                  <a:lnTo>
                    <a:pt x="0" y="0"/>
                  </a:lnTo>
                  <a:lnTo>
                    <a:pt x="3609" y="0"/>
                  </a:lnTo>
                  <a:close/>
                </a:path>
              </a:pathLst>
            </a:custGeom>
            <a:noFill/>
            <a:ln cap="flat" cmpd="sng" w="19050">
              <a:solidFill>
                <a:schemeClr val="accent3"/>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5"/>
            <p:cNvSpPr/>
            <p:nvPr/>
          </p:nvSpPr>
          <p:spPr>
            <a:xfrm>
              <a:off x="2074187" y="2490433"/>
              <a:ext cx="602092" cy="236281"/>
            </a:xfrm>
            <a:custGeom>
              <a:rect b="b" l="l" r="r" t="t"/>
              <a:pathLst>
                <a:path extrusionOk="0" h="2056" w="5239">
                  <a:moveTo>
                    <a:pt x="0" y="1"/>
                  </a:moveTo>
                  <a:lnTo>
                    <a:pt x="0" y="1505"/>
                  </a:lnTo>
                  <a:lnTo>
                    <a:pt x="0" y="1605"/>
                  </a:lnTo>
                  <a:cubicBezTo>
                    <a:pt x="0" y="1855"/>
                    <a:pt x="1178" y="2056"/>
                    <a:pt x="2632" y="2056"/>
                  </a:cubicBezTo>
                  <a:cubicBezTo>
                    <a:pt x="4060" y="2056"/>
                    <a:pt x="5238" y="1855"/>
                    <a:pt x="5238" y="1605"/>
                  </a:cubicBezTo>
                  <a:lnTo>
                    <a:pt x="5238" y="1505"/>
                  </a:lnTo>
                  <a:lnTo>
                    <a:pt x="523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5"/>
            <p:cNvSpPr/>
            <p:nvPr/>
          </p:nvSpPr>
          <p:spPr>
            <a:xfrm>
              <a:off x="2074187" y="2490433"/>
              <a:ext cx="602092" cy="236281"/>
            </a:xfrm>
            <a:custGeom>
              <a:rect b="b" l="l" r="r" t="t"/>
              <a:pathLst>
                <a:path extrusionOk="0" fill="none" h="2056" w="5239">
                  <a:moveTo>
                    <a:pt x="5238" y="1505"/>
                  </a:moveTo>
                  <a:lnTo>
                    <a:pt x="5238" y="1605"/>
                  </a:lnTo>
                  <a:cubicBezTo>
                    <a:pt x="5238" y="1855"/>
                    <a:pt x="4060" y="2056"/>
                    <a:pt x="2632" y="2056"/>
                  </a:cubicBezTo>
                  <a:cubicBezTo>
                    <a:pt x="1178" y="2056"/>
                    <a:pt x="0" y="1855"/>
                    <a:pt x="0" y="1605"/>
                  </a:cubicBezTo>
                  <a:lnTo>
                    <a:pt x="0" y="1505"/>
                  </a:lnTo>
                  <a:lnTo>
                    <a:pt x="0" y="1"/>
                  </a:lnTo>
                  <a:lnTo>
                    <a:pt x="5238" y="1"/>
                  </a:lnTo>
                  <a:close/>
                </a:path>
              </a:pathLst>
            </a:custGeom>
            <a:noFill/>
            <a:ln cap="flat" cmpd="sng" w="19050">
              <a:solidFill>
                <a:schemeClr val="accent3"/>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5"/>
            <p:cNvSpPr/>
            <p:nvPr/>
          </p:nvSpPr>
          <p:spPr>
            <a:xfrm>
              <a:off x="2071313" y="2424236"/>
              <a:ext cx="610711" cy="124001"/>
            </a:xfrm>
            <a:custGeom>
              <a:rect b="b" l="l" r="r" t="t"/>
              <a:pathLst>
                <a:path extrusionOk="0" h="1079" w="5314">
                  <a:moveTo>
                    <a:pt x="2657" y="0"/>
                  </a:moveTo>
                  <a:cubicBezTo>
                    <a:pt x="1178" y="0"/>
                    <a:pt x="0" y="251"/>
                    <a:pt x="0" y="552"/>
                  </a:cubicBezTo>
                  <a:cubicBezTo>
                    <a:pt x="0" y="853"/>
                    <a:pt x="1178" y="1078"/>
                    <a:pt x="2657" y="1078"/>
                  </a:cubicBezTo>
                  <a:cubicBezTo>
                    <a:pt x="4111" y="1078"/>
                    <a:pt x="5314" y="853"/>
                    <a:pt x="5314" y="552"/>
                  </a:cubicBezTo>
                  <a:cubicBezTo>
                    <a:pt x="5314" y="251"/>
                    <a:pt x="4111" y="0"/>
                    <a:pt x="265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5"/>
            <p:cNvSpPr/>
            <p:nvPr/>
          </p:nvSpPr>
          <p:spPr>
            <a:xfrm>
              <a:off x="2247033" y="2490433"/>
              <a:ext cx="259271" cy="43326"/>
            </a:xfrm>
            <a:custGeom>
              <a:rect b="b" l="l" r="r" t="t"/>
              <a:pathLst>
                <a:path extrusionOk="0" h="377" w="2256">
                  <a:moveTo>
                    <a:pt x="1128" y="1"/>
                  </a:moveTo>
                  <a:cubicBezTo>
                    <a:pt x="501" y="1"/>
                    <a:pt x="0" y="76"/>
                    <a:pt x="0" y="176"/>
                  </a:cubicBezTo>
                  <a:cubicBezTo>
                    <a:pt x="0" y="302"/>
                    <a:pt x="501" y="377"/>
                    <a:pt x="1128" y="377"/>
                  </a:cubicBezTo>
                  <a:cubicBezTo>
                    <a:pt x="1754" y="377"/>
                    <a:pt x="2256" y="302"/>
                    <a:pt x="2256" y="176"/>
                  </a:cubicBezTo>
                  <a:cubicBezTo>
                    <a:pt x="2256" y="76"/>
                    <a:pt x="1754" y="1"/>
                    <a:pt x="1128" y="1"/>
                  </a:cubicBezTo>
                  <a:close/>
                </a:path>
              </a:pathLst>
            </a:custGeom>
            <a:solidFill>
              <a:srgbClr val="00A7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5"/>
            <p:cNvSpPr/>
            <p:nvPr/>
          </p:nvSpPr>
          <p:spPr>
            <a:xfrm>
              <a:off x="2071313" y="2424236"/>
              <a:ext cx="610711" cy="124001"/>
            </a:xfrm>
            <a:custGeom>
              <a:rect b="b" l="l" r="r" t="t"/>
              <a:pathLst>
                <a:path extrusionOk="0" fill="none" h="1079" w="5314">
                  <a:moveTo>
                    <a:pt x="5314" y="552"/>
                  </a:moveTo>
                  <a:cubicBezTo>
                    <a:pt x="5314" y="853"/>
                    <a:pt x="4111" y="1078"/>
                    <a:pt x="2657" y="1078"/>
                  </a:cubicBezTo>
                  <a:cubicBezTo>
                    <a:pt x="1178" y="1078"/>
                    <a:pt x="0" y="853"/>
                    <a:pt x="0" y="552"/>
                  </a:cubicBezTo>
                  <a:cubicBezTo>
                    <a:pt x="0" y="251"/>
                    <a:pt x="1178" y="0"/>
                    <a:pt x="2657" y="0"/>
                  </a:cubicBezTo>
                  <a:cubicBezTo>
                    <a:pt x="4111" y="0"/>
                    <a:pt x="5314" y="251"/>
                    <a:pt x="5314" y="552"/>
                  </a:cubicBezTo>
                  <a:close/>
                </a:path>
              </a:pathLst>
            </a:custGeom>
            <a:noFill/>
            <a:ln cap="flat" cmpd="sng" w="19050">
              <a:solidFill>
                <a:schemeClr val="accent3"/>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5"/>
            <p:cNvSpPr/>
            <p:nvPr/>
          </p:nvSpPr>
          <p:spPr>
            <a:xfrm>
              <a:off x="2169229" y="2392517"/>
              <a:ext cx="414879" cy="161466"/>
            </a:xfrm>
            <a:custGeom>
              <a:rect b="b" l="l" r="r" t="t"/>
              <a:pathLst>
                <a:path extrusionOk="0" h="1405" w="3610">
                  <a:moveTo>
                    <a:pt x="0" y="1"/>
                  </a:moveTo>
                  <a:lnTo>
                    <a:pt x="0" y="1028"/>
                  </a:lnTo>
                  <a:lnTo>
                    <a:pt x="0" y="1103"/>
                  </a:lnTo>
                  <a:cubicBezTo>
                    <a:pt x="0" y="1279"/>
                    <a:pt x="802" y="1404"/>
                    <a:pt x="1805" y="1404"/>
                  </a:cubicBezTo>
                  <a:cubicBezTo>
                    <a:pt x="2807" y="1404"/>
                    <a:pt x="3609" y="1279"/>
                    <a:pt x="3609" y="1103"/>
                  </a:cubicBezTo>
                  <a:lnTo>
                    <a:pt x="3609" y="1028"/>
                  </a:lnTo>
                  <a:lnTo>
                    <a:pt x="360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5"/>
            <p:cNvSpPr/>
            <p:nvPr/>
          </p:nvSpPr>
          <p:spPr>
            <a:xfrm>
              <a:off x="2169229" y="2392517"/>
              <a:ext cx="414879" cy="161466"/>
            </a:xfrm>
            <a:custGeom>
              <a:rect b="b" l="l" r="r" t="t"/>
              <a:pathLst>
                <a:path extrusionOk="0" fill="none" h="1405" w="3610">
                  <a:moveTo>
                    <a:pt x="3609" y="1028"/>
                  </a:moveTo>
                  <a:lnTo>
                    <a:pt x="3609" y="1103"/>
                  </a:lnTo>
                  <a:cubicBezTo>
                    <a:pt x="3609" y="1279"/>
                    <a:pt x="2807" y="1404"/>
                    <a:pt x="1805" y="1404"/>
                  </a:cubicBezTo>
                  <a:cubicBezTo>
                    <a:pt x="802" y="1404"/>
                    <a:pt x="0" y="1279"/>
                    <a:pt x="0" y="1103"/>
                  </a:cubicBezTo>
                  <a:lnTo>
                    <a:pt x="0" y="1028"/>
                  </a:lnTo>
                  <a:lnTo>
                    <a:pt x="0" y="1"/>
                  </a:lnTo>
                  <a:lnTo>
                    <a:pt x="3609" y="1"/>
                  </a:lnTo>
                  <a:close/>
                </a:path>
              </a:pathLst>
            </a:custGeom>
            <a:noFill/>
            <a:ln cap="flat" cmpd="sng" w="19050">
              <a:solidFill>
                <a:schemeClr val="accent3"/>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5"/>
            <p:cNvSpPr/>
            <p:nvPr/>
          </p:nvSpPr>
          <p:spPr>
            <a:xfrm>
              <a:off x="2074187" y="2182320"/>
              <a:ext cx="602092" cy="236281"/>
            </a:xfrm>
            <a:custGeom>
              <a:rect b="b" l="l" r="r" t="t"/>
              <a:pathLst>
                <a:path extrusionOk="0" h="2056" w="5239">
                  <a:moveTo>
                    <a:pt x="0" y="0"/>
                  </a:moveTo>
                  <a:lnTo>
                    <a:pt x="0" y="1504"/>
                  </a:lnTo>
                  <a:lnTo>
                    <a:pt x="0" y="1604"/>
                  </a:lnTo>
                  <a:cubicBezTo>
                    <a:pt x="0" y="1855"/>
                    <a:pt x="1178" y="2055"/>
                    <a:pt x="2632" y="2055"/>
                  </a:cubicBezTo>
                  <a:cubicBezTo>
                    <a:pt x="4060" y="2055"/>
                    <a:pt x="5238" y="1855"/>
                    <a:pt x="5238" y="1604"/>
                  </a:cubicBezTo>
                  <a:lnTo>
                    <a:pt x="5238" y="1504"/>
                  </a:lnTo>
                  <a:lnTo>
                    <a:pt x="523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p5"/>
            <p:cNvSpPr/>
            <p:nvPr/>
          </p:nvSpPr>
          <p:spPr>
            <a:xfrm>
              <a:off x="2074187" y="2182320"/>
              <a:ext cx="602092" cy="236281"/>
            </a:xfrm>
            <a:custGeom>
              <a:rect b="b" l="l" r="r" t="t"/>
              <a:pathLst>
                <a:path extrusionOk="0" fill="none" h="2056" w="5239">
                  <a:moveTo>
                    <a:pt x="5238" y="1504"/>
                  </a:moveTo>
                  <a:lnTo>
                    <a:pt x="5238" y="1604"/>
                  </a:lnTo>
                  <a:cubicBezTo>
                    <a:pt x="5238" y="1855"/>
                    <a:pt x="4060" y="2055"/>
                    <a:pt x="2632" y="2055"/>
                  </a:cubicBezTo>
                  <a:cubicBezTo>
                    <a:pt x="1178" y="2055"/>
                    <a:pt x="0" y="1855"/>
                    <a:pt x="0" y="1604"/>
                  </a:cubicBezTo>
                  <a:lnTo>
                    <a:pt x="0" y="1504"/>
                  </a:lnTo>
                  <a:lnTo>
                    <a:pt x="0" y="0"/>
                  </a:lnTo>
                  <a:lnTo>
                    <a:pt x="5238" y="0"/>
                  </a:lnTo>
                  <a:close/>
                </a:path>
              </a:pathLst>
            </a:custGeom>
            <a:noFill/>
            <a:ln cap="flat" cmpd="sng" w="19050">
              <a:solidFill>
                <a:schemeClr val="accent3"/>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p5"/>
            <p:cNvSpPr/>
            <p:nvPr/>
          </p:nvSpPr>
          <p:spPr>
            <a:xfrm>
              <a:off x="2071313" y="2116009"/>
              <a:ext cx="610711" cy="121128"/>
            </a:xfrm>
            <a:custGeom>
              <a:rect b="b" l="l" r="r" t="t"/>
              <a:pathLst>
                <a:path extrusionOk="0" h="1054" w="5314">
                  <a:moveTo>
                    <a:pt x="2657" y="1"/>
                  </a:moveTo>
                  <a:cubicBezTo>
                    <a:pt x="1178" y="1"/>
                    <a:pt x="0" y="226"/>
                    <a:pt x="0" y="527"/>
                  </a:cubicBezTo>
                  <a:cubicBezTo>
                    <a:pt x="0" y="803"/>
                    <a:pt x="1178" y="1053"/>
                    <a:pt x="2657" y="1053"/>
                  </a:cubicBezTo>
                  <a:cubicBezTo>
                    <a:pt x="4111" y="1053"/>
                    <a:pt x="5314" y="803"/>
                    <a:pt x="5314" y="527"/>
                  </a:cubicBezTo>
                  <a:cubicBezTo>
                    <a:pt x="5314" y="226"/>
                    <a:pt x="4111" y="1"/>
                    <a:pt x="265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5"/>
            <p:cNvSpPr/>
            <p:nvPr/>
          </p:nvSpPr>
          <p:spPr>
            <a:xfrm>
              <a:off x="2071313" y="2116009"/>
              <a:ext cx="610711" cy="121128"/>
            </a:xfrm>
            <a:custGeom>
              <a:rect b="b" l="l" r="r" t="t"/>
              <a:pathLst>
                <a:path extrusionOk="0" fill="none" h="1054" w="5314">
                  <a:moveTo>
                    <a:pt x="5314" y="527"/>
                  </a:moveTo>
                  <a:cubicBezTo>
                    <a:pt x="5314" y="803"/>
                    <a:pt x="4111" y="1053"/>
                    <a:pt x="2657" y="1053"/>
                  </a:cubicBezTo>
                  <a:cubicBezTo>
                    <a:pt x="1178" y="1053"/>
                    <a:pt x="0" y="803"/>
                    <a:pt x="0" y="527"/>
                  </a:cubicBezTo>
                  <a:cubicBezTo>
                    <a:pt x="0" y="226"/>
                    <a:pt x="1178" y="1"/>
                    <a:pt x="2657" y="1"/>
                  </a:cubicBezTo>
                  <a:cubicBezTo>
                    <a:pt x="4111" y="1"/>
                    <a:pt x="5314" y="226"/>
                    <a:pt x="5314" y="527"/>
                  </a:cubicBezTo>
                  <a:close/>
                </a:path>
              </a:pathLst>
            </a:custGeom>
            <a:noFill/>
            <a:ln cap="flat" cmpd="sng" w="19050">
              <a:solidFill>
                <a:schemeClr val="accent3"/>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p5"/>
            <p:cNvSpPr/>
            <p:nvPr/>
          </p:nvSpPr>
          <p:spPr>
            <a:xfrm>
              <a:off x="2247033" y="2162094"/>
              <a:ext cx="259271" cy="43326"/>
            </a:xfrm>
            <a:custGeom>
              <a:rect b="b" l="l" r="r" t="t"/>
              <a:pathLst>
                <a:path extrusionOk="0" h="377" w="2256">
                  <a:moveTo>
                    <a:pt x="1128" y="1"/>
                  </a:moveTo>
                  <a:cubicBezTo>
                    <a:pt x="501" y="1"/>
                    <a:pt x="0" y="76"/>
                    <a:pt x="0" y="176"/>
                  </a:cubicBezTo>
                  <a:cubicBezTo>
                    <a:pt x="0" y="301"/>
                    <a:pt x="501" y="377"/>
                    <a:pt x="1128" y="377"/>
                  </a:cubicBezTo>
                  <a:cubicBezTo>
                    <a:pt x="1754" y="377"/>
                    <a:pt x="2256" y="301"/>
                    <a:pt x="2256" y="176"/>
                  </a:cubicBezTo>
                  <a:cubicBezTo>
                    <a:pt x="2256" y="76"/>
                    <a:pt x="1754" y="1"/>
                    <a:pt x="112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23" name="Google Shape;1923;p5"/>
          <p:cNvSpPr txBox="1"/>
          <p:nvPr/>
        </p:nvSpPr>
        <p:spPr>
          <a:xfrm>
            <a:off x="381325" y="4619175"/>
            <a:ext cx="8290500" cy="771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100">
                <a:solidFill>
                  <a:schemeClr val="dk1"/>
                </a:solidFill>
                <a:latin typeface="Times New Roman"/>
                <a:ea typeface="Times New Roman"/>
                <a:cs typeface="Times New Roman"/>
                <a:sym typeface="Times New Roman"/>
              </a:rPr>
              <a:t>Link of the Dataset:</a:t>
            </a:r>
            <a:endParaRPr b="1" sz="11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000">
                <a:solidFill>
                  <a:schemeClr val="dk1"/>
                </a:solidFill>
                <a:latin typeface="Times New Roman"/>
                <a:ea typeface="Times New Roman"/>
                <a:cs typeface="Times New Roman"/>
                <a:sym typeface="Times New Roman"/>
              </a:rPr>
              <a:t>Source: Kaggle, </a:t>
            </a:r>
            <a:r>
              <a:rPr lang="en" sz="10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https://www.kaggle.com/spscientist/students-performance-in-exams?select=StudentsPerformance.csv</a:t>
            </a:r>
            <a:r>
              <a:rPr lang="en" sz="1000">
                <a:solidFill>
                  <a:schemeClr val="dk1"/>
                </a:solidFill>
                <a:latin typeface="Times New Roman"/>
                <a:ea typeface="Times New Roman"/>
                <a:cs typeface="Times New Roman"/>
                <a:sym typeface="Times New Roman"/>
              </a:rPr>
              <a:t> </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pic>
        <p:nvPicPr>
          <p:cNvPr id="1924" name="Google Shape;1924;p5"/>
          <p:cNvPicPr preferRelativeResize="0"/>
          <p:nvPr/>
        </p:nvPicPr>
        <p:blipFill>
          <a:blip r:embed="rId4">
            <a:alphaModFix/>
          </a:blip>
          <a:stretch>
            <a:fillRect/>
          </a:stretch>
        </p:blipFill>
        <p:spPr>
          <a:xfrm>
            <a:off x="8580725" y="90275"/>
            <a:ext cx="514200" cy="514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8" name="Shape 1928"/>
        <p:cNvGrpSpPr/>
        <p:nvPr/>
      </p:nvGrpSpPr>
      <p:grpSpPr>
        <a:xfrm>
          <a:off x="0" y="0"/>
          <a:ext cx="0" cy="0"/>
          <a:chOff x="0" y="0"/>
          <a:chExt cx="0" cy="0"/>
        </a:xfrm>
      </p:grpSpPr>
      <p:sp>
        <p:nvSpPr>
          <p:cNvPr id="1929" name="Google Shape;1929;p7"/>
          <p:cNvSpPr txBox="1"/>
          <p:nvPr>
            <p:ph type="title"/>
          </p:nvPr>
        </p:nvSpPr>
        <p:spPr>
          <a:xfrm>
            <a:off x="720000" y="1581275"/>
            <a:ext cx="3509700" cy="633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3600"/>
              <a:buNone/>
            </a:pPr>
            <a:r>
              <a:rPr lang="en"/>
              <a:t>Motivation</a:t>
            </a:r>
            <a:endParaRPr/>
          </a:p>
        </p:txBody>
      </p:sp>
      <p:sp>
        <p:nvSpPr>
          <p:cNvPr id="1930" name="Google Shape;1930;p7"/>
          <p:cNvSpPr txBox="1"/>
          <p:nvPr>
            <p:ph idx="1" type="subTitle"/>
          </p:nvPr>
        </p:nvSpPr>
        <p:spPr>
          <a:xfrm>
            <a:off x="339000" y="2616563"/>
            <a:ext cx="3509700" cy="1389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2100"/>
              <a:buNone/>
            </a:pPr>
            <a:r>
              <a:rPr lang="en">
                <a:latin typeface="Arial"/>
                <a:ea typeface="Arial"/>
                <a:cs typeface="Arial"/>
                <a:sym typeface="Arial"/>
              </a:rPr>
              <a:t>To understand the influence of the various </a:t>
            </a:r>
            <a:r>
              <a:rPr lang="en">
                <a:latin typeface="Arial"/>
                <a:ea typeface="Arial"/>
                <a:cs typeface="Arial"/>
                <a:sym typeface="Arial"/>
              </a:rPr>
              <a:t>variables</a:t>
            </a:r>
            <a:r>
              <a:rPr lang="en">
                <a:latin typeface="Arial"/>
                <a:ea typeface="Arial"/>
                <a:cs typeface="Arial"/>
                <a:sym typeface="Arial"/>
              </a:rPr>
              <a:t> like parents background, test preparation etc on students performance in exams.</a:t>
            </a:r>
            <a:endParaRPr/>
          </a:p>
        </p:txBody>
      </p:sp>
      <p:pic>
        <p:nvPicPr>
          <p:cNvPr id="1931" name="Google Shape;1931;p7"/>
          <p:cNvPicPr preferRelativeResize="0"/>
          <p:nvPr/>
        </p:nvPicPr>
        <p:blipFill rotWithShape="1">
          <a:blip r:embed="rId3">
            <a:alphaModFix/>
          </a:blip>
          <a:srcRect b="0" l="11077" r="11076" t="0"/>
          <a:stretch/>
        </p:blipFill>
        <p:spPr>
          <a:xfrm>
            <a:off x="4589375" y="732288"/>
            <a:ext cx="4301544" cy="3686728"/>
          </a:xfrm>
          <a:prstGeom prst="rect">
            <a:avLst/>
          </a:prstGeom>
          <a:noFill/>
          <a:ln cap="flat" cmpd="sng" w="9525">
            <a:solidFill>
              <a:schemeClr val="accent4"/>
            </a:solidFill>
            <a:prstDash val="solid"/>
            <a:round/>
            <a:headEnd len="sm" w="sm" type="none"/>
            <a:tailEnd len="sm" w="sm" type="none"/>
          </a:ln>
        </p:spPr>
      </p:pic>
      <p:pic>
        <p:nvPicPr>
          <p:cNvPr id="1932" name="Google Shape;1932;p7"/>
          <p:cNvPicPr preferRelativeResize="0"/>
          <p:nvPr/>
        </p:nvPicPr>
        <p:blipFill>
          <a:blip r:embed="rId4">
            <a:alphaModFix/>
          </a:blip>
          <a:stretch>
            <a:fillRect/>
          </a:stretch>
        </p:blipFill>
        <p:spPr>
          <a:xfrm>
            <a:off x="8580725" y="90275"/>
            <a:ext cx="514200" cy="514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6" name="Shape 1936"/>
        <p:cNvGrpSpPr/>
        <p:nvPr/>
      </p:nvGrpSpPr>
      <p:grpSpPr>
        <a:xfrm>
          <a:off x="0" y="0"/>
          <a:ext cx="0" cy="0"/>
          <a:chOff x="0" y="0"/>
          <a:chExt cx="0" cy="0"/>
        </a:xfrm>
      </p:grpSpPr>
      <p:sp>
        <p:nvSpPr>
          <p:cNvPr id="1937" name="Google Shape;1937;gd907027bf0_0_10"/>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DATA Description (sOURCE: kaggle)</a:t>
            </a:r>
            <a:endParaRPr/>
          </a:p>
        </p:txBody>
      </p:sp>
      <p:pic>
        <p:nvPicPr>
          <p:cNvPr id="1938" name="Google Shape;1938;gd907027bf0_0_10"/>
          <p:cNvPicPr preferRelativeResize="0"/>
          <p:nvPr/>
        </p:nvPicPr>
        <p:blipFill>
          <a:blip r:embed="rId3">
            <a:alphaModFix/>
          </a:blip>
          <a:stretch>
            <a:fillRect/>
          </a:stretch>
        </p:blipFill>
        <p:spPr>
          <a:xfrm>
            <a:off x="152400" y="1102675"/>
            <a:ext cx="8839202" cy="3241456"/>
          </a:xfrm>
          <a:prstGeom prst="rect">
            <a:avLst/>
          </a:prstGeom>
          <a:noFill/>
          <a:ln>
            <a:noFill/>
          </a:ln>
        </p:spPr>
      </p:pic>
      <p:sp>
        <p:nvSpPr>
          <p:cNvPr id="1939" name="Google Shape;1939;gd907027bf0_0_10"/>
          <p:cNvSpPr txBox="1"/>
          <p:nvPr/>
        </p:nvSpPr>
        <p:spPr>
          <a:xfrm>
            <a:off x="1976475" y="4619175"/>
            <a:ext cx="7167600" cy="771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100">
                <a:solidFill>
                  <a:schemeClr val="dk1"/>
                </a:solidFill>
                <a:latin typeface="Times New Roman"/>
                <a:ea typeface="Times New Roman"/>
                <a:cs typeface="Times New Roman"/>
                <a:sym typeface="Times New Roman"/>
              </a:rPr>
              <a:t>Link of the Dataset:</a:t>
            </a:r>
            <a:endParaRPr b="1" sz="11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000">
                <a:solidFill>
                  <a:schemeClr val="dk1"/>
                </a:solidFill>
                <a:latin typeface="Times New Roman"/>
                <a:ea typeface="Times New Roman"/>
                <a:cs typeface="Times New Roman"/>
                <a:sym typeface="Times New Roman"/>
              </a:rPr>
              <a:t>Source: Kaggle, </a:t>
            </a:r>
            <a:r>
              <a:rPr lang="en" sz="1000" u="sng">
                <a:solidFill>
                  <a:schemeClr val="dk1"/>
                </a:solidFill>
                <a:latin typeface="Times New Roman"/>
                <a:ea typeface="Times New Roman"/>
                <a:cs typeface="Times New Roman"/>
                <a:sym typeface="Times New Roman"/>
                <a:hlinkClick r:id="rId4">
                  <a:extLst>
                    <a:ext uri="{A12FA001-AC4F-418D-AE19-62706E023703}">
                      <ahyp:hlinkClr val="tx"/>
                    </a:ext>
                  </a:extLst>
                </a:hlinkClick>
              </a:rPr>
              <a:t>https://www.kaggle.com/spscientist/students-performance-in-exams?select=StudentsPerformance.csv</a:t>
            </a:r>
            <a:r>
              <a:rPr lang="en" sz="1000">
                <a:solidFill>
                  <a:schemeClr val="dk1"/>
                </a:solidFill>
                <a:latin typeface="Times New Roman"/>
                <a:ea typeface="Times New Roman"/>
                <a:cs typeface="Times New Roman"/>
                <a:sym typeface="Times New Roman"/>
              </a:rPr>
              <a:t> </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pic>
        <p:nvPicPr>
          <p:cNvPr id="1940" name="Google Shape;1940;gd907027bf0_0_10"/>
          <p:cNvPicPr preferRelativeResize="0"/>
          <p:nvPr/>
        </p:nvPicPr>
        <p:blipFill>
          <a:blip r:embed="rId5">
            <a:alphaModFix/>
          </a:blip>
          <a:stretch>
            <a:fillRect/>
          </a:stretch>
        </p:blipFill>
        <p:spPr>
          <a:xfrm>
            <a:off x="8580725" y="90275"/>
            <a:ext cx="514200" cy="514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4" name="Shape 1944"/>
        <p:cNvGrpSpPr/>
        <p:nvPr/>
      </p:nvGrpSpPr>
      <p:grpSpPr>
        <a:xfrm>
          <a:off x="0" y="0"/>
          <a:ext cx="0" cy="0"/>
          <a:chOff x="0" y="0"/>
          <a:chExt cx="0" cy="0"/>
        </a:xfrm>
      </p:grpSpPr>
      <p:sp>
        <p:nvSpPr>
          <p:cNvPr id="1945" name="Google Shape;1945;p9"/>
          <p:cNvSpPr txBox="1"/>
          <p:nvPr>
            <p:ph type="title"/>
          </p:nvPr>
        </p:nvSpPr>
        <p:spPr>
          <a:xfrm>
            <a:off x="720125" y="1639950"/>
            <a:ext cx="3250500" cy="5088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2400"/>
              <a:buNone/>
            </a:pPr>
            <a:r>
              <a:rPr lang="en"/>
              <a:t>Questions &amp;</a:t>
            </a:r>
            <a:endParaRPr/>
          </a:p>
          <a:p>
            <a:pPr indent="0" lvl="0" marL="0" rtl="0" algn="r">
              <a:lnSpc>
                <a:spcPct val="100000"/>
              </a:lnSpc>
              <a:spcBef>
                <a:spcPts val="0"/>
              </a:spcBef>
              <a:spcAft>
                <a:spcPts val="0"/>
              </a:spcAft>
              <a:buSzPts val="2400"/>
              <a:buNone/>
            </a:pPr>
            <a:r>
              <a:rPr lang="en"/>
              <a:t>Hypothesis</a:t>
            </a:r>
            <a:endParaRPr/>
          </a:p>
        </p:txBody>
      </p:sp>
      <p:sp>
        <p:nvSpPr>
          <p:cNvPr id="1946" name="Google Shape;1946;p9"/>
          <p:cNvSpPr txBox="1"/>
          <p:nvPr>
            <p:ph idx="1" type="subTitle"/>
          </p:nvPr>
        </p:nvSpPr>
        <p:spPr>
          <a:xfrm>
            <a:off x="720725" y="2673825"/>
            <a:ext cx="4264500" cy="1417200"/>
          </a:xfrm>
          <a:prstGeom prst="rect">
            <a:avLst/>
          </a:prstGeom>
          <a:noFill/>
          <a:ln>
            <a:noFill/>
          </a:ln>
        </p:spPr>
        <p:txBody>
          <a:bodyPr anchorCtr="0" anchor="ctr" bIns="0" lIns="0" spcFirstLastPara="1" rIns="0" wrap="square" tIns="0">
            <a:noAutofit/>
          </a:bodyPr>
          <a:lstStyle/>
          <a:p>
            <a:pPr indent="-361950" lvl="0" marL="457200" rtl="0" algn="l">
              <a:lnSpc>
                <a:spcPct val="100000"/>
              </a:lnSpc>
              <a:spcBef>
                <a:spcPts val="0"/>
              </a:spcBef>
              <a:spcAft>
                <a:spcPts val="0"/>
              </a:spcAft>
              <a:buSzPts val="2100"/>
              <a:buChar char="●"/>
            </a:pPr>
            <a:r>
              <a:rPr lang="en"/>
              <a:t>How does the factors like gender, parents’ level of education and nutrition will affect students’ test performance  </a:t>
            </a:r>
            <a:endParaRPr/>
          </a:p>
          <a:p>
            <a:pPr indent="-361950" lvl="0" marL="457200" rtl="0" algn="l">
              <a:lnSpc>
                <a:spcPct val="100000"/>
              </a:lnSpc>
              <a:spcBef>
                <a:spcPts val="0"/>
              </a:spcBef>
              <a:spcAft>
                <a:spcPts val="0"/>
              </a:spcAft>
              <a:buSzPts val="2100"/>
              <a:buChar char="●"/>
            </a:pPr>
            <a:r>
              <a:rPr lang="en"/>
              <a:t>We expect </a:t>
            </a:r>
            <a:r>
              <a:rPr lang="en"/>
              <a:t>parents’ level of education and the nutrition will have positive influence on the students’ performance</a:t>
            </a:r>
            <a:endParaRPr/>
          </a:p>
        </p:txBody>
      </p:sp>
      <p:grpSp>
        <p:nvGrpSpPr>
          <p:cNvPr id="1947" name="Google Shape;1947;p9"/>
          <p:cNvGrpSpPr/>
          <p:nvPr/>
        </p:nvGrpSpPr>
        <p:grpSpPr>
          <a:xfrm>
            <a:off x="5223124" y="1747380"/>
            <a:ext cx="4264443" cy="2945603"/>
            <a:chOff x="5011723" y="1494466"/>
            <a:chExt cx="4267431" cy="2947666"/>
          </a:xfrm>
        </p:grpSpPr>
        <p:grpSp>
          <p:nvGrpSpPr>
            <p:cNvPr id="1948" name="Google Shape;1948;p9"/>
            <p:cNvGrpSpPr/>
            <p:nvPr/>
          </p:nvGrpSpPr>
          <p:grpSpPr>
            <a:xfrm>
              <a:off x="5011723" y="1494466"/>
              <a:ext cx="2857493" cy="2154750"/>
              <a:chOff x="3499629" y="1503696"/>
              <a:chExt cx="1163285" cy="877163"/>
            </a:xfrm>
          </p:grpSpPr>
          <p:sp>
            <p:nvSpPr>
              <p:cNvPr id="1949" name="Google Shape;1949;p9"/>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9"/>
              <p:cNvSpPr/>
              <p:nvPr/>
            </p:nvSpPr>
            <p:spPr>
              <a:xfrm>
                <a:off x="3770468" y="2292396"/>
                <a:ext cx="122" cy="122"/>
              </a:xfrm>
              <a:custGeom>
                <a:rect b="b" l="l" r="r" t="t"/>
                <a:pathLst>
                  <a:path extrusionOk="0" fill="none" h="1" w="1">
                    <a:moveTo>
                      <a:pt x="0" y="0"/>
                    </a:moveTo>
                    <a:lnTo>
                      <a:pt x="0" y="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p9"/>
              <p:cNvSpPr/>
              <p:nvPr/>
            </p:nvSpPr>
            <p:spPr>
              <a:xfrm>
                <a:off x="3770468" y="1613295"/>
                <a:ext cx="122" cy="633540"/>
              </a:xfrm>
              <a:custGeom>
                <a:rect b="b" l="l" r="r" t="t"/>
                <a:pathLst>
                  <a:path extrusionOk="0" fill="none" h="5214" w="1">
                    <a:moveTo>
                      <a:pt x="0" y="5213"/>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9"/>
              <p:cNvSpPr/>
              <p:nvPr/>
            </p:nvSpPr>
            <p:spPr>
              <a:xfrm>
                <a:off x="3770468" y="1591910"/>
                <a:ext cx="122" cy="122"/>
              </a:xfrm>
              <a:custGeom>
                <a:rect b="b" l="l" r="r" t="t"/>
                <a:pathLst>
                  <a:path extrusionOk="0" fill="none" h="1" w="1">
                    <a:moveTo>
                      <a:pt x="0" y="1"/>
                    </a:moveTo>
                    <a:lnTo>
                      <a:pt x="0" y="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9"/>
              <p:cNvSpPr/>
              <p:nvPr/>
            </p:nvSpPr>
            <p:spPr>
              <a:xfrm>
                <a:off x="3816033" y="1591910"/>
                <a:ext cx="633662" cy="122"/>
              </a:xfrm>
              <a:custGeom>
                <a:rect b="b" l="l" r="r" t="t"/>
                <a:pathLst>
                  <a:path extrusionOk="0" fill="none" h="1" w="5215">
                    <a:moveTo>
                      <a:pt x="1" y="1"/>
                    </a:moveTo>
                    <a:lnTo>
                      <a:pt x="5214"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9"/>
              <p:cNvSpPr/>
              <p:nvPr/>
            </p:nvSpPr>
            <p:spPr>
              <a:xfrm>
                <a:off x="4470832" y="1591910"/>
                <a:ext cx="122" cy="122"/>
              </a:xfrm>
              <a:custGeom>
                <a:rect b="b" l="l" r="r" t="t"/>
                <a:pathLst>
                  <a:path extrusionOk="0" fill="none" h="1" w="1">
                    <a:moveTo>
                      <a:pt x="0" y="1"/>
                    </a:moveTo>
                    <a:lnTo>
                      <a:pt x="0" y="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9"/>
              <p:cNvSpPr/>
              <p:nvPr/>
            </p:nvSpPr>
            <p:spPr>
              <a:xfrm>
                <a:off x="4470832" y="1634559"/>
                <a:ext cx="122" cy="633540"/>
              </a:xfrm>
              <a:custGeom>
                <a:rect b="b" l="l" r="r" t="t"/>
                <a:pathLst>
                  <a:path extrusionOk="0" fill="none" h="5214" w="1">
                    <a:moveTo>
                      <a:pt x="0" y="1"/>
                    </a:moveTo>
                    <a:lnTo>
                      <a:pt x="0" y="5214"/>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9"/>
              <p:cNvSpPr/>
              <p:nvPr/>
            </p:nvSpPr>
            <p:spPr>
              <a:xfrm>
                <a:off x="4470832" y="2292396"/>
                <a:ext cx="122" cy="122"/>
              </a:xfrm>
              <a:custGeom>
                <a:rect b="b" l="l" r="r" t="t"/>
                <a:pathLst>
                  <a:path extrusionOk="0" fill="none" h="1" w="1">
                    <a:moveTo>
                      <a:pt x="0" y="0"/>
                    </a:moveTo>
                    <a:lnTo>
                      <a:pt x="0" y="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9"/>
              <p:cNvSpPr/>
              <p:nvPr/>
            </p:nvSpPr>
            <p:spPr>
              <a:xfrm>
                <a:off x="3794769" y="2292396"/>
                <a:ext cx="633540" cy="122"/>
              </a:xfrm>
              <a:custGeom>
                <a:rect b="b" l="l" r="r" t="t"/>
                <a:pathLst>
                  <a:path extrusionOk="0" fill="none" h="1" w="5214">
                    <a:moveTo>
                      <a:pt x="5214" y="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9"/>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9"/>
              <p:cNvSpPr/>
              <p:nvPr/>
            </p:nvSpPr>
            <p:spPr>
              <a:xfrm>
                <a:off x="3586147" y="2030427"/>
                <a:ext cx="94533" cy="122"/>
              </a:xfrm>
              <a:custGeom>
                <a:rect b="b" l="l" r="r" t="t"/>
                <a:pathLst>
                  <a:path extrusionOk="0" fill="none" h="1" w="778">
                    <a:moveTo>
                      <a:pt x="778"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9"/>
              <p:cNvSpPr/>
              <p:nvPr/>
            </p:nvSpPr>
            <p:spPr>
              <a:xfrm>
                <a:off x="3592223" y="1793003"/>
                <a:ext cx="82382" cy="122"/>
              </a:xfrm>
              <a:custGeom>
                <a:rect b="b" l="l" r="r" t="t"/>
                <a:pathLst>
                  <a:path extrusionOk="0" fill="none" h="1" w="678">
                    <a:moveTo>
                      <a:pt x="678" y="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9"/>
              <p:cNvSpPr/>
              <p:nvPr/>
            </p:nvSpPr>
            <p:spPr>
              <a:xfrm>
                <a:off x="3546537" y="1680245"/>
                <a:ext cx="128069" cy="122"/>
              </a:xfrm>
              <a:custGeom>
                <a:rect b="b" l="l" r="r" t="t"/>
                <a:pathLst>
                  <a:path extrusionOk="0" fill="none" h="1" w="1054">
                    <a:moveTo>
                      <a:pt x="1054"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62" name="Google Shape;1962;p9"/>
              <p:cNvCxnSpPr/>
              <p:nvPr/>
            </p:nvCxnSpPr>
            <p:spPr>
              <a:xfrm>
                <a:off x="3499629" y="1925203"/>
                <a:ext cx="179400" cy="0"/>
              </a:xfrm>
              <a:prstGeom prst="straightConnector1">
                <a:avLst/>
              </a:prstGeom>
              <a:noFill/>
              <a:ln cap="flat" cmpd="sng" w="19050">
                <a:solidFill>
                  <a:schemeClr val="dk2"/>
                </a:solidFill>
                <a:prstDash val="solid"/>
                <a:round/>
                <a:headEnd len="sm" w="sm" type="none"/>
                <a:tailEnd len="sm" w="sm" type="none"/>
              </a:ln>
            </p:spPr>
          </p:cxnSp>
          <p:sp>
            <p:nvSpPr>
              <p:cNvPr id="1963" name="Google Shape;1963;p9"/>
              <p:cNvSpPr/>
              <p:nvPr/>
            </p:nvSpPr>
            <p:spPr>
              <a:xfrm>
                <a:off x="4565331" y="2054850"/>
                <a:ext cx="64156" cy="122"/>
              </a:xfrm>
              <a:custGeom>
                <a:rect b="b" l="l" r="r" t="t"/>
                <a:pathLst>
                  <a:path extrusionOk="0" fill="none" h="1" w="528">
                    <a:moveTo>
                      <a:pt x="1" y="0"/>
                    </a:moveTo>
                    <a:lnTo>
                      <a:pt x="527"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9"/>
              <p:cNvSpPr/>
              <p:nvPr/>
            </p:nvSpPr>
            <p:spPr>
              <a:xfrm>
                <a:off x="4562306" y="2164449"/>
                <a:ext cx="100608" cy="122"/>
              </a:xfrm>
              <a:custGeom>
                <a:rect b="b" l="l" r="r" t="t"/>
                <a:pathLst>
                  <a:path extrusionOk="0" fill="none" h="1" w="828">
                    <a:moveTo>
                      <a:pt x="1" y="1"/>
                    </a:moveTo>
                    <a:lnTo>
                      <a:pt x="828"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9"/>
              <p:cNvSpPr/>
              <p:nvPr/>
            </p:nvSpPr>
            <p:spPr>
              <a:xfrm>
                <a:off x="4562194" y="1722894"/>
                <a:ext cx="100608" cy="122"/>
              </a:xfrm>
              <a:custGeom>
                <a:rect b="b" l="l" r="r" t="t"/>
                <a:pathLst>
                  <a:path extrusionOk="0" fill="none" h="1" w="828">
                    <a:moveTo>
                      <a:pt x="1" y="1"/>
                    </a:moveTo>
                    <a:lnTo>
                      <a:pt x="828"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9"/>
              <p:cNvSpPr/>
              <p:nvPr/>
            </p:nvSpPr>
            <p:spPr>
              <a:xfrm>
                <a:off x="4562206" y="1814267"/>
                <a:ext cx="76307" cy="122"/>
              </a:xfrm>
              <a:custGeom>
                <a:rect b="b" l="l" r="r" t="t"/>
                <a:pathLst>
                  <a:path extrusionOk="0" fill="none" h="1" w="628">
                    <a:moveTo>
                      <a:pt x="1" y="1"/>
                    </a:moveTo>
                    <a:lnTo>
                      <a:pt x="627"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967" name="Google Shape;1967;p9"/>
            <p:cNvCxnSpPr/>
            <p:nvPr/>
          </p:nvCxnSpPr>
          <p:spPr>
            <a:xfrm>
              <a:off x="7613647" y="2533359"/>
              <a:ext cx="1576800" cy="0"/>
            </a:xfrm>
            <a:prstGeom prst="straightConnector1">
              <a:avLst/>
            </a:prstGeom>
            <a:noFill/>
            <a:ln cap="flat" cmpd="sng" w="19050">
              <a:solidFill>
                <a:schemeClr val="dk2"/>
              </a:solidFill>
              <a:prstDash val="solid"/>
              <a:round/>
              <a:headEnd len="sm" w="sm" type="none"/>
              <a:tailEnd len="sm" w="sm" type="none"/>
            </a:ln>
          </p:spPr>
        </p:cxnSp>
        <p:cxnSp>
          <p:nvCxnSpPr>
            <p:cNvPr id="1968" name="Google Shape;1968;p9"/>
            <p:cNvCxnSpPr/>
            <p:nvPr/>
          </p:nvCxnSpPr>
          <p:spPr>
            <a:xfrm>
              <a:off x="6419878" y="3649232"/>
              <a:ext cx="0" cy="792900"/>
            </a:xfrm>
            <a:prstGeom prst="straightConnector1">
              <a:avLst/>
            </a:prstGeom>
            <a:noFill/>
            <a:ln cap="flat" cmpd="sng" w="19050">
              <a:solidFill>
                <a:schemeClr val="dk2"/>
              </a:solidFill>
              <a:prstDash val="solid"/>
              <a:round/>
              <a:headEnd len="sm" w="sm" type="none"/>
              <a:tailEnd len="sm" w="sm" type="none"/>
            </a:ln>
          </p:spPr>
        </p:cxnSp>
        <p:cxnSp>
          <p:nvCxnSpPr>
            <p:cNvPr id="1969" name="Google Shape;1969;p9"/>
            <p:cNvCxnSpPr/>
            <p:nvPr/>
          </p:nvCxnSpPr>
          <p:spPr>
            <a:xfrm>
              <a:off x="6417753" y="4439338"/>
              <a:ext cx="2861400" cy="0"/>
            </a:xfrm>
            <a:prstGeom prst="straightConnector1">
              <a:avLst/>
            </a:prstGeom>
            <a:noFill/>
            <a:ln cap="flat" cmpd="sng" w="19050">
              <a:solidFill>
                <a:schemeClr val="dk2"/>
              </a:solidFill>
              <a:prstDash val="solid"/>
              <a:round/>
              <a:headEnd len="sm" w="sm" type="none"/>
              <a:tailEnd len="sm" w="sm" type="none"/>
            </a:ln>
          </p:spPr>
        </p:cxnSp>
        <p:grpSp>
          <p:nvGrpSpPr>
            <p:cNvPr id="1970" name="Google Shape;1970;p9"/>
            <p:cNvGrpSpPr/>
            <p:nvPr/>
          </p:nvGrpSpPr>
          <p:grpSpPr>
            <a:xfrm>
              <a:off x="6090716" y="2028530"/>
              <a:ext cx="978651" cy="1086812"/>
              <a:chOff x="6151275" y="2095925"/>
              <a:chExt cx="857113" cy="951841"/>
            </a:xfrm>
          </p:grpSpPr>
          <p:sp>
            <p:nvSpPr>
              <p:cNvPr id="1971" name="Google Shape;1971;p9"/>
              <p:cNvSpPr/>
              <p:nvPr/>
            </p:nvSpPr>
            <p:spPr>
              <a:xfrm>
                <a:off x="6271561" y="2201333"/>
                <a:ext cx="526314" cy="386352"/>
              </a:xfrm>
              <a:custGeom>
                <a:rect b="b" l="l" r="r" t="t"/>
                <a:pathLst>
                  <a:path extrusionOk="0" h="6440" w="8773">
                    <a:moveTo>
                      <a:pt x="4899" y="1"/>
                    </a:moveTo>
                    <a:cubicBezTo>
                      <a:pt x="4456" y="1"/>
                      <a:pt x="4015" y="76"/>
                      <a:pt x="3610" y="223"/>
                    </a:cubicBezTo>
                    <a:cubicBezTo>
                      <a:pt x="3535" y="249"/>
                      <a:pt x="3485" y="274"/>
                      <a:pt x="3434" y="299"/>
                    </a:cubicBezTo>
                    <a:cubicBezTo>
                      <a:pt x="3359" y="299"/>
                      <a:pt x="3284" y="274"/>
                      <a:pt x="3209" y="274"/>
                    </a:cubicBezTo>
                    <a:cubicBezTo>
                      <a:pt x="3155" y="267"/>
                      <a:pt x="3103" y="264"/>
                      <a:pt x="3052" y="264"/>
                    </a:cubicBezTo>
                    <a:cubicBezTo>
                      <a:pt x="2913" y="264"/>
                      <a:pt x="2779" y="287"/>
                      <a:pt x="2632" y="324"/>
                    </a:cubicBezTo>
                    <a:cubicBezTo>
                      <a:pt x="2181" y="424"/>
                      <a:pt x="1730" y="574"/>
                      <a:pt x="1354" y="875"/>
                    </a:cubicBezTo>
                    <a:cubicBezTo>
                      <a:pt x="978" y="1176"/>
                      <a:pt x="728" y="1652"/>
                      <a:pt x="778" y="2128"/>
                    </a:cubicBezTo>
                    <a:cubicBezTo>
                      <a:pt x="803" y="2178"/>
                      <a:pt x="803" y="2254"/>
                      <a:pt x="753" y="2329"/>
                    </a:cubicBezTo>
                    <a:cubicBezTo>
                      <a:pt x="728" y="2354"/>
                      <a:pt x="703" y="2354"/>
                      <a:pt x="677" y="2379"/>
                    </a:cubicBezTo>
                    <a:cubicBezTo>
                      <a:pt x="352" y="2554"/>
                      <a:pt x="176" y="2905"/>
                      <a:pt x="101" y="3281"/>
                    </a:cubicBezTo>
                    <a:cubicBezTo>
                      <a:pt x="1" y="3858"/>
                      <a:pt x="76" y="4459"/>
                      <a:pt x="352" y="4960"/>
                    </a:cubicBezTo>
                    <a:cubicBezTo>
                      <a:pt x="452" y="5136"/>
                      <a:pt x="552" y="5286"/>
                      <a:pt x="728" y="5411"/>
                    </a:cubicBezTo>
                    <a:cubicBezTo>
                      <a:pt x="828" y="5478"/>
                      <a:pt x="950" y="5523"/>
                      <a:pt x="1073" y="5523"/>
                    </a:cubicBezTo>
                    <a:cubicBezTo>
                      <a:pt x="1134" y="5523"/>
                      <a:pt x="1195" y="5512"/>
                      <a:pt x="1254" y="5487"/>
                    </a:cubicBezTo>
                    <a:cubicBezTo>
                      <a:pt x="1354" y="5712"/>
                      <a:pt x="1404" y="5938"/>
                      <a:pt x="1555" y="6113"/>
                    </a:cubicBezTo>
                    <a:cubicBezTo>
                      <a:pt x="1705" y="6314"/>
                      <a:pt x="1981" y="6414"/>
                      <a:pt x="2231" y="6439"/>
                    </a:cubicBezTo>
                    <a:cubicBezTo>
                      <a:pt x="2236" y="6440"/>
                      <a:pt x="2242" y="6440"/>
                      <a:pt x="2247" y="6440"/>
                    </a:cubicBezTo>
                    <a:cubicBezTo>
                      <a:pt x="2509" y="6440"/>
                      <a:pt x="3161" y="5863"/>
                      <a:pt x="3284" y="5863"/>
                    </a:cubicBezTo>
                    <a:cubicBezTo>
                      <a:pt x="3339" y="5863"/>
                      <a:pt x="3639" y="5997"/>
                      <a:pt x="3938" y="5997"/>
                    </a:cubicBezTo>
                    <a:cubicBezTo>
                      <a:pt x="4187" y="5997"/>
                      <a:pt x="4435" y="5904"/>
                      <a:pt x="4537" y="5562"/>
                    </a:cubicBezTo>
                    <a:cubicBezTo>
                      <a:pt x="4584" y="5420"/>
                      <a:pt x="4587" y="5234"/>
                      <a:pt x="4734" y="5234"/>
                    </a:cubicBezTo>
                    <a:cubicBezTo>
                      <a:pt x="4743" y="5234"/>
                      <a:pt x="4753" y="5235"/>
                      <a:pt x="4763" y="5236"/>
                    </a:cubicBezTo>
                    <a:cubicBezTo>
                      <a:pt x="4838" y="5236"/>
                      <a:pt x="4888" y="5286"/>
                      <a:pt x="4963" y="5311"/>
                    </a:cubicBezTo>
                    <a:cubicBezTo>
                      <a:pt x="5085" y="5372"/>
                      <a:pt x="5215" y="5405"/>
                      <a:pt x="5344" y="5405"/>
                    </a:cubicBezTo>
                    <a:cubicBezTo>
                      <a:pt x="5428" y="5405"/>
                      <a:pt x="5511" y="5391"/>
                      <a:pt x="5590" y="5361"/>
                    </a:cubicBezTo>
                    <a:cubicBezTo>
                      <a:pt x="5715" y="5336"/>
                      <a:pt x="5840" y="5261"/>
                      <a:pt x="5891" y="5136"/>
                    </a:cubicBezTo>
                    <a:cubicBezTo>
                      <a:pt x="5966" y="5036"/>
                      <a:pt x="5966" y="4885"/>
                      <a:pt x="5865" y="4785"/>
                    </a:cubicBezTo>
                    <a:lnTo>
                      <a:pt x="5865" y="4785"/>
                    </a:lnTo>
                    <a:cubicBezTo>
                      <a:pt x="5923" y="4816"/>
                      <a:pt x="5983" y="4830"/>
                      <a:pt x="6044" y="4830"/>
                    </a:cubicBezTo>
                    <a:cubicBezTo>
                      <a:pt x="6274" y="4830"/>
                      <a:pt x="6502" y="4627"/>
                      <a:pt x="6542" y="4409"/>
                    </a:cubicBezTo>
                    <a:cubicBezTo>
                      <a:pt x="6592" y="4259"/>
                      <a:pt x="6567" y="4083"/>
                      <a:pt x="6517" y="3933"/>
                    </a:cubicBezTo>
                    <a:cubicBezTo>
                      <a:pt x="6467" y="3807"/>
                      <a:pt x="6367" y="3707"/>
                      <a:pt x="6492" y="3607"/>
                    </a:cubicBezTo>
                    <a:cubicBezTo>
                      <a:pt x="6617" y="3557"/>
                      <a:pt x="6843" y="3557"/>
                      <a:pt x="6993" y="3532"/>
                    </a:cubicBezTo>
                    <a:cubicBezTo>
                      <a:pt x="7144" y="3507"/>
                      <a:pt x="7319" y="3457"/>
                      <a:pt x="7495" y="3432"/>
                    </a:cubicBezTo>
                    <a:cubicBezTo>
                      <a:pt x="7921" y="3331"/>
                      <a:pt x="8372" y="3156"/>
                      <a:pt x="8597" y="2780"/>
                    </a:cubicBezTo>
                    <a:cubicBezTo>
                      <a:pt x="8773" y="2479"/>
                      <a:pt x="8773" y="2103"/>
                      <a:pt x="8723" y="1752"/>
                    </a:cubicBezTo>
                    <a:cubicBezTo>
                      <a:pt x="8673" y="1527"/>
                      <a:pt x="8622" y="1301"/>
                      <a:pt x="8497" y="1151"/>
                    </a:cubicBezTo>
                    <a:cubicBezTo>
                      <a:pt x="8381" y="1016"/>
                      <a:pt x="8221" y="925"/>
                      <a:pt x="8061" y="925"/>
                    </a:cubicBezTo>
                    <a:cubicBezTo>
                      <a:pt x="8014" y="925"/>
                      <a:pt x="7967" y="933"/>
                      <a:pt x="7921" y="950"/>
                    </a:cubicBezTo>
                    <a:cubicBezTo>
                      <a:pt x="7667" y="558"/>
                      <a:pt x="7221" y="293"/>
                      <a:pt x="6741" y="293"/>
                    </a:cubicBezTo>
                    <a:cubicBezTo>
                      <a:pt x="6700" y="293"/>
                      <a:pt x="6659" y="295"/>
                      <a:pt x="6617" y="299"/>
                    </a:cubicBezTo>
                    <a:lnTo>
                      <a:pt x="6442" y="299"/>
                    </a:lnTo>
                    <a:cubicBezTo>
                      <a:pt x="6367" y="299"/>
                      <a:pt x="6317" y="274"/>
                      <a:pt x="6241" y="249"/>
                    </a:cubicBezTo>
                    <a:cubicBezTo>
                      <a:pt x="5820" y="82"/>
                      <a:pt x="5359" y="1"/>
                      <a:pt x="489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9"/>
              <p:cNvSpPr/>
              <p:nvPr/>
            </p:nvSpPr>
            <p:spPr>
              <a:xfrm>
                <a:off x="6271561" y="2196653"/>
                <a:ext cx="526314" cy="392531"/>
              </a:xfrm>
              <a:custGeom>
                <a:rect b="b" l="l" r="r" t="t"/>
                <a:pathLst>
                  <a:path extrusionOk="0" fill="none" h="6543" w="8773">
                    <a:moveTo>
                      <a:pt x="7495" y="3510"/>
                    </a:moveTo>
                    <a:cubicBezTo>
                      <a:pt x="7921" y="3409"/>
                      <a:pt x="8372" y="3234"/>
                      <a:pt x="8597" y="2858"/>
                    </a:cubicBezTo>
                    <a:cubicBezTo>
                      <a:pt x="8773" y="2557"/>
                      <a:pt x="8773" y="2181"/>
                      <a:pt x="8723" y="1830"/>
                    </a:cubicBezTo>
                    <a:cubicBezTo>
                      <a:pt x="8673" y="1605"/>
                      <a:pt x="8622" y="1379"/>
                      <a:pt x="8497" y="1229"/>
                    </a:cubicBezTo>
                    <a:cubicBezTo>
                      <a:pt x="8347" y="1053"/>
                      <a:pt x="8121" y="953"/>
                      <a:pt x="7921" y="1028"/>
                    </a:cubicBezTo>
                    <a:cubicBezTo>
                      <a:pt x="7645" y="602"/>
                      <a:pt x="7144" y="327"/>
                      <a:pt x="6617" y="377"/>
                    </a:cubicBezTo>
                    <a:cubicBezTo>
                      <a:pt x="6567" y="377"/>
                      <a:pt x="6492" y="377"/>
                      <a:pt x="6442" y="377"/>
                    </a:cubicBezTo>
                    <a:cubicBezTo>
                      <a:pt x="6367" y="377"/>
                      <a:pt x="6317" y="352"/>
                      <a:pt x="6241" y="327"/>
                    </a:cubicBezTo>
                    <a:cubicBezTo>
                      <a:pt x="5414" y="1"/>
                      <a:pt x="4437" y="1"/>
                      <a:pt x="3610" y="301"/>
                    </a:cubicBezTo>
                    <a:cubicBezTo>
                      <a:pt x="3535" y="327"/>
                      <a:pt x="3485" y="352"/>
                      <a:pt x="3434" y="377"/>
                    </a:cubicBezTo>
                    <a:cubicBezTo>
                      <a:pt x="3359" y="377"/>
                      <a:pt x="3284" y="352"/>
                      <a:pt x="3209" y="352"/>
                    </a:cubicBezTo>
                    <a:cubicBezTo>
                      <a:pt x="3008" y="327"/>
                      <a:pt x="2833" y="352"/>
                      <a:pt x="2632" y="402"/>
                    </a:cubicBezTo>
                    <a:cubicBezTo>
                      <a:pt x="2181" y="502"/>
                      <a:pt x="1730" y="652"/>
                      <a:pt x="1354" y="953"/>
                    </a:cubicBezTo>
                    <a:cubicBezTo>
                      <a:pt x="978" y="1254"/>
                      <a:pt x="728" y="1730"/>
                      <a:pt x="778" y="2206"/>
                    </a:cubicBezTo>
                    <a:cubicBezTo>
                      <a:pt x="803" y="2256"/>
                      <a:pt x="803" y="2332"/>
                      <a:pt x="753" y="2407"/>
                    </a:cubicBezTo>
                    <a:cubicBezTo>
                      <a:pt x="728" y="2432"/>
                      <a:pt x="703" y="2432"/>
                      <a:pt x="677" y="2457"/>
                    </a:cubicBezTo>
                    <a:cubicBezTo>
                      <a:pt x="352" y="2632"/>
                      <a:pt x="176" y="2983"/>
                      <a:pt x="101" y="3359"/>
                    </a:cubicBezTo>
                    <a:cubicBezTo>
                      <a:pt x="1" y="3936"/>
                      <a:pt x="76" y="4537"/>
                      <a:pt x="352" y="5038"/>
                    </a:cubicBezTo>
                    <a:cubicBezTo>
                      <a:pt x="452" y="5214"/>
                      <a:pt x="552" y="5364"/>
                      <a:pt x="728" y="5489"/>
                    </a:cubicBezTo>
                    <a:cubicBezTo>
                      <a:pt x="878" y="5590"/>
                      <a:pt x="1078" y="5640"/>
                      <a:pt x="1254" y="5565"/>
                    </a:cubicBezTo>
                    <a:cubicBezTo>
                      <a:pt x="1354" y="5790"/>
                      <a:pt x="1404" y="6016"/>
                      <a:pt x="1555" y="6191"/>
                    </a:cubicBezTo>
                    <a:cubicBezTo>
                      <a:pt x="1705" y="6392"/>
                      <a:pt x="1981" y="6492"/>
                      <a:pt x="2231" y="6517"/>
                    </a:cubicBezTo>
                    <a:cubicBezTo>
                      <a:pt x="2482" y="6542"/>
                      <a:pt x="3159" y="5941"/>
                      <a:pt x="3284" y="5941"/>
                    </a:cubicBezTo>
                    <a:cubicBezTo>
                      <a:pt x="3384" y="5941"/>
                      <a:pt x="4312" y="6392"/>
                      <a:pt x="4537" y="5640"/>
                    </a:cubicBezTo>
                    <a:cubicBezTo>
                      <a:pt x="4587" y="5489"/>
                      <a:pt x="4587" y="5289"/>
                      <a:pt x="4763" y="5314"/>
                    </a:cubicBezTo>
                    <a:cubicBezTo>
                      <a:pt x="4838" y="5314"/>
                      <a:pt x="4888" y="5364"/>
                      <a:pt x="4963" y="5389"/>
                    </a:cubicBezTo>
                    <a:cubicBezTo>
                      <a:pt x="5164" y="5489"/>
                      <a:pt x="5389" y="5515"/>
                      <a:pt x="5590" y="5439"/>
                    </a:cubicBezTo>
                    <a:cubicBezTo>
                      <a:pt x="5715" y="5414"/>
                      <a:pt x="5840" y="5339"/>
                      <a:pt x="5891" y="5214"/>
                    </a:cubicBezTo>
                    <a:cubicBezTo>
                      <a:pt x="5966" y="5114"/>
                      <a:pt x="5966" y="4963"/>
                      <a:pt x="5865" y="4863"/>
                    </a:cubicBezTo>
                    <a:cubicBezTo>
                      <a:pt x="6141" y="5013"/>
                      <a:pt x="6492" y="4763"/>
                      <a:pt x="6542" y="4487"/>
                    </a:cubicBezTo>
                    <a:cubicBezTo>
                      <a:pt x="6592" y="4337"/>
                      <a:pt x="6567" y="4161"/>
                      <a:pt x="6517" y="4011"/>
                    </a:cubicBezTo>
                    <a:cubicBezTo>
                      <a:pt x="6467" y="3885"/>
                      <a:pt x="6367" y="3785"/>
                      <a:pt x="6492" y="3685"/>
                    </a:cubicBezTo>
                    <a:cubicBezTo>
                      <a:pt x="6617" y="3635"/>
                      <a:pt x="6843" y="3635"/>
                      <a:pt x="6993" y="3610"/>
                    </a:cubicBezTo>
                    <a:cubicBezTo>
                      <a:pt x="7144" y="3585"/>
                      <a:pt x="7319" y="3535"/>
                      <a:pt x="7495" y="3510"/>
                    </a:cubicBezTo>
                    <a:close/>
                  </a:path>
                </a:pathLst>
              </a:custGeom>
              <a:noFill/>
              <a:ln cap="rnd" cmpd="sng" w="9525">
                <a:solidFill>
                  <a:srgbClr val="606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9"/>
              <p:cNvSpPr/>
              <p:nvPr/>
            </p:nvSpPr>
            <p:spPr>
              <a:xfrm>
                <a:off x="6677534" y="2258326"/>
                <a:ext cx="70731" cy="51174"/>
              </a:xfrm>
              <a:custGeom>
                <a:rect b="b" l="l" r="r" t="t"/>
                <a:pathLst>
                  <a:path extrusionOk="0" fill="none" h="853" w="1179">
                    <a:moveTo>
                      <a:pt x="1154" y="0"/>
                    </a:moveTo>
                    <a:cubicBezTo>
                      <a:pt x="1154" y="0"/>
                      <a:pt x="1179" y="852"/>
                      <a:pt x="1" y="852"/>
                    </a:cubicBezTo>
                  </a:path>
                </a:pathLst>
              </a:custGeom>
              <a:noFill/>
              <a:ln cap="rnd" cmpd="sng" w="9525">
                <a:solidFill>
                  <a:srgbClr val="606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9"/>
              <p:cNvSpPr/>
              <p:nvPr/>
            </p:nvSpPr>
            <p:spPr>
              <a:xfrm>
                <a:off x="6588864" y="2205712"/>
                <a:ext cx="40615" cy="60172"/>
              </a:xfrm>
              <a:custGeom>
                <a:rect b="b" l="l" r="r" t="t"/>
                <a:pathLst>
                  <a:path extrusionOk="0" fill="none" h="1003" w="677">
                    <a:moveTo>
                      <a:pt x="326" y="0"/>
                    </a:moveTo>
                    <a:cubicBezTo>
                      <a:pt x="326" y="0"/>
                      <a:pt x="0" y="652"/>
                      <a:pt x="677" y="1003"/>
                    </a:cubicBezTo>
                  </a:path>
                </a:pathLst>
              </a:custGeom>
              <a:noFill/>
              <a:ln cap="rnd" cmpd="sng" w="9525">
                <a:solidFill>
                  <a:srgbClr val="606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9"/>
              <p:cNvSpPr/>
              <p:nvPr/>
            </p:nvSpPr>
            <p:spPr>
              <a:xfrm>
                <a:off x="6527192" y="2309440"/>
                <a:ext cx="133903" cy="108286"/>
              </a:xfrm>
              <a:custGeom>
                <a:rect b="b" l="l" r="r" t="t"/>
                <a:pathLst>
                  <a:path extrusionOk="0" fill="none" h="1805" w="2232">
                    <a:moveTo>
                      <a:pt x="2231" y="1805"/>
                    </a:moveTo>
                    <a:cubicBezTo>
                      <a:pt x="2231" y="1805"/>
                      <a:pt x="677" y="1579"/>
                      <a:pt x="0" y="0"/>
                    </a:cubicBezTo>
                  </a:path>
                </a:pathLst>
              </a:custGeom>
              <a:noFill/>
              <a:ln cap="rnd" cmpd="sng" w="9525">
                <a:solidFill>
                  <a:srgbClr val="606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9"/>
              <p:cNvSpPr/>
              <p:nvPr/>
            </p:nvSpPr>
            <p:spPr>
              <a:xfrm>
                <a:off x="6579805" y="2300441"/>
                <a:ext cx="42175" cy="79730"/>
              </a:xfrm>
              <a:custGeom>
                <a:rect b="b" l="l" r="r" t="t"/>
                <a:pathLst>
                  <a:path extrusionOk="0" fill="none" h="1329" w="703">
                    <a:moveTo>
                      <a:pt x="402" y="0"/>
                    </a:moveTo>
                    <a:cubicBezTo>
                      <a:pt x="402" y="0"/>
                      <a:pt x="702" y="1153"/>
                      <a:pt x="1" y="1328"/>
                    </a:cubicBezTo>
                  </a:path>
                </a:pathLst>
              </a:custGeom>
              <a:noFill/>
              <a:ln cap="rnd" cmpd="sng" w="9525">
                <a:solidFill>
                  <a:srgbClr val="606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9"/>
              <p:cNvSpPr/>
              <p:nvPr/>
            </p:nvSpPr>
            <p:spPr>
              <a:xfrm>
                <a:off x="6405406" y="2219211"/>
                <a:ext cx="72231" cy="108346"/>
              </a:xfrm>
              <a:custGeom>
                <a:rect b="b" l="l" r="r" t="t"/>
                <a:pathLst>
                  <a:path extrusionOk="0" fill="none" h="1806" w="1204">
                    <a:moveTo>
                      <a:pt x="1203" y="1"/>
                    </a:moveTo>
                    <a:cubicBezTo>
                      <a:pt x="1203" y="1"/>
                      <a:pt x="0" y="928"/>
                      <a:pt x="627" y="1805"/>
                    </a:cubicBezTo>
                  </a:path>
                </a:pathLst>
              </a:custGeom>
              <a:noFill/>
              <a:ln cap="rnd" cmpd="sng" w="9525">
                <a:solidFill>
                  <a:srgbClr val="606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9"/>
              <p:cNvSpPr/>
              <p:nvPr/>
            </p:nvSpPr>
            <p:spPr>
              <a:xfrm>
                <a:off x="6324175" y="2324499"/>
                <a:ext cx="48174" cy="39115"/>
              </a:xfrm>
              <a:custGeom>
                <a:rect b="b" l="l" r="r" t="t"/>
                <a:pathLst>
                  <a:path extrusionOk="0" fill="none" h="652" w="803">
                    <a:moveTo>
                      <a:pt x="1" y="251"/>
                    </a:moveTo>
                    <a:cubicBezTo>
                      <a:pt x="1" y="251"/>
                      <a:pt x="703" y="0"/>
                      <a:pt x="803" y="652"/>
                    </a:cubicBezTo>
                  </a:path>
                </a:pathLst>
              </a:custGeom>
              <a:noFill/>
              <a:ln cap="rnd" cmpd="sng" w="9525">
                <a:solidFill>
                  <a:srgbClr val="606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9"/>
              <p:cNvSpPr/>
              <p:nvPr/>
            </p:nvSpPr>
            <p:spPr>
              <a:xfrm>
                <a:off x="6346732" y="2380112"/>
                <a:ext cx="139903" cy="150401"/>
              </a:xfrm>
              <a:custGeom>
                <a:rect b="b" l="l" r="r" t="t"/>
                <a:pathLst>
                  <a:path extrusionOk="0" fill="none" h="2507" w="2332">
                    <a:moveTo>
                      <a:pt x="1" y="2507"/>
                    </a:moveTo>
                    <a:cubicBezTo>
                      <a:pt x="126" y="2482"/>
                      <a:pt x="2332" y="1730"/>
                      <a:pt x="2031" y="0"/>
                    </a:cubicBezTo>
                  </a:path>
                </a:pathLst>
              </a:custGeom>
              <a:noFill/>
              <a:ln cap="rnd" cmpd="sng" w="9525">
                <a:solidFill>
                  <a:srgbClr val="606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9"/>
              <p:cNvSpPr/>
              <p:nvPr/>
            </p:nvSpPr>
            <p:spPr>
              <a:xfrm>
                <a:off x="6369290" y="2410169"/>
                <a:ext cx="48174" cy="82790"/>
              </a:xfrm>
              <a:custGeom>
                <a:rect b="b" l="l" r="r" t="t"/>
                <a:pathLst>
                  <a:path extrusionOk="0" fill="none" h="1380" w="803">
                    <a:moveTo>
                      <a:pt x="427" y="1"/>
                    </a:moveTo>
                    <a:cubicBezTo>
                      <a:pt x="427" y="1"/>
                      <a:pt x="1" y="853"/>
                      <a:pt x="803" y="1379"/>
                    </a:cubicBezTo>
                  </a:path>
                </a:pathLst>
              </a:custGeom>
              <a:noFill/>
              <a:ln cap="rnd" cmpd="sng" w="9525">
                <a:solidFill>
                  <a:srgbClr val="606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9"/>
              <p:cNvSpPr/>
              <p:nvPr/>
            </p:nvSpPr>
            <p:spPr>
              <a:xfrm>
                <a:off x="6279120" y="2429726"/>
                <a:ext cx="49674" cy="28616"/>
              </a:xfrm>
              <a:custGeom>
                <a:rect b="b" l="l" r="r" t="t"/>
                <a:pathLst>
                  <a:path extrusionOk="0" fill="none" h="477" w="828">
                    <a:moveTo>
                      <a:pt x="827" y="0"/>
                    </a:moveTo>
                    <a:cubicBezTo>
                      <a:pt x="827" y="0"/>
                      <a:pt x="727" y="477"/>
                      <a:pt x="0" y="477"/>
                    </a:cubicBezTo>
                  </a:path>
                </a:pathLst>
              </a:custGeom>
              <a:noFill/>
              <a:ln cap="rnd" cmpd="sng" w="9525">
                <a:solidFill>
                  <a:srgbClr val="606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9"/>
              <p:cNvSpPr/>
              <p:nvPr/>
            </p:nvSpPr>
            <p:spPr>
              <a:xfrm>
                <a:off x="6518193" y="2435726"/>
                <a:ext cx="34616" cy="76730"/>
              </a:xfrm>
              <a:custGeom>
                <a:rect b="b" l="l" r="r" t="t"/>
                <a:pathLst>
                  <a:path extrusionOk="0" fill="none" h="1279" w="577">
                    <a:moveTo>
                      <a:pt x="577" y="1279"/>
                    </a:moveTo>
                    <a:cubicBezTo>
                      <a:pt x="577" y="1279"/>
                      <a:pt x="0" y="903"/>
                      <a:pt x="75" y="1"/>
                    </a:cubicBezTo>
                  </a:path>
                </a:pathLst>
              </a:custGeom>
              <a:noFill/>
              <a:ln cap="rnd" cmpd="sng" w="9525">
                <a:solidFill>
                  <a:srgbClr val="606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9"/>
              <p:cNvSpPr/>
              <p:nvPr/>
            </p:nvSpPr>
            <p:spPr>
              <a:xfrm>
                <a:off x="6677534" y="2363554"/>
                <a:ext cx="70731" cy="39175"/>
              </a:xfrm>
              <a:custGeom>
                <a:rect b="b" l="l" r="r" t="t"/>
                <a:pathLst>
                  <a:path extrusionOk="0" fill="none" h="653" w="1179">
                    <a:moveTo>
                      <a:pt x="1179" y="577"/>
                    </a:moveTo>
                    <a:cubicBezTo>
                      <a:pt x="1179" y="577"/>
                      <a:pt x="126" y="652"/>
                      <a:pt x="1" y="1"/>
                    </a:cubicBezTo>
                  </a:path>
                </a:pathLst>
              </a:custGeom>
              <a:noFill/>
              <a:ln cap="rnd" cmpd="sng" w="9525">
                <a:solidFill>
                  <a:srgbClr val="606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9"/>
              <p:cNvSpPr/>
              <p:nvPr/>
            </p:nvSpPr>
            <p:spPr>
              <a:xfrm>
                <a:off x="6455020" y="2210212"/>
                <a:ext cx="85789" cy="48174"/>
              </a:xfrm>
              <a:custGeom>
                <a:rect b="b" l="l" r="r" t="t"/>
                <a:pathLst>
                  <a:path extrusionOk="0" fill="none" h="803" w="1430">
                    <a:moveTo>
                      <a:pt x="0" y="502"/>
                    </a:moveTo>
                    <a:cubicBezTo>
                      <a:pt x="126" y="527"/>
                      <a:pt x="1053" y="0"/>
                      <a:pt x="1429" y="802"/>
                    </a:cubicBezTo>
                  </a:path>
                </a:pathLst>
              </a:custGeom>
              <a:noFill/>
              <a:ln cap="rnd" cmpd="sng" w="9525">
                <a:solidFill>
                  <a:srgbClr val="606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9"/>
              <p:cNvSpPr/>
              <p:nvPr/>
            </p:nvSpPr>
            <p:spPr>
              <a:xfrm>
                <a:off x="6151275" y="2095925"/>
                <a:ext cx="857113" cy="951841"/>
              </a:xfrm>
              <a:custGeom>
                <a:rect b="b" l="l" r="r" t="t"/>
                <a:pathLst>
                  <a:path extrusionOk="0" fill="none" h="15866" w="14287">
                    <a:moveTo>
                      <a:pt x="13033" y="12331"/>
                    </a:moveTo>
                    <a:cubicBezTo>
                      <a:pt x="13033" y="12331"/>
                      <a:pt x="13459" y="12983"/>
                      <a:pt x="12683" y="13284"/>
                    </a:cubicBezTo>
                    <a:cubicBezTo>
                      <a:pt x="12532" y="13459"/>
                      <a:pt x="12482" y="13735"/>
                      <a:pt x="12582" y="13935"/>
                    </a:cubicBezTo>
                    <a:cubicBezTo>
                      <a:pt x="12632" y="14036"/>
                      <a:pt x="12657" y="14161"/>
                      <a:pt x="12657" y="14261"/>
                    </a:cubicBezTo>
                    <a:lnTo>
                      <a:pt x="12657" y="14261"/>
                    </a:lnTo>
                    <a:cubicBezTo>
                      <a:pt x="12657" y="14637"/>
                      <a:pt x="12231" y="14863"/>
                      <a:pt x="11906" y="14687"/>
                    </a:cubicBezTo>
                    <a:lnTo>
                      <a:pt x="9700" y="13509"/>
                    </a:lnTo>
                    <a:lnTo>
                      <a:pt x="9800" y="15865"/>
                    </a:lnTo>
                    <a:lnTo>
                      <a:pt x="3535" y="15840"/>
                    </a:lnTo>
                    <a:lnTo>
                      <a:pt x="3434" y="11329"/>
                    </a:lnTo>
                    <a:cubicBezTo>
                      <a:pt x="3434" y="11329"/>
                      <a:pt x="2783" y="10677"/>
                      <a:pt x="2106" y="9950"/>
                    </a:cubicBezTo>
                    <a:cubicBezTo>
                      <a:pt x="276" y="8046"/>
                      <a:pt x="1" y="5063"/>
                      <a:pt x="1429" y="2858"/>
                    </a:cubicBezTo>
                    <a:cubicBezTo>
                      <a:pt x="2758" y="828"/>
                      <a:pt x="5790" y="1"/>
                      <a:pt x="8071" y="402"/>
                    </a:cubicBezTo>
                    <a:cubicBezTo>
                      <a:pt x="9449" y="627"/>
                      <a:pt x="10753" y="1354"/>
                      <a:pt x="11655" y="2432"/>
                    </a:cubicBezTo>
                    <a:cubicBezTo>
                      <a:pt x="12733" y="3735"/>
                      <a:pt x="12958" y="5439"/>
                      <a:pt x="12958" y="7043"/>
                    </a:cubicBezTo>
                    <a:lnTo>
                      <a:pt x="12733" y="7795"/>
                    </a:lnTo>
                    <a:lnTo>
                      <a:pt x="14287" y="10878"/>
                    </a:lnTo>
                    <a:lnTo>
                      <a:pt x="12958" y="11304"/>
                    </a:lnTo>
                    <a:cubicBezTo>
                      <a:pt x="12958" y="11304"/>
                      <a:pt x="13585" y="11805"/>
                      <a:pt x="13033" y="12331"/>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9"/>
              <p:cNvSpPr/>
              <p:nvPr/>
            </p:nvSpPr>
            <p:spPr>
              <a:xfrm>
                <a:off x="6606862" y="2709414"/>
                <a:ext cx="126404" cy="197015"/>
              </a:xfrm>
              <a:custGeom>
                <a:rect b="b" l="l" r="r" t="t"/>
                <a:pathLst>
                  <a:path extrusionOk="0" fill="none" h="3284" w="2107">
                    <a:moveTo>
                      <a:pt x="1" y="0"/>
                    </a:moveTo>
                    <a:lnTo>
                      <a:pt x="1" y="2130"/>
                    </a:lnTo>
                    <a:lnTo>
                      <a:pt x="2106" y="3283"/>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id="1987" name="Google Shape;1987;p9"/>
          <p:cNvPicPr preferRelativeResize="0"/>
          <p:nvPr/>
        </p:nvPicPr>
        <p:blipFill>
          <a:blip r:embed="rId3">
            <a:alphaModFix/>
          </a:blip>
          <a:stretch>
            <a:fillRect/>
          </a:stretch>
        </p:blipFill>
        <p:spPr>
          <a:xfrm>
            <a:off x="8580725" y="90275"/>
            <a:ext cx="514200" cy="514200"/>
          </a:xfrm>
          <a:prstGeom prst="rect">
            <a:avLst/>
          </a:prstGeom>
          <a:noFill/>
          <a:ln>
            <a:noFill/>
          </a:ln>
        </p:spPr>
      </p:pic>
      <p:pic>
        <p:nvPicPr>
          <p:cNvPr id="1988" name="Google Shape;1988;p9"/>
          <p:cNvPicPr preferRelativeResize="0"/>
          <p:nvPr/>
        </p:nvPicPr>
        <p:blipFill>
          <a:blip r:embed="rId4">
            <a:alphaModFix/>
          </a:blip>
          <a:stretch>
            <a:fillRect/>
          </a:stretch>
        </p:blipFill>
        <p:spPr>
          <a:xfrm>
            <a:off x="5336600" y="1747363"/>
            <a:ext cx="3600450" cy="2143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2" name="Shape 1992"/>
        <p:cNvGrpSpPr/>
        <p:nvPr/>
      </p:nvGrpSpPr>
      <p:grpSpPr>
        <a:xfrm>
          <a:off x="0" y="0"/>
          <a:ext cx="0" cy="0"/>
          <a:chOff x="0" y="0"/>
          <a:chExt cx="0" cy="0"/>
        </a:xfrm>
      </p:grpSpPr>
      <p:sp>
        <p:nvSpPr>
          <p:cNvPr id="1993" name="Google Shape;1993;p23"/>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3600"/>
              <a:buNone/>
            </a:pPr>
            <a:r>
              <a:rPr lang="en"/>
              <a:t>methodologies</a:t>
            </a:r>
            <a:endParaRPr/>
          </a:p>
        </p:txBody>
      </p:sp>
      <p:sp>
        <p:nvSpPr>
          <p:cNvPr id="1994" name="Google Shape;1994;p23"/>
          <p:cNvSpPr txBox="1"/>
          <p:nvPr/>
        </p:nvSpPr>
        <p:spPr>
          <a:xfrm>
            <a:off x="718950" y="3501375"/>
            <a:ext cx="3476700" cy="1296000"/>
          </a:xfrm>
          <a:prstGeom prst="rect">
            <a:avLst/>
          </a:prstGeom>
          <a:noFill/>
          <a:ln>
            <a:noFill/>
          </a:ln>
        </p:spPr>
        <p:txBody>
          <a:bodyPr anchorCtr="0" anchor="ctr" bIns="0" lIns="0" spcFirstLastPara="1" rIns="0" wrap="square" tIns="0">
            <a:noAutofit/>
          </a:bodyPr>
          <a:lstStyle/>
          <a:p>
            <a:pPr indent="-317500" lvl="0" marL="4572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Convert variables into dummy variables</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Classification standard: median value</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Use different criterions: R^2, Adjusted R^2, CP, BIC</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Linear Regression</a:t>
            </a:r>
            <a:endParaRPr>
              <a:solidFill>
                <a:schemeClr val="dk1"/>
              </a:solidFill>
              <a:latin typeface="Roboto"/>
              <a:ea typeface="Roboto"/>
              <a:cs typeface="Roboto"/>
              <a:sym typeface="Roboto"/>
            </a:endParaRPr>
          </a:p>
        </p:txBody>
      </p:sp>
      <p:sp>
        <p:nvSpPr>
          <p:cNvPr id="1995" name="Google Shape;1995;p23"/>
          <p:cNvSpPr txBox="1"/>
          <p:nvPr/>
        </p:nvSpPr>
        <p:spPr>
          <a:xfrm>
            <a:off x="720000" y="2865288"/>
            <a:ext cx="2166300" cy="3168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Arial"/>
              <a:buNone/>
            </a:pPr>
            <a:r>
              <a:rPr lang="en" sz="2400">
                <a:solidFill>
                  <a:schemeClr val="dk2"/>
                </a:solidFill>
                <a:latin typeface="Bebas Neue"/>
                <a:ea typeface="Bebas Neue"/>
                <a:cs typeface="Bebas Neue"/>
                <a:sym typeface="Bebas Neue"/>
              </a:rPr>
              <a:t>Classification</a:t>
            </a:r>
            <a:endParaRPr b="0" i="0" sz="2400" u="none" cap="none" strike="noStrike">
              <a:solidFill>
                <a:schemeClr val="dk2"/>
              </a:solidFill>
              <a:latin typeface="Bebas Neue"/>
              <a:ea typeface="Bebas Neue"/>
              <a:cs typeface="Bebas Neue"/>
              <a:sym typeface="Bebas Neue"/>
            </a:endParaRPr>
          </a:p>
        </p:txBody>
      </p:sp>
      <p:sp>
        <p:nvSpPr>
          <p:cNvPr id="1996" name="Google Shape;1996;p23"/>
          <p:cNvSpPr txBox="1"/>
          <p:nvPr/>
        </p:nvSpPr>
        <p:spPr>
          <a:xfrm>
            <a:off x="6257700" y="3758350"/>
            <a:ext cx="2467800" cy="645300"/>
          </a:xfrm>
          <a:prstGeom prst="rect">
            <a:avLst/>
          </a:prstGeom>
          <a:noFill/>
          <a:ln>
            <a:noFill/>
          </a:ln>
        </p:spPr>
        <p:txBody>
          <a:bodyPr anchorCtr="0" anchor="ctr" bIns="0" lIns="0" spcFirstLastPara="1" rIns="0" wrap="square" tIns="0">
            <a:noAutofit/>
          </a:bodyPr>
          <a:lstStyle/>
          <a:p>
            <a:pPr indent="-317500" lvl="0" marL="4572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Use training and testing data to evaluate the accuracy</a:t>
            </a:r>
            <a:endParaRPr>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Prune the model to get the best tree</a:t>
            </a:r>
            <a:endParaRPr>
              <a:solidFill>
                <a:schemeClr val="dk1"/>
              </a:solidFill>
              <a:latin typeface="Roboto"/>
              <a:ea typeface="Roboto"/>
              <a:cs typeface="Roboto"/>
              <a:sym typeface="Roboto"/>
            </a:endParaRPr>
          </a:p>
        </p:txBody>
      </p:sp>
      <p:sp>
        <p:nvSpPr>
          <p:cNvPr id="1997" name="Google Shape;1997;p23"/>
          <p:cNvSpPr txBox="1"/>
          <p:nvPr/>
        </p:nvSpPr>
        <p:spPr>
          <a:xfrm>
            <a:off x="6257709" y="2955980"/>
            <a:ext cx="2166300" cy="3168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Arial"/>
              <a:buNone/>
            </a:pPr>
            <a:r>
              <a:rPr lang="en" sz="2400">
                <a:solidFill>
                  <a:schemeClr val="dk2"/>
                </a:solidFill>
                <a:latin typeface="Bebas Neue"/>
                <a:ea typeface="Bebas Neue"/>
                <a:cs typeface="Bebas Neue"/>
                <a:sym typeface="Bebas Neue"/>
              </a:rPr>
              <a:t>Tree model</a:t>
            </a:r>
            <a:endParaRPr b="0" i="0" sz="2400" u="none" cap="none" strike="noStrike">
              <a:solidFill>
                <a:schemeClr val="dk2"/>
              </a:solidFill>
              <a:latin typeface="Bebas Neue"/>
              <a:ea typeface="Bebas Neue"/>
              <a:cs typeface="Bebas Neue"/>
              <a:sym typeface="Bebas Neue"/>
            </a:endParaRPr>
          </a:p>
        </p:txBody>
      </p:sp>
      <p:cxnSp>
        <p:nvCxnSpPr>
          <p:cNvPr id="1998" name="Google Shape;1998;p23"/>
          <p:cNvCxnSpPr/>
          <p:nvPr/>
        </p:nvCxnSpPr>
        <p:spPr>
          <a:xfrm>
            <a:off x="2250275" y="2137325"/>
            <a:ext cx="1885500" cy="0"/>
          </a:xfrm>
          <a:prstGeom prst="straightConnector1">
            <a:avLst/>
          </a:prstGeom>
          <a:noFill/>
          <a:ln cap="flat" cmpd="sng" w="9525">
            <a:solidFill>
              <a:schemeClr val="dk2"/>
            </a:solidFill>
            <a:prstDash val="solid"/>
            <a:round/>
            <a:headEnd len="sm" w="sm" type="none"/>
            <a:tailEnd len="sm" w="sm" type="none"/>
          </a:ln>
        </p:spPr>
      </p:cxnSp>
      <p:cxnSp>
        <p:nvCxnSpPr>
          <p:cNvPr id="1999" name="Google Shape;1999;p23"/>
          <p:cNvCxnSpPr/>
          <p:nvPr/>
        </p:nvCxnSpPr>
        <p:spPr>
          <a:xfrm>
            <a:off x="5012100" y="2137325"/>
            <a:ext cx="1885500" cy="0"/>
          </a:xfrm>
          <a:prstGeom prst="straightConnector1">
            <a:avLst/>
          </a:prstGeom>
          <a:noFill/>
          <a:ln cap="flat" cmpd="sng" w="9525">
            <a:solidFill>
              <a:schemeClr val="dk2"/>
            </a:solidFill>
            <a:prstDash val="solid"/>
            <a:round/>
            <a:headEnd len="sm" w="sm" type="none"/>
            <a:tailEnd len="sm" w="sm" type="none"/>
          </a:ln>
        </p:spPr>
      </p:cxnSp>
      <p:grpSp>
        <p:nvGrpSpPr>
          <p:cNvPr id="2000" name="Google Shape;2000;p23"/>
          <p:cNvGrpSpPr/>
          <p:nvPr/>
        </p:nvGrpSpPr>
        <p:grpSpPr>
          <a:xfrm>
            <a:off x="6798123" y="1694596"/>
            <a:ext cx="980795" cy="877163"/>
            <a:chOff x="6798123" y="1694596"/>
            <a:chExt cx="980795" cy="877163"/>
          </a:xfrm>
        </p:grpSpPr>
        <p:grpSp>
          <p:nvGrpSpPr>
            <p:cNvPr id="2001" name="Google Shape;2001;p23"/>
            <p:cNvGrpSpPr/>
            <p:nvPr/>
          </p:nvGrpSpPr>
          <p:grpSpPr>
            <a:xfrm>
              <a:off x="6798123" y="1694596"/>
              <a:ext cx="980795" cy="877163"/>
              <a:chOff x="4031298" y="1694596"/>
              <a:chExt cx="980795" cy="877163"/>
            </a:xfrm>
          </p:grpSpPr>
          <p:sp>
            <p:nvSpPr>
              <p:cNvPr id="2002" name="Google Shape;2002;p23"/>
              <p:cNvSpPr/>
              <p:nvPr/>
            </p:nvSpPr>
            <p:spPr>
              <a:xfrm flipH="1">
                <a:off x="4923636" y="24832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23"/>
              <p:cNvSpPr/>
              <p:nvPr/>
            </p:nvSpPr>
            <p:spPr>
              <a:xfrm flipH="1">
                <a:off x="4923636" y="18041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23"/>
              <p:cNvSpPr/>
              <p:nvPr/>
            </p:nvSpPr>
            <p:spPr>
              <a:xfrm flipH="1">
                <a:off x="4923636" y="17828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23"/>
              <p:cNvSpPr/>
              <p:nvPr/>
            </p:nvSpPr>
            <p:spPr>
              <a:xfrm flipH="1">
                <a:off x="4244531" y="17828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23"/>
              <p:cNvSpPr/>
              <p:nvPr/>
            </p:nvSpPr>
            <p:spPr>
              <a:xfrm flipH="1">
                <a:off x="4223272" y="17828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23"/>
              <p:cNvSpPr/>
              <p:nvPr/>
            </p:nvSpPr>
            <p:spPr>
              <a:xfrm flipH="1">
                <a:off x="4223272" y="18254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23"/>
              <p:cNvSpPr/>
              <p:nvPr/>
            </p:nvSpPr>
            <p:spPr>
              <a:xfrm flipH="1">
                <a:off x="4223272" y="24832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23"/>
              <p:cNvSpPr/>
              <p:nvPr/>
            </p:nvSpPr>
            <p:spPr>
              <a:xfrm flipH="1">
                <a:off x="4265916" y="24832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23"/>
              <p:cNvSpPr/>
              <p:nvPr/>
            </p:nvSpPr>
            <p:spPr>
              <a:xfrm flipH="1">
                <a:off x="4131893" y="16945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23"/>
              <p:cNvSpPr/>
              <p:nvPr/>
            </p:nvSpPr>
            <p:spPr>
              <a:xfrm flipH="1">
                <a:off x="4031298" y="19137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23"/>
              <p:cNvSpPr/>
              <p:nvPr/>
            </p:nvSpPr>
            <p:spPr>
              <a:xfrm flipH="1">
                <a:off x="4055587" y="20051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23"/>
              <p:cNvSpPr/>
              <p:nvPr/>
            </p:nvSpPr>
            <p:spPr>
              <a:xfrm flipH="1">
                <a:off x="4064613" y="22457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14" name="Google Shape;2014;p23"/>
            <p:cNvGrpSpPr/>
            <p:nvPr/>
          </p:nvGrpSpPr>
          <p:grpSpPr>
            <a:xfrm>
              <a:off x="7159102" y="1948388"/>
              <a:ext cx="368987" cy="369566"/>
              <a:chOff x="-59502375" y="1904375"/>
              <a:chExt cx="319000" cy="319500"/>
            </a:xfrm>
          </p:grpSpPr>
          <p:sp>
            <p:nvSpPr>
              <p:cNvPr id="2015" name="Google Shape;2015;p23"/>
              <p:cNvSpPr/>
              <p:nvPr/>
            </p:nvSpPr>
            <p:spPr>
              <a:xfrm>
                <a:off x="-59455125" y="2097050"/>
                <a:ext cx="227650" cy="62225"/>
              </a:xfrm>
              <a:custGeom>
                <a:rect b="b" l="l" r="r" t="t"/>
                <a:pathLst>
                  <a:path extrusionOk="0" h="2489" w="9106">
                    <a:moveTo>
                      <a:pt x="1670" y="819"/>
                    </a:moveTo>
                    <a:lnTo>
                      <a:pt x="1670" y="1670"/>
                    </a:lnTo>
                    <a:lnTo>
                      <a:pt x="820" y="1670"/>
                    </a:lnTo>
                    <a:lnTo>
                      <a:pt x="820" y="819"/>
                    </a:lnTo>
                    <a:close/>
                    <a:moveTo>
                      <a:pt x="3309" y="819"/>
                    </a:moveTo>
                    <a:lnTo>
                      <a:pt x="3309" y="1670"/>
                    </a:lnTo>
                    <a:lnTo>
                      <a:pt x="2489" y="1670"/>
                    </a:lnTo>
                    <a:lnTo>
                      <a:pt x="2489" y="819"/>
                    </a:lnTo>
                    <a:close/>
                    <a:moveTo>
                      <a:pt x="4978" y="819"/>
                    </a:moveTo>
                    <a:lnTo>
                      <a:pt x="4978" y="1670"/>
                    </a:lnTo>
                    <a:lnTo>
                      <a:pt x="4128" y="1670"/>
                    </a:lnTo>
                    <a:lnTo>
                      <a:pt x="4128" y="819"/>
                    </a:lnTo>
                    <a:close/>
                    <a:moveTo>
                      <a:pt x="6617" y="819"/>
                    </a:moveTo>
                    <a:lnTo>
                      <a:pt x="6617" y="1670"/>
                    </a:lnTo>
                    <a:lnTo>
                      <a:pt x="5798" y="1670"/>
                    </a:lnTo>
                    <a:lnTo>
                      <a:pt x="5798" y="819"/>
                    </a:lnTo>
                    <a:close/>
                    <a:moveTo>
                      <a:pt x="8286" y="819"/>
                    </a:moveTo>
                    <a:lnTo>
                      <a:pt x="8286" y="1670"/>
                    </a:lnTo>
                    <a:lnTo>
                      <a:pt x="7436" y="1670"/>
                    </a:lnTo>
                    <a:lnTo>
                      <a:pt x="7436" y="819"/>
                    </a:lnTo>
                    <a:close/>
                    <a:moveTo>
                      <a:pt x="410" y="0"/>
                    </a:moveTo>
                    <a:cubicBezTo>
                      <a:pt x="158" y="0"/>
                      <a:pt x="1" y="189"/>
                      <a:pt x="1" y="410"/>
                    </a:cubicBezTo>
                    <a:lnTo>
                      <a:pt x="1" y="2048"/>
                    </a:lnTo>
                    <a:cubicBezTo>
                      <a:pt x="1" y="2300"/>
                      <a:pt x="190" y="2489"/>
                      <a:pt x="410" y="2489"/>
                    </a:cubicBezTo>
                    <a:lnTo>
                      <a:pt x="8664" y="2489"/>
                    </a:lnTo>
                    <a:cubicBezTo>
                      <a:pt x="8917" y="2489"/>
                      <a:pt x="9106" y="2300"/>
                      <a:pt x="9106" y="2048"/>
                    </a:cubicBezTo>
                    <a:lnTo>
                      <a:pt x="9106" y="410"/>
                    </a:lnTo>
                    <a:cubicBezTo>
                      <a:pt x="9106" y="158"/>
                      <a:pt x="8917" y="0"/>
                      <a:pt x="866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23"/>
              <p:cNvSpPr/>
              <p:nvPr/>
            </p:nvSpPr>
            <p:spPr>
              <a:xfrm>
                <a:off x="-59502375" y="1966300"/>
                <a:ext cx="319000" cy="257575"/>
              </a:xfrm>
              <a:custGeom>
                <a:rect b="b" l="l" r="r" t="t"/>
                <a:pathLst>
                  <a:path extrusionOk="0" h="10303" w="12760">
                    <a:moveTo>
                      <a:pt x="8633" y="1639"/>
                    </a:moveTo>
                    <a:lnTo>
                      <a:pt x="8633" y="3592"/>
                    </a:lnTo>
                    <a:lnTo>
                      <a:pt x="7814" y="3592"/>
                    </a:lnTo>
                    <a:lnTo>
                      <a:pt x="7814" y="1639"/>
                    </a:lnTo>
                    <a:close/>
                    <a:moveTo>
                      <a:pt x="11941" y="819"/>
                    </a:moveTo>
                    <a:lnTo>
                      <a:pt x="11941" y="3592"/>
                    </a:lnTo>
                    <a:lnTo>
                      <a:pt x="11122" y="3592"/>
                    </a:lnTo>
                    <a:lnTo>
                      <a:pt x="11122" y="819"/>
                    </a:lnTo>
                    <a:close/>
                    <a:moveTo>
                      <a:pt x="5041" y="3119"/>
                    </a:moveTo>
                    <a:lnTo>
                      <a:pt x="5041" y="3970"/>
                    </a:lnTo>
                    <a:cubicBezTo>
                      <a:pt x="5041" y="4222"/>
                      <a:pt x="5230" y="4411"/>
                      <a:pt x="5482" y="4411"/>
                    </a:cubicBezTo>
                    <a:lnTo>
                      <a:pt x="11941" y="4411"/>
                    </a:lnTo>
                    <a:lnTo>
                      <a:pt x="11941" y="9357"/>
                    </a:lnTo>
                    <a:lnTo>
                      <a:pt x="914" y="9357"/>
                    </a:lnTo>
                    <a:lnTo>
                      <a:pt x="914" y="4222"/>
                    </a:lnTo>
                    <a:lnTo>
                      <a:pt x="2552" y="3119"/>
                    </a:lnTo>
                    <a:lnTo>
                      <a:pt x="2552" y="3970"/>
                    </a:lnTo>
                    <a:cubicBezTo>
                      <a:pt x="2552" y="4207"/>
                      <a:pt x="2767" y="4373"/>
                      <a:pt x="2980" y="4373"/>
                    </a:cubicBezTo>
                    <a:cubicBezTo>
                      <a:pt x="3050" y="4373"/>
                      <a:pt x="3120" y="4355"/>
                      <a:pt x="3182" y="4316"/>
                    </a:cubicBezTo>
                    <a:lnTo>
                      <a:pt x="5041" y="3119"/>
                    </a:lnTo>
                    <a:close/>
                    <a:moveTo>
                      <a:pt x="10712" y="0"/>
                    </a:moveTo>
                    <a:cubicBezTo>
                      <a:pt x="10491" y="0"/>
                      <a:pt x="10334" y="189"/>
                      <a:pt x="10334" y="441"/>
                    </a:cubicBezTo>
                    <a:lnTo>
                      <a:pt x="10334" y="3592"/>
                    </a:lnTo>
                    <a:lnTo>
                      <a:pt x="9483" y="3592"/>
                    </a:lnTo>
                    <a:lnTo>
                      <a:pt x="9483" y="1261"/>
                    </a:lnTo>
                    <a:cubicBezTo>
                      <a:pt x="9483" y="1008"/>
                      <a:pt x="9294" y="819"/>
                      <a:pt x="9074" y="819"/>
                    </a:cubicBezTo>
                    <a:lnTo>
                      <a:pt x="7404" y="819"/>
                    </a:lnTo>
                    <a:cubicBezTo>
                      <a:pt x="7183" y="819"/>
                      <a:pt x="6963" y="1008"/>
                      <a:pt x="6963" y="1261"/>
                    </a:cubicBezTo>
                    <a:lnTo>
                      <a:pt x="6963" y="3592"/>
                    </a:lnTo>
                    <a:lnTo>
                      <a:pt x="5860" y="3592"/>
                    </a:lnTo>
                    <a:lnTo>
                      <a:pt x="5860" y="2363"/>
                    </a:lnTo>
                    <a:cubicBezTo>
                      <a:pt x="5860" y="2206"/>
                      <a:pt x="5797" y="2080"/>
                      <a:pt x="5640" y="2017"/>
                    </a:cubicBezTo>
                    <a:cubicBezTo>
                      <a:pt x="5581" y="1973"/>
                      <a:pt x="5509" y="1949"/>
                      <a:pt x="5436" y="1949"/>
                    </a:cubicBezTo>
                    <a:cubicBezTo>
                      <a:pt x="5352" y="1949"/>
                      <a:pt x="5266" y="1981"/>
                      <a:pt x="5199" y="2048"/>
                    </a:cubicBezTo>
                    <a:lnTo>
                      <a:pt x="3340" y="3245"/>
                    </a:lnTo>
                    <a:lnTo>
                      <a:pt x="3340" y="2395"/>
                    </a:lnTo>
                    <a:cubicBezTo>
                      <a:pt x="3340" y="2237"/>
                      <a:pt x="3277" y="2111"/>
                      <a:pt x="3119" y="2048"/>
                    </a:cubicBezTo>
                    <a:cubicBezTo>
                      <a:pt x="3061" y="2004"/>
                      <a:pt x="2989" y="1981"/>
                      <a:pt x="2916" y="1981"/>
                    </a:cubicBezTo>
                    <a:cubicBezTo>
                      <a:pt x="2831" y="1981"/>
                      <a:pt x="2746" y="2012"/>
                      <a:pt x="2678" y="2080"/>
                    </a:cubicBezTo>
                    <a:lnTo>
                      <a:pt x="189" y="3718"/>
                    </a:lnTo>
                    <a:cubicBezTo>
                      <a:pt x="95" y="3812"/>
                      <a:pt x="0" y="3938"/>
                      <a:pt x="0" y="4096"/>
                    </a:cubicBezTo>
                    <a:lnTo>
                      <a:pt x="0" y="9861"/>
                    </a:lnTo>
                    <a:cubicBezTo>
                      <a:pt x="0" y="10113"/>
                      <a:pt x="189" y="10302"/>
                      <a:pt x="441" y="10302"/>
                    </a:cubicBezTo>
                    <a:lnTo>
                      <a:pt x="12287" y="10302"/>
                    </a:lnTo>
                    <a:cubicBezTo>
                      <a:pt x="12539" y="10302"/>
                      <a:pt x="12697" y="10113"/>
                      <a:pt x="12697" y="9861"/>
                    </a:cubicBezTo>
                    <a:lnTo>
                      <a:pt x="12697" y="504"/>
                    </a:lnTo>
                    <a:cubicBezTo>
                      <a:pt x="12760" y="158"/>
                      <a:pt x="12602" y="0"/>
                      <a:pt x="1238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23"/>
              <p:cNvSpPr/>
              <p:nvPr/>
            </p:nvSpPr>
            <p:spPr>
              <a:xfrm>
                <a:off x="-59322800" y="1904375"/>
                <a:ext cx="106350" cy="41175"/>
              </a:xfrm>
              <a:custGeom>
                <a:rect b="b" l="l" r="r" t="t"/>
                <a:pathLst>
                  <a:path extrusionOk="0" h="1647" w="4254">
                    <a:moveTo>
                      <a:pt x="1291" y="0"/>
                    </a:moveTo>
                    <a:cubicBezTo>
                      <a:pt x="890" y="0"/>
                      <a:pt x="485" y="181"/>
                      <a:pt x="158" y="556"/>
                    </a:cubicBezTo>
                    <a:cubicBezTo>
                      <a:pt x="0" y="713"/>
                      <a:pt x="32" y="965"/>
                      <a:pt x="189" y="1123"/>
                    </a:cubicBezTo>
                    <a:cubicBezTo>
                      <a:pt x="265" y="1198"/>
                      <a:pt x="369" y="1237"/>
                      <a:pt x="474" y="1237"/>
                    </a:cubicBezTo>
                    <a:cubicBezTo>
                      <a:pt x="589" y="1237"/>
                      <a:pt x="706" y="1190"/>
                      <a:pt x="788" y="1091"/>
                    </a:cubicBezTo>
                    <a:cubicBezTo>
                      <a:pt x="946" y="918"/>
                      <a:pt x="1119" y="831"/>
                      <a:pt x="1292" y="831"/>
                    </a:cubicBezTo>
                    <a:cubicBezTo>
                      <a:pt x="1465" y="831"/>
                      <a:pt x="1639" y="918"/>
                      <a:pt x="1796" y="1091"/>
                    </a:cubicBezTo>
                    <a:cubicBezTo>
                      <a:pt x="2115" y="1457"/>
                      <a:pt x="2530" y="1646"/>
                      <a:pt x="2948" y="1646"/>
                    </a:cubicBezTo>
                    <a:cubicBezTo>
                      <a:pt x="3357" y="1646"/>
                      <a:pt x="3769" y="1465"/>
                      <a:pt x="4096" y="1091"/>
                    </a:cubicBezTo>
                    <a:cubicBezTo>
                      <a:pt x="4254" y="902"/>
                      <a:pt x="4191" y="650"/>
                      <a:pt x="4033" y="493"/>
                    </a:cubicBezTo>
                    <a:cubicBezTo>
                      <a:pt x="3975" y="420"/>
                      <a:pt x="3885" y="381"/>
                      <a:pt x="3788" y="381"/>
                    </a:cubicBezTo>
                    <a:cubicBezTo>
                      <a:pt x="3674" y="381"/>
                      <a:pt x="3551" y="436"/>
                      <a:pt x="3466" y="556"/>
                    </a:cubicBezTo>
                    <a:cubicBezTo>
                      <a:pt x="3308" y="729"/>
                      <a:pt x="3127" y="815"/>
                      <a:pt x="2946" y="815"/>
                    </a:cubicBezTo>
                    <a:cubicBezTo>
                      <a:pt x="2765" y="815"/>
                      <a:pt x="2584" y="729"/>
                      <a:pt x="2426" y="556"/>
                    </a:cubicBezTo>
                    <a:cubicBezTo>
                      <a:pt x="2108" y="189"/>
                      <a:pt x="1701" y="0"/>
                      <a:pt x="12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id="2018" name="Google Shape;2018;p23"/>
          <p:cNvPicPr preferRelativeResize="0"/>
          <p:nvPr/>
        </p:nvPicPr>
        <p:blipFill>
          <a:blip r:embed="rId3">
            <a:alphaModFix/>
          </a:blip>
          <a:stretch>
            <a:fillRect/>
          </a:stretch>
        </p:blipFill>
        <p:spPr>
          <a:xfrm>
            <a:off x="8580725" y="90275"/>
            <a:ext cx="514200" cy="514200"/>
          </a:xfrm>
          <a:prstGeom prst="rect">
            <a:avLst/>
          </a:prstGeom>
          <a:noFill/>
          <a:ln>
            <a:noFill/>
          </a:ln>
        </p:spPr>
      </p:pic>
      <p:grpSp>
        <p:nvGrpSpPr>
          <p:cNvPr id="2019" name="Google Shape;2019;p23"/>
          <p:cNvGrpSpPr/>
          <p:nvPr/>
        </p:nvGrpSpPr>
        <p:grpSpPr>
          <a:xfrm>
            <a:off x="1258248" y="1694596"/>
            <a:ext cx="1089808" cy="877163"/>
            <a:chOff x="4031298" y="1694596"/>
            <a:chExt cx="1089808" cy="877163"/>
          </a:xfrm>
        </p:grpSpPr>
        <p:grpSp>
          <p:nvGrpSpPr>
            <p:cNvPr id="2020" name="Google Shape;2020;p23"/>
            <p:cNvGrpSpPr/>
            <p:nvPr/>
          </p:nvGrpSpPr>
          <p:grpSpPr>
            <a:xfrm>
              <a:off x="4031298" y="1694596"/>
              <a:ext cx="1089808" cy="877163"/>
              <a:chOff x="4031298" y="1694596"/>
              <a:chExt cx="1089808" cy="877163"/>
            </a:xfrm>
          </p:grpSpPr>
          <p:grpSp>
            <p:nvGrpSpPr>
              <p:cNvPr id="2021" name="Google Shape;2021;p23"/>
              <p:cNvGrpSpPr/>
              <p:nvPr/>
            </p:nvGrpSpPr>
            <p:grpSpPr>
              <a:xfrm>
                <a:off x="5012112" y="1913794"/>
                <a:ext cx="108993" cy="332078"/>
                <a:chOff x="4031312" y="1913794"/>
                <a:chExt cx="108993" cy="332078"/>
              </a:xfrm>
            </p:grpSpPr>
            <p:sp>
              <p:nvSpPr>
                <p:cNvPr id="2022" name="Google Shape;2022;p23"/>
                <p:cNvSpPr/>
                <p:nvPr/>
              </p:nvSpPr>
              <p:spPr>
                <a:xfrm flipH="1">
                  <a:off x="4039698" y="19137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23"/>
                <p:cNvSpPr/>
                <p:nvPr/>
              </p:nvSpPr>
              <p:spPr>
                <a:xfrm flipH="1">
                  <a:off x="4031312" y="20051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p23"/>
                <p:cNvSpPr/>
                <p:nvPr/>
              </p:nvSpPr>
              <p:spPr>
                <a:xfrm flipH="1">
                  <a:off x="4037376" y="22457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25" name="Google Shape;2025;p23"/>
              <p:cNvGrpSpPr/>
              <p:nvPr/>
            </p:nvGrpSpPr>
            <p:grpSpPr>
              <a:xfrm>
                <a:off x="4031298" y="1694596"/>
                <a:ext cx="980795" cy="877163"/>
                <a:chOff x="4031298" y="1694596"/>
                <a:chExt cx="980795" cy="877163"/>
              </a:xfrm>
            </p:grpSpPr>
            <p:sp>
              <p:nvSpPr>
                <p:cNvPr id="2026" name="Google Shape;2026;p23"/>
                <p:cNvSpPr/>
                <p:nvPr/>
              </p:nvSpPr>
              <p:spPr>
                <a:xfrm flipH="1">
                  <a:off x="4923636" y="24832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23"/>
                <p:cNvSpPr/>
                <p:nvPr/>
              </p:nvSpPr>
              <p:spPr>
                <a:xfrm flipH="1">
                  <a:off x="4923636" y="18041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23"/>
                <p:cNvSpPr/>
                <p:nvPr/>
              </p:nvSpPr>
              <p:spPr>
                <a:xfrm flipH="1">
                  <a:off x="4923636" y="17828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23"/>
                <p:cNvSpPr/>
                <p:nvPr/>
              </p:nvSpPr>
              <p:spPr>
                <a:xfrm flipH="1">
                  <a:off x="4244531" y="17828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23"/>
                <p:cNvSpPr/>
                <p:nvPr/>
              </p:nvSpPr>
              <p:spPr>
                <a:xfrm flipH="1">
                  <a:off x="4223272" y="17828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23"/>
                <p:cNvSpPr/>
                <p:nvPr/>
              </p:nvSpPr>
              <p:spPr>
                <a:xfrm flipH="1">
                  <a:off x="4223272" y="18254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23"/>
                <p:cNvSpPr/>
                <p:nvPr/>
              </p:nvSpPr>
              <p:spPr>
                <a:xfrm flipH="1">
                  <a:off x="4223272" y="24832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23"/>
                <p:cNvSpPr/>
                <p:nvPr/>
              </p:nvSpPr>
              <p:spPr>
                <a:xfrm flipH="1">
                  <a:off x="4265916" y="24832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23"/>
                <p:cNvSpPr/>
                <p:nvPr/>
              </p:nvSpPr>
              <p:spPr>
                <a:xfrm flipH="1">
                  <a:off x="4131893" y="16945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23"/>
                <p:cNvSpPr/>
                <p:nvPr/>
              </p:nvSpPr>
              <p:spPr>
                <a:xfrm flipH="1">
                  <a:off x="4031298" y="19137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23"/>
                <p:cNvSpPr/>
                <p:nvPr/>
              </p:nvSpPr>
              <p:spPr>
                <a:xfrm flipH="1">
                  <a:off x="4055587" y="20051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23"/>
                <p:cNvSpPr/>
                <p:nvPr/>
              </p:nvSpPr>
              <p:spPr>
                <a:xfrm flipH="1">
                  <a:off x="4064613" y="22457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038" name="Google Shape;2038;p23"/>
            <p:cNvGrpSpPr/>
            <p:nvPr/>
          </p:nvGrpSpPr>
          <p:grpSpPr>
            <a:xfrm>
              <a:off x="4389392" y="1948783"/>
              <a:ext cx="365344" cy="368785"/>
              <a:chOff x="-60987050" y="2671400"/>
              <a:chExt cx="315850" cy="318825"/>
            </a:xfrm>
          </p:grpSpPr>
          <p:sp>
            <p:nvSpPr>
              <p:cNvPr id="2039" name="Google Shape;2039;p23"/>
              <p:cNvSpPr/>
              <p:nvPr/>
            </p:nvSpPr>
            <p:spPr>
              <a:xfrm>
                <a:off x="-60987050" y="2671400"/>
                <a:ext cx="315850" cy="318825"/>
              </a:xfrm>
              <a:custGeom>
                <a:rect b="b" l="l" r="r" t="t"/>
                <a:pathLst>
                  <a:path extrusionOk="0" h="12753" w="12634">
                    <a:moveTo>
                      <a:pt x="6270" y="844"/>
                    </a:moveTo>
                    <a:lnTo>
                      <a:pt x="11783" y="3175"/>
                    </a:lnTo>
                    <a:lnTo>
                      <a:pt x="11783" y="4152"/>
                    </a:lnTo>
                    <a:lnTo>
                      <a:pt x="757" y="4152"/>
                    </a:lnTo>
                    <a:lnTo>
                      <a:pt x="757" y="3175"/>
                    </a:lnTo>
                    <a:lnTo>
                      <a:pt x="6270" y="844"/>
                    </a:lnTo>
                    <a:close/>
                    <a:moveTo>
                      <a:pt x="2552" y="5002"/>
                    </a:moveTo>
                    <a:lnTo>
                      <a:pt x="2552" y="10232"/>
                    </a:lnTo>
                    <a:lnTo>
                      <a:pt x="1733" y="10232"/>
                    </a:lnTo>
                    <a:lnTo>
                      <a:pt x="1733" y="5002"/>
                    </a:lnTo>
                    <a:close/>
                    <a:moveTo>
                      <a:pt x="5041" y="5002"/>
                    </a:moveTo>
                    <a:lnTo>
                      <a:pt x="5041" y="10232"/>
                    </a:lnTo>
                    <a:lnTo>
                      <a:pt x="3403" y="10232"/>
                    </a:lnTo>
                    <a:lnTo>
                      <a:pt x="3403" y="5002"/>
                    </a:lnTo>
                    <a:close/>
                    <a:moveTo>
                      <a:pt x="6711" y="5002"/>
                    </a:moveTo>
                    <a:lnTo>
                      <a:pt x="6711" y="10232"/>
                    </a:lnTo>
                    <a:lnTo>
                      <a:pt x="5860" y="10232"/>
                    </a:lnTo>
                    <a:lnTo>
                      <a:pt x="5860" y="5002"/>
                    </a:lnTo>
                    <a:close/>
                    <a:moveTo>
                      <a:pt x="9168" y="5002"/>
                    </a:moveTo>
                    <a:lnTo>
                      <a:pt x="9168" y="10232"/>
                    </a:lnTo>
                    <a:lnTo>
                      <a:pt x="7530" y="10232"/>
                    </a:lnTo>
                    <a:lnTo>
                      <a:pt x="7530" y="5002"/>
                    </a:lnTo>
                    <a:close/>
                    <a:moveTo>
                      <a:pt x="10838" y="5002"/>
                    </a:moveTo>
                    <a:lnTo>
                      <a:pt x="10838" y="10232"/>
                    </a:lnTo>
                    <a:lnTo>
                      <a:pt x="10019" y="10232"/>
                    </a:lnTo>
                    <a:lnTo>
                      <a:pt x="10019" y="5002"/>
                    </a:lnTo>
                    <a:close/>
                    <a:moveTo>
                      <a:pt x="11374" y="11020"/>
                    </a:moveTo>
                    <a:cubicBezTo>
                      <a:pt x="11594" y="11051"/>
                      <a:pt x="11783" y="11209"/>
                      <a:pt x="11783" y="11461"/>
                    </a:cubicBezTo>
                    <a:lnTo>
                      <a:pt x="11783" y="11870"/>
                    </a:lnTo>
                    <a:lnTo>
                      <a:pt x="757" y="11870"/>
                    </a:lnTo>
                    <a:lnTo>
                      <a:pt x="757" y="11461"/>
                    </a:lnTo>
                    <a:cubicBezTo>
                      <a:pt x="757" y="11209"/>
                      <a:pt x="946" y="11020"/>
                      <a:pt x="1198" y="11020"/>
                    </a:cubicBezTo>
                    <a:close/>
                    <a:moveTo>
                      <a:pt x="6290" y="1"/>
                    </a:moveTo>
                    <a:cubicBezTo>
                      <a:pt x="6238" y="1"/>
                      <a:pt x="6191" y="9"/>
                      <a:pt x="6144" y="25"/>
                    </a:cubicBezTo>
                    <a:lnTo>
                      <a:pt x="252" y="2514"/>
                    </a:lnTo>
                    <a:cubicBezTo>
                      <a:pt x="95" y="2577"/>
                      <a:pt x="0" y="2703"/>
                      <a:pt x="0" y="2892"/>
                    </a:cubicBezTo>
                    <a:lnTo>
                      <a:pt x="0" y="4561"/>
                    </a:lnTo>
                    <a:cubicBezTo>
                      <a:pt x="0" y="4782"/>
                      <a:pt x="189" y="5002"/>
                      <a:pt x="410" y="5002"/>
                    </a:cubicBezTo>
                    <a:lnTo>
                      <a:pt x="946" y="5002"/>
                    </a:lnTo>
                    <a:lnTo>
                      <a:pt x="946" y="10264"/>
                    </a:lnTo>
                    <a:cubicBezTo>
                      <a:pt x="410" y="10390"/>
                      <a:pt x="0" y="10894"/>
                      <a:pt x="0" y="11492"/>
                    </a:cubicBezTo>
                    <a:lnTo>
                      <a:pt x="0" y="12311"/>
                    </a:lnTo>
                    <a:cubicBezTo>
                      <a:pt x="0" y="12532"/>
                      <a:pt x="189" y="12753"/>
                      <a:pt x="410" y="12753"/>
                    </a:cubicBezTo>
                    <a:lnTo>
                      <a:pt x="12256" y="12753"/>
                    </a:lnTo>
                    <a:cubicBezTo>
                      <a:pt x="12476" y="12753"/>
                      <a:pt x="12634" y="12532"/>
                      <a:pt x="12634" y="12311"/>
                    </a:cubicBezTo>
                    <a:lnTo>
                      <a:pt x="12634" y="11492"/>
                    </a:lnTo>
                    <a:cubicBezTo>
                      <a:pt x="12634" y="10894"/>
                      <a:pt x="12256" y="10390"/>
                      <a:pt x="11689" y="10264"/>
                    </a:cubicBezTo>
                    <a:lnTo>
                      <a:pt x="11689" y="5002"/>
                    </a:lnTo>
                    <a:lnTo>
                      <a:pt x="12256" y="5002"/>
                    </a:lnTo>
                    <a:cubicBezTo>
                      <a:pt x="12476" y="5002"/>
                      <a:pt x="12634" y="4782"/>
                      <a:pt x="12634" y="4561"/>
                    </a:cubicBezTo>
                    <a:lnTo>
                      <a:pt x="12634" y="2892"/>
                    </a:lnTo>
                    <a:cubicBezTo>
                      <a:pt x="12602" y="2734"/>
                      <a:pt x="12539" y="2577"/>
                      <a:pt x="12382" y="2514"/>
                    </a:cubicBezTo>
                    <a:lnTo>
                      <a:pt x="6459" y="25"/>
                    </a:lnTo>
                    <a:cubicBezTo>
                      <a:pt x="6396" y="9"/>
                      <a:pt x="6341" y="1"/>
                      <a:pt x="629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23"/>
              <p:cNvSpPr/>
              <p:nvPr/>
            </p:nvSpPr>
            <p:spPr>
              <a:xfrm>
                <a:off x="-60839775" y="2731075"/>
                <a:ext cx="19725" cy="19725"/>
              </a:xfrm>
              <a:custGeom>
                <a:rect b="b" l="l" r="r" t="t"/>
                <a:pathLst>
                  <a:path extrusionOk="0" h="789" w="789">
                    <a:moveTo>
                      <a:pt x="379" y="0"/>
                    </a:moveTo>
                    <a:cubicBezTo>
                      <a:pt x="158" y="0"/>
                      <a:pt x="1" y="190"/>
                      <a:pt x="1" y="379"/>
                    </a:cubicBezTo>
                    <a:cubicBezTo>
                      <a:pt x="1" y="599"/>
                      <a:pt x="158" y="788"/>
                      <a:pt x="379" y="788"/>
                    </a:cubicBezTo>
                    <a:cubicBezTo>
                      <a:pt x="599" y="788"/>
                      <a:pt x="789" y="599"/>
                      <a:pt x="789" y="379"/>
                    </a:cubicBezTo>
                    <a:cubicBezTo>
                      <a:pt x="789" y="190"/>
                      <a:pt x="599" y="0"/>
                      <a:pt x="37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cxnSp>
        <p:nvCxnSpPr>
          <p:cNvPr id="2041" name="Google Shape;2041;p23"/>
          <p:cNvCxnSpPr/>
          <p:nvPr/>
        </p:nvCxnSpPr>
        <p:spPr>
          <a:xfrm>
            <a:off x="3493050" y="2137325"/>
            <a:ext cx="1885500" cy="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5" name="Shape 2045"/>
        <p:cNvGrpSpPr/>
        <p:nvPr/>
      </p:nvGrpSpPr>
      <p:grpSpPr>
        <a:xfrm>
          <a:off x="0" y="0"/>
          <a:ext cx="0" cy="0"/>
          <a:chOff x="0" y="0"/>
          <a:chExt cx="0" cy="0"/>
        </a:xfrm>
      </p:grpSpPr>
      <p:sp>
        <p:nvSpPr>
          <p:cNvPr id="2046" name="Google Shape;2046;p12"/>
          <p:cNvSpPr txBox="1"/>
          <p:nvPr>
            <p:ph idx="2" type="title"/>
          </p:nvPr>
        </p:nvSpPr>
        <p:spPr>
          <a:xfrm>
            <a:off x="3647325" y="1212825"/>
            <a:ext cx="1926600" cy="754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000"/>
              <a:buNone/>
            </a:pPr>
            <a:r>
              <a:rPr lang="en"/>
              <a:t>01</a:t>
            </a:r>
            <a:endParaRPr/>
          </a:p>
        </p:txBody>
      </p:sp>
      <p:sp>
        <p:nvSpPr>
          <p:cNvPr id="2047" name="Google Shape;2047;p12"/>
          <p:cNvSpPr txBox="1"/>
          <p:nvPr>
            <p:ph type="title"/>
          </p:nvPr>
        </p:nvSpPr>
        <p:spPr>
          <a:xfrm>
            <a:off x="2549400" y="2221500"/>
            <a:ext cx="4045200" cy="754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4200"/>
              <a:buNone/>
            </a:pPr>
            <a:r>
              <a:rPr lang="en"/>
              <a:t>T</a:t>
            </a:r>
            <a:r>
              <a:rPr lang="en"/>
              <a:t>ree model</a:t>
            </a:r>
            <a:endParaRPr/>
          </a:p>
        </p:txBody>
      </p:sp>
      <p:sp>
        <p:nvSpPr>
          <p:cNvPr id="2048" name="Google Shape;2048;p12"/>
          <p:cNvSpPr txBox="1"/>
          <p:nvPr>
            <p:ph idx="1" type="subTitle"/>
          </p:nvPr>
        </p:nvSpPr>
        <p:spPr>
          <a:xfrm>
            <a:off x="2549400" y="3230175"/>
            <a:ext cx="4045200" cy="700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100"/>
              <a:buNone/>
            </a:pPr>
            <a:r>
              <a:t/>
            </a:r>
            <a:endParaRPr/>
          </a:p>
        </p:txBody>
      </p:sp>
      <p:pic>
        <p:nvPicPr>
          <p:cNvPr id="2049" name="Google Shape;2049;p12"/>
          <p:cNvPicPr preferRelativeResize="0"/>
          <p:nvPr/>
        </p:nvPicPr>
        <p:blipFill>
          <a:blip r:embed="rId3">
            <a:alphaModFix/>
          </a:blip>
          <a:stretch>
            <a:fillRect/>
          </a:stretch>
        </p:blipFill>
        <p:spPr>
          <a:xfrm>
            <a:off x="8580725" y="90275"/>
            <a:ext cx="514200" cy="514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