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05" y="1600200"/>
            <a:ext cx="63197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24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611471"/>
            <a:ext cx="6659880" cy="450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0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0" y="1672431"/>
            <a:ext cx="700278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35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Graph</vt:lpstr>
      <vt:lpstr>Graph</vt:lpstr>
      <vt:lpstr>Graphs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naina handa</dc:creator>
  <cp:lastModifiedBy>Naina</cp:lastModifiedBy>
  <cp:revision>1</cp:revision>
  <dcterms:created xsi:type="dcterms:W3CDTF">2006-08-16T00:00:00Z</dcterms:created>
  <dcterms:modified xsi:type="dcterms:W3CDTF">2020-07-08T05:34:41Z</dcterms:modified>
</cp:coreProperties>
</file>