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AutoShape 2" descr="data:image/png;base64,iVBORw0KGgoAAAANSUhEUgAAAuMAAAHoCAYAAADjUuH6AAAABHNCSVQICAgIfAhkiAAAAAlwSFlzAAALEgAACxIB0t1+/AAAADh0RVh0U29mdHdhcmUAbWF0cGxvdGxpYiB2ZXJzaW9uMy4yLjIsIGh0dHA6Ly9tYXRwbG90bGliLm9yZy+WH4yJAAAgAElEQVR4nOzdd1yW1eP/8dcREfeeuU0rRQXLkbPM3HulpSnmHqllfdOycrf8lFkCmQPNlVmaqJm5stRUVDT3LvceoICM8/sD4tfAgQLXDb6fj4cP8Vr3m/u2Hm+O5zqXsdYiIiIiIiIpL53TAUREREREHlQq4yIiIiIiDlEZFxERERFxiMq4iIiIiIhDVMZFRERERByiMi4iIiIi4hCXLOPGmIzGmM3GmB3GmN3GmJFx23MbY34yxhyM+z3X384ZZow5ZIzZb4xp6Fx6EREREZG7Y1xxnXFjjAGyWGtDjTHuwK/AIKANcMla+74xZiiQy1r7hjGmHDAXqAo8BKwEHrHWRjv0LYiIiIiI3FF6pwMkxMb+hBAa90f3uF8WaAk8Hbd9BrAWeCNu+zxrbQRw1BhziNhivvFWr5E3b15bokSJZEgvIiIiIvL/bd269YK1Nl9C+1yyjAMYY9yArUBpYJK1dpMxpoC19jSAtfa0MSZ/3OGFgd/+dvqJuG3/vmYvoBdAsWLFCAoKSs5vQUREREQEY8wft9rnknPGAay10dZab6AIUNUYU/42h5uELpHANSdbaytbayvny5fgDyciIiIiIinGZcv4X6y1V4idjtIIOGuMKQQQ9/u5uMNOAEX/dloR4FQKxhQRERERSTSXLOPGmHzGmJxxX2cCngX2AYuBrnGHdQW+j/t6MdDRGONhjCkJlAE2p2xqEREREZHEcdU544WAGXHzxtMB8621S4wxG4H5xpjuwJ9AewBr7W5jzHxgDxAF9L+XlVQiIyM5ceIE4eHhSfaNiOvImDEjRYoUwd3d3ekoIiIiIoCLLm2YEipXrmz/fQPn0aNHyZYtG3ny5CF2dUVJK6y1XLx4kZCQEEqWLOl0HBEREXmAGGO2WmsrJ7TPJaepOCU8PFxFPI0yxpAnTx79q4eIiIi4FJXxf1ERT7v02YqIiIirURkXEREREXGIyrgLuXjxIt7e3nh7e1OwYEEKFy4c/+ebN2/+49gJEyZw48aNO17z6aefTvDhRpGRkQwdOpQyZcpQvnx5qlatyg8//JBk34uIiIiI3JmrrqbyQMqTJw/BwcEAjBgxgqxZs/Laa68leOyECRPo3LkzmTNnvqfXevvttzl9+jS7du3Cw8ODs2fP8vPPP99zdhERERFJPJXxWxg8eHB8MU4q3t7eTJgwIVHnrFq1itdee42oqCiqVKmCn58fX3zxBadOnaJu3brkzZuXNWvW0LdvX7Zs2UJYWBjt2rVj5MiRt7zmjRs3+PLLLzl69CgeHh4AFChQgOeeew7gltcaOnQoixcvJn369DRo0IDx48dz/vx5+vTpw59//gnE/pBQs2ZNfv75ZwYNGgTEztVet24d2bJlS/R7JiIiIpKWqYy7sPDwcHx8fFi1ahWPPPIIXbp0wc/Pj8GDB/Pxxx+zZs0a8ubNC8DYsWPJnTs30dHR1KtXj507d1KxYsUEr3vo0CGKFStG9uzZE9yf0LWKFCnCwoUL2bdvH8YYrly5AsCgQYN45ZVXqFWrFn/++ScNGzZk7969jB8/nkmTJlGzZk1CQ0PJmDFj8rxJIiIiIqmYyvgtJHYEOzlER0dTsmRJHnnkEQC6du3KpEmTGDx48H+OnT9/PpMnTyYqKorTp0+zZ8+eW5bxO0noWuXKlSNjxoz06NGDpk2b0qxZMwBWrlzJnj174s+9du0aISEh1KxZk1dffZVOnTrRpk0bihQpck9ZRERERNIy3cDpwrJkyXJXxx09epTx48ezatUqdu7cSdOmTW+7nnbp0qX5888/CQkJuetrpU+fns2bN9O2bVsWLVpEo0aNAIiJiWHjxo0EBwcTHBzMyZMnyZYtG0OHDmXKlCmEhYXx5JNPsm/fvnt7E0RERETSMJVxFxYeHs6xY8c4dOgQAF999RVPPfUUANmyZYsv09euXSNLlizkyJGDs2fP3nFVlMyZM9O9e3cGDhwYv0rL6dOnmTVr1i2vFRoaytWrV2nSpAkTJkyIn0/foEEDPv/88/hr/7X98OHDVKhQgTfeeIPKlSurjIuIiIhj/vjjD1q3bs2FCxecjvIfmqbiwjJmzMj06dNp3759/A2cffr0AaBXr140btyYQoUKsWbNGipVqoSnpyelSpWiZs2ad7z2mDFjGD58ePz0kyxZsjBq1Ci8vLwSvFZISAgtW7YkPDwcay2ffPIJABMnTqR///5UrFiRqKgo6tSpg7+/PxMmTGDNmjW4ublRrlw5GjdunHxvlIiIiMgtbNiwgdatWxMREcGBAwfi77dzFcZa63QGR1SuXNn+e/3tvXv3UrZsWYcSSUrQZywiIvLgCAgIoHfv3hQrVozAwEAee+wxR3IYY7ZaaysntE/TVEREREQkTYmOjua1116jW7du1K5dm02bNjlWxO9E01REREREJM24evUqL7zwAsuWLWPAgAF8/PHHuLu7Ox3rllTGRURERCRNOHz4MM2bN+fgwYP4+/vTu3dvpyPdkcq4iIiIiKR6a9asoV27dgD89NNPPP30084GukuaMy4iIiIiqZq/vz8NGjSgYMGCbN68OdUUcVAZFxEREZFUKjIykgEDBtC3b18aNmzIxo0befjhh52OlSgq4y7Gzc0Nb29vypcvT/Pmzbly5YrTkRJtxIgRjB8/PsF9M2fOpHz58nh6elKuXLlbHiciIiJyO5cuXaJx48ZMmjSJ119/ne+//57s2bM7HSvRVMZdTKZMmQgODmbXrl3kzp2bSZMmOR0JAGstMTEx93WNH374gQkTJrBixQp2797Ntm3byJEjRxIlFBERkQfF3r17qVatGr/88gsBAQF8+OGHuLm5OR3rnugGzlvZOhguByftNXN5wxMT7vrw6tWrs3PnTiD27uD+/ftz/vx5MmfOzJdffsljjz3G2bNn6dOnD0eOHAHAz8+PGjVq8PHHHzNt2jQAevToweDBg3njjTcoXrw4/fr1A2JHsLNly8aQIUP46KOPmD9/PhEREbRu3ZqRI0dy7NgxGjduTN26ddm4cSOLFi1i/vz5/zkOYOzYscycOZOiRYuSL18+nnjiif98P++99x7jx4/noYceAmKfMNqzZ08AvvzySyZPnszNmzcpXbo0X331FZkzZ+abb75h5MiRuLm5kSNHDtatW0d0dDRDhw5l7dq1RERE0L9/f3r37s3p06fp0KED165dIyoqCj8/P2rXrn2PH5aIiIi4ouXLl9OhQwcyZszImjVrqFGjhtOR7otGxl1UdHQ0q1atokWLFgD06tWLzz77jK1btzJ+/Pj4Qj1w4ECeeuopduzYwbZt2/D09GTr1q1Mnz6dTZs28dtvv/Hll1+yfft2OnbsyNdffx3/GvPnz6d9+/asWLGCgwcPsnnzZoKDg9m6dSvr1q0DYP/+/XTp0oXt27ezf//+BI/bunUr8+bNY/v27Xz33Xds2bIlwe9p165dCZZ0gDZt2rBlyxZ27NhB2bJlmTp1KgCjRo3ixx9/ZMeOHSxevBiAqVOnkiNHDrZs2cKWLVv48ssvOXr0KHPmzKFhw4YEBwezY8cOvL29k+bDEBEREcdZa/nkk09o2rQpJUuWZMuWLam+iINGxm8tESPYSSksLAxvb2+OHTvGE088Qf369QkNDWXDhg20b98+/riIiAgAVq9ezcyZMwHiR49//fVXWrduTZYsWYDYovvLL78wcOBAzp07x6lTpzh//jy5cuWiWLFiTJw4kRUrVlCpUiUAQkNDOXjwIMWKFaN48eI8+eSTAKxYsSLB40JCQmjdujWZM2cGiP8BIjF27drF8OHDuXLlCqGhoTRs2BCAmjVr4uPjw3PPPUebNm3ic+zcuZMFCxYAsYv7Hzx4kCpVqvDSSy8RGRlJq1atVMZFRETSiKtXr/Lqq68ybdo02rRpw8yZM+N7TmqnMu5i/pozfvXqVZo1a8akSZPw8fEhZ86cBAff3bQZa+0t97Vr144FCxZw5swZOnbsGH/8sGHD/rMw/rFjx/7xF/1Wx02YMAFjzB1z/TVq/8wzz/xnn4+PD4sWLcLLy4uAgADWrl0LxC5VtGnTJpYuXYq3tzfBwcFYa/nss8/iC/vfrVu3jqVLl/Liiy/y+uuv06VLlzvmEhEREdd0/PhxPv30UyZPnkxISAhvv/02I0aMIF26tDO5I+18J2lMjhw5mDhxIuPHjydTpkyULFmSb775BogtxTt27ACgXr16+Pn5AbFTW65du0adOnVYtGgRN27c4Pr16yxcuDB+7nTHjh2ZN28eCxYsiF8Yv2HDhkybNo3Q0FAATp48yblz5/6T6VbH1alTh4ULFxIWFkZISAiBgYEJfk/Dhg3j//7v/zhz5gwQO7o/ceJEAEJCQihUqBCRkZHMnj07/pzDhw9TrVo1Ro0aRd68eTl+/DgNGzbEz8+PyMhIAA4cOMD169f5448/yJ8/Pz179qR79+5s27btPj4BERERccq2bdvo1KkTJUuWZMKECTRr1oygoCBGjRqVpoo4aGTcpVWqVAkvLy/mzZvH7Nmz6du3L2PGjCEyMpKOHTvi5eXFp59+Sq9evZg6dSpubm74+flRvXp1fHx8qFq1KhB7A+dfU0s8PT0JCQmhcOHCFCpUCIAGDRqwd+9eqlevDkDWrFmZNWvWf+5KvtVxjz/+OB06dMDb25vixYvf8qbJJk2acPbsWZ599lmstRhjeOmllwAYPXo01apVo3jx4lSoUIGQkBAAXn/9dQ4ePIi1lnr16uHl5UXFihU5duwYjz/+ONZa8uXLx6JFi1i7di0fffQR7u7uZM2aNX76joiIiLi+mJgYli9fzvjx41mzZg3ZsmVj0KBBDBo0iGLFijkdL9mY201pSMsqV65sg4KC/rFt7969lC1b1qFEkhL0GYuIiLiW8PBwZs+ezf/+9z/27t1L4cKFGTx4MD179kwzSyAbY7ZaaysntE8j4yIiIiKS4i5evIifnx+fffYZ586dw9vbm1mzZvHcc8/h7u7udLwUozIuIiIiIinm0KFDfPLJJ0yfPp2wsDAaN27MkCFDeOaZZ+5qQYi0RmVcRERERJKVtZaNGzcyfvx4Fi1ahLu7O507d+bVV1/F09PT6XiOUhkXERERkWRx48YN5s6di6+vL9u2bSNXrly8+eabDBgwgIIFCzodzyWojIuIiIhIkjpw4AB+fn4EBARw5coVypcvj6+vL126dEkzD+tJKirjIiIiInLfoqKiCAwMxNfXl5UrV+Lu7k7btm3p168ftWrVeiDng9+NtLVqehqxcOFCjDHs27fvjsdOmDCBGzduxP+5SZMmXLly5b4zhIaG0rt3bx5++GE8PT2pU6cOmzZtuu/rioiISNpy+vRpRo8eTYkSJWjTpg379+9n7NixHD9+nLlz51K7dm0V8dtQGXdBc+fOpVatWsybN++Ox/67jC9btoycOXPed4YePXqQO3duDh48yO7duwkICODChQv3fV0RERFJ/ay1/Pzzz3To0IFixYrxzjvvUL58eb7//nuOHDnCm2++SYECBZyOmSpomsotDF4+mOAzwUl6Te+C3kxoNOG2x4SGhrJ+/XrWrFlDixYtGDFiBBD7qPs33niDH3/8EWMMPXv2xFrLqVOnqFu3Lnnz5mXNmjWUKFGCoKAgPvroI4oXL06/fv0AGDFiBNmyZWPIkCF89NFHzJ8/n4iICFq3bs3IkSP/keHw4cNs2rSJ2bNnxz9ytlSpUpQqVQqAVq1acfz4ccLDwxk0aBC9evUiOjqa7t27ExQUFP9kzVdeeYXDhw/Tv39/zp8/T+bMmfnyyy957LHH+Oabbxg5ciRubm7kyJGDdevWJel7LSIiIknv2rVrfPXVV/j6+rJnzx5y5crFoEGD6N27N2XKlHE6XqqkMu5iFi1aRKNGjXjkkUfInTs327Zt4/HHH2fy5MkcPXqU7du3kz59ei5dukTu3Ln5+OOPWbNmDXnz5v3HdTp27MjgwYPjy/j8+fNZvnw5K1as4ODBg2zevBlrLS1atGDdunXUqVMn/tzdu3fj7e2Nm5tbghmnTZtG7ty5CQsLo0qVKrRt25Zjx45x8uRJdu3aBRA/VaZXr174+/tTpkwZNm3aRL9+/Vi9ejWjRo3ixx9/pHDhwkkyrUZERESSz86dO/H19WXWrFlcv36dKlWqMH36dDp06ECmTJmcjpeqqYzfwp1GsJPL3LlzGTx4MBBbqOfOncvjjz/OypUr6dOnD+nTx35kuXPnvu11KlWqxLlz5zh16hTnz58nV65cFCtWjIkTJ7JixQoqVaoExI7EHzx48B9l/E4mTpzIwoULATh+/DgHDx7k0Ucf5ciRI7z88ss0bdqUBg0aEBoayoYNG2jfvn38uREREQDUrFkTHx8fnnvuOdq0aXP3b5CIiIikiIiICL799lt8fX1Zv349GTNm5Pnnn6dv375UqVLF6Xhphsq4C7l48SKrV69m165dGGOIjo7GGMOHH36ItTbRNz+0a9eOBQsWcObMGTp27AjEzvEaNmwYvXv3vuV5np6e7Nixg5iYmPhpKn9Zu3YtK1euZOPGjWTOnJmnn36a8PBwcuXKxY4dO/jxxx+ZNGkS8+fPZ8KECeTMmZPg4P9O9/H392fTpk0sXboUb29vgoODyZMnT6K+PxEREUl6f/zxB1988QVTpkzh/PnzlC5dmv/973/4+PjccTBQEk83cLqQBQsW0KVLF/744w+OHTvG8ePHKVmyJL/++isNGjTA39+fqKgoAC5dugRAtmzZCAkJSfB6HTt2ZN68eSxYsIB27doB0LBhQ6ZNm0ZoaCgAJ0+e5Ny5c/847+GHH6Zy5cq8++67WGsBOHjwIN9//z1Xr14lV65cZM6cmX379vHbb78BcOHCBWJiYmjbti2jR49m27ZtZM+enZIlS/LNN98AsT8I7NixA4idl16tWjVGjRpF3rx5OX78eFK+lSIiIpIIMTExLF++nBYtWlCqVCk++OADatasyYoVK9i/fz+vvvqqingyURl3IXPnzqV169b/2Na2bVvmzJlDjx49KFasGBUrVsTLy4s5c+YAsXOyGzduTN26df9zPU9PT0JCQihcuDCFChUCoEGDBrzwwgtUr16dChUq0K5duwTL/JQpUzhz5gylS5emQoUK9OzZk4ceeohGjRoRFRVFxYoVefvtt3nyySeB2FL/9NNP4+3tjY+PD++99x4As2fPZurUqXh5eeHp6cn3338PwOuvv06FChUoX748derUwcvLK+neSBEREbkrFy9eZPz48ZQpU4bGjRuzefNm3nzzTY4dO8bChQupX7/+f/6VXJKW+Wvk80FTuXJlGxQU9I9te/fupWzZsg4lkpSgz1hERB501lq2bNmCr68v8+bNIyIigjp16tCvXz9at25NhgwZnI6Y5hhjtlprKye0T3PGRURERB4AN27cYO7cufj5+bF161ayZs1K9+7d6du3L+XLl3c63gNLZVxEREQkjdu+fTv16tXj8uXLlC9fHl9fXzp37ky2bNmcjvbAUxkXERERSePef/99ANatW0etWrX0eHoXohn5IiIiImnY6dOn+e6773jppZeoXbu2iriLURkXERERScO+/PJLoqKi6NOnj9NRJAEq4yIiIiJpVGRkJF988QUNGzakdOnSTseRBKiMuxg3Nze8vb3x9PTEy8uLjz/+mJiYmHu61pUrV/D19Y3/89q1a2nWrNldnTt+/Hgee+wxypcvj5eXFzNnzrynDCIiIuKcxYsXc+rUKfr37+90FLkFlXEXkylTJoKDg9m9ezc//fQTy5YtY+TIkfd0rX+X8bvl7+/PTz/9xObNm9m1axfr1q3jQV2PXkREJDXz9fWlWLFiNGnSxOkocgtaTeVWBg+G4OCkvaa3N0yYcNeH58+fn8mTJ1OlShVGjBhBTEwMQ4cOZe3atURERNC/f3969+5NaGgoLVu25PLly0RGRjJmzBhatmzJ0KFDOXz4MN7e3tSvX5+mTZsSGhpKu3bt2LVrF0888QSzZs36z40c48aNY82aNWTPnh2AHDly0LVrVwBGjRpFYGAgYWFh1KhRgy+++AJjDBMnTsTf35/06dNTrlw55s2bx/Xr13n55Zf5/fffiYqKYsSIEbRs2ZLdu3fTrVs3bt68SUxMDN9++y1lypRJuvdZRERE2Lt3L6tXr2bcuHG4ubk5HUduwSXLuDGmKDATKAjEAJOttZ8aY0YAPYHzcYe+aa1dFnfOMKA7EA0MtNb+mOLBk0GpUqWIiYnh3LlzfP/99+TIkYMtW7YQERFBzZo1adCgAUWLFmXhwoVkz56dCxcu8OSTT9KiRQvef/99du3aRXDcDxVr165l+/bt7N69m4ceeoiaNWuyfv16atWqFf96ISEhhISE8PDDDyeYZ8CAAbzzzjsAvPjiiyxZsoTmzZvz/vvvc/ToUTw8PLhy5QoAY8eO5ZlnnmHatGlcuXKFqlWr8uyzz+Lv78+gQYPo1KkTN2/eJDo6OpnfRRERkQePn58fGTJkoHv37k5HkdtwyTIORAFDrLXbjDHZgK3GmJ/i9n1irR3/94ONMeWAjoAn8BCw0hjziLX23lteIkawk9tfU0RWrFjBzp07WbBgAQBXr17l4MGDFClShDfffJN169aRLl06Tp48ydmzZxO8VtWqVSlSpAgA3t7eHDt27B9l3Fp72yWP1qxZw4cffsiNGze4dOkSnp6eNG/enIoVK9KpUydatWpFq1at4vMuXryY8eNjP67w8HD+/PNPqlevztixYzlx4gRt2rTRqLiIiEgSCw0NZcaMGbRv3578+fM7HUduwyXLuLX2NHA67usQY8xeoPBtTmkJzLPWRgBHjTGHgKrAxmQPm8yOHDmCm5sb+fPnx1rLZ599RsOGDf9xTEBAAOfPn2fr1q24u7tTokQJwsPDE7yeh4dH/Ndubm5ERUX9Y3/27NnJkiULR44coVSpUv/YFx4eTr9+/QgKCqJo0aKMGDEi/nWWLl3KunXrWLx4MaNHj2b37t1Ya/n222959NFH/3GdsmXLUq1aNZYuXUrDhg2ZMmUKzzzzzD2/RyIiIvJPc+bM4dq1a/Tr18/pKHIHLn8DpzGmBFAJ2BS3aYAxZqcxZpoxJlfctsLA8b+ddoLbl/dU4fz58/Tp04cBAwZgjKFhw4b4+fkRGRkJwIEDB7h+/TpXr14lf/78uLu7s2bNGv744w8AsmXLRkhISKJfd9iwYfTv359r164BcO3aNSZPnhxfvPPmzUtoaGj8CH1MTAzHjx+nbt26fPjhh1y5coXQ0FAaNmzIZ599Fj+yv337doD4oj9w4EBatGjBzp077++NEhERkXjWWiZNmoSXlxfVq1d3Oo7cgUuOjP/FGJMV+BYYbK29ZozxA0YDNu73/wEvAQnNq/jP8h/GmF5AL4BixYolV+z7EhYWhre3N5GRkaRPn54XX3yRV199FYAePXpw7NgxHn/8cay15MuXj0WLFtGpUyeaN29O5cqV8fb25rHHHgMgT5481KxZk/Lly9O4cWOaNm16Vxn69u1LaGgoVapUwd3dHXd3d4YMGULOnDnp2bMnFSpUoESJElSpUgWA6OhoOnfuzNWrV7HW8sorr5AzZ07efvttBg8eTMWKFbHWUqJECZYsWcLXX3/NrFmzcHd3p2DBgvFz0EVEROT+bdiwgZ07dzJ58mQ9bTMVMK66ZJ0xxh1YAvxorf04gf0lgCXW2vJxN29irX0vbt+PwAhr7S2nqVSuXNkGBQX9Y9vevXspW7Zskn0P4nr0GYuISFrXqVMnlixZwqlTp8iSJYvTcQQwxmy11lZOaJ9LTlMxsT/GTQX2/r2IG2MK/e2w1sCuuK8XAx2NMR7GmJJAGWBzSuUVERERcQXnzp3jm2++wcfHR0U8lXDVaSo1gReB340xfy32/SbwvDHGm9gpKMeA3gDW2t3GmPnAHmJXYul/XyupiIiIiKRCU6ZMITIyUjdupiIuWcattb+S8DzwZbc5ZywwNgleW/Or0ihXnZIlIiKSFKKjo/H396devXr/WclMXJdLTlNxSsaMGbl48aJKWxpkreXixYtkzJjR6SgiIiLJYunSpRw/flyj4qmMS46MO6VIkSKcOHGC8+fP3/lgSXUyZswY/8AjERGRtGbSpEkULlyYFi1aOB1FEkFl/G/c3d0pWbKk0zFEREREEuXgwYOsWLGCUaNGkT696l1qomkqIiIiIqmcv78/6dOnp0ePHk5HkURSGRcRERFJxW7cuMG0adNo27YthQoVuvMJ4lJUxkVERERSsXnz5nHlyhXduJlKqYyLiIiIpFLWWiZNmoSnpye1a9d2Oo7cA83wFxEREUmlNm/ezLZt2/D19dVzUlIpjYyLiIiIpFK+vr5kzZqVzp07Ox1F7pHKuIiIiEgqdOHCBb7++mu6dOlCtmzZnI4j90hlXERERCQVmjZtGhEREbpxM5VTGRcRERFJZaKjo/H39+epp57C09PT6ThyH1TGRURERFKZH3/8kaNHj2pUPA1QGRcRERFJZXx9fSlYsCCtW7d2OorcJ5VxERERkVTk6NGjLFu2jF69euHu7u50HLlPKuMiIiIiqYi/vz/p0qWjZ8+eTkeRJKAyLiIiIpJKhIeHM3XqVFq2bEmRIkWcjiNJQGVcREREJJWYP38+Fy9epH///k5HkSSiMi4iIiKSSvj6+vLoo49St25dp6NIElEZFxEREUkFtm7dyqZNm+jXrx/GGKfjSBJRGRcRERFJBXx9fcmcOTNdu3Z1OookIZVxERERERd3+fJl5syZQ+fOncmRI4fTcSQJqYyLiIiIuLiAgADCw8P1xM00SGVcRERExIXFxMTg6+tLzZo18fLycjqOJDGVcREREREXtnLlSg4dOqRR8TRKZVxERETEhfn6+pIvXz7atm3rdBRJBirjIiIiIi7qzz//JDAwkJ49e+Lh4b5a6nAAACAASURBVOF0HEkGKuMiIiIiLuqLL74AoFevXg4nkeSiMi4iIiLigiIiIpgyZQrNmjWjePHiTseRZKIyLiIiIuKCvvvuO86dO0f//v2djiLJSGVcRERExAVNmjSJ0qVL8+yzzzodRZKRyriIiIiIi9mxYwfr16+nb9++pEunupaW6dMVERERcTF+fn5kypSJbt26OR1FkpnKuIiIiIgLuXr1KrNmzeL5558nV65cTseRZKYyLiIiIuJCZs6cyfXr1/XEzQeEyriIiIiIi7DW4uvrS9WqVXniiSecjiMpIL3TAUREREQk1po1a9i3bx8zZsxwOoqkEI2Mi4iIiLgIX19fcufOzXPPPed0FEkhKuMiIiIiLuDkyZMsWrSI7t27kzFjRqfjSApRGRcRERFxAZMnTyYmJoY+ffo4HUVSkMq4iIiIiMMiIyOZPHkyjRs3plSpUk7HkRSkMi4iIiLisEWLFnHmzBktZ/gAUhkXERERcdikSZMoWbIkjRo1cjqKpDCVcREREREH7d69m59//pk+ffrg5ubmdBxJYSrjIiIiIg7y8/PDw8ODl156yeko4gCVcRERERGHhISEMHPmTDp06EDevHmdjiMOUBkXERERccisWbMICQnRjZsPMJVxEREREQdYa/H19eXxxx+natWqTscRh6R3OoCIiIjIg+jXX39l165dTJ06FWOM03HEIRoZFxEREXHApEmTyJkzJx07dnQ6ijhIZVxEREQkhZ05c4Zvv/2Wbt26kTlzZqfjiINUxkVERERS2JQpU4iKiqJv375ORxGHuWQZN8YUNcasMcbsNcbsNsYMitue2xjzkzHmYNzvuf52zjBjzCFjzH5jTEPn0ouIiIjcWlRUFF988QUNGjSgTJkyTscRh7lkGQeigCHW2rLAk0B/Y0w5YCiwylpbBlgV92fi9nUEPIFGgK8xRo+wEhEREZcTGBjIiRMntJyhAC5axq21p6212+K+DgH2AoWBlsCMuMNmAK3ivm4JzLPWRlhrjwKHAK0RJCIiIi7H19eXokWL0rRpU6ejiAtwyTL+d8aYEkAlYBNQwFp7GmILO5A/7rDCwPG/nXYibtu/r9XLGBNkjAk6f/58csYWERER+Y/9+/ezcuVK+vTpQ/r0WmFaXLyMG2OyAt8Cg6211253aALb7H82WDvZWlvZWls5X758SRVTRERE5K74+fnh7u5O9+7dnY4iLuKuy7gxppgxpmByhvnX67kTW8RnW2u/i9t81hhTKG5/IeBc3PYTQNG/nV4EOJVSWUVERETu5Pr16wQEBNCuXTsKFCjgdBxxEYkZGT8KjEuuIH9nYh9DNRXYa639+G+7FgNd477uCnz/t+0djTEexpiSQBlgc0pkFREREbkbc+bM4erVq/Tv39/pKOJCEjNZ6QpwIbmC/EtN4EXgd2NMcNy2N4H3gfnGmO7An0B7AGvtbmPMfGAPsSux9LfWRqdQVhEREZHbstbi6+tLxYoVqVGjhtNxxIUkpoz/RuyNlMnOWvsrCc8DB6h3i3PGAmOTLZSIiIg8cGJiYggKCiIwMJDNmzcTExNzT9eJjIwkODgYf39/YicAiMRKTBkfAfxijOlhrZ2STHlEREREHHX9+nVWrlxJYGAgS5cu5cyZM6RLlw4vLy8yZcp0z9dt0aIFnTt3TsKkkhYkpow3BtYCXxhj+hI7J/sM/121xFprRydNPBEREZHkd+LECZYsWUJgYCCrV68mPDyc7Nmz06hRI5o3b07jxo3JkyeP0zElDUrsyPhfKnHrKSsWUBkXERERl2WtZdu2bQQGBhIYGMi2bdsAKFmyJL169aJFixbUrl2bDBkyOJxU0rrElPG6yZZCREREJJmFhYWxatUqAgMDWbJkCadOncIYQ/Xq1Xnvvfdo3rw55cqV05xuSVF3XcattT8nZxARERGRpHb69On46ScrV64kLCyMrFmz0rBhQ5o3b06TJk3QgwDFSXoOq4iIiKQZ1lqCg4Pjp58EBQUBULx4cbp3707z5s156qmn8PDwcDipSKxEl3FjTEXgBaAskMVa+2zc9hJAVeAna+3lJMwoIiIickvh4eGsWbOGxYsXs2TJEk6cOIExhmrVqjF27FiaN29O+fLlNf1EXFKiyrgxZhSxD9/568mdf19JJR0wFxgMfJYk6UREREQScPbsWZYuXUpgYCA//fQT169fJ3PmzDRo0ICRI0fStGlTPXJeUoW7LuPGmI7AcOBH4A2gAzD0r/3W2iPGmCCgBSrjIiIikoSstfz+++/x0082b96MtZYiRYrQpUsXmjdvTt26dcmYMaPTUUUSJTEj4wOBQ0BLa+1NY0zrBI7ZCzydFMFERERETp8+zaxZswgICGDPnj0AVKlShZEjR9K8eXO8vLw0/URStcSU8QpAgLX25m2OOQXo34RERETknkVERBAYGMj06dNZvnw5MTEx1KhRAz8/P1q2bEmhQoWcjiiSZBJTxg0Qc4djCgDh9x5HREREHkR/PYRn+vTpzJkzh8uXL1O4cGHeeOMNunbtyqOPPup0RJFkkZgyfhCocaudxhg3oBaw+35DiYiIyIPh7Nmz8dNQdu3ahYeHB61bt6Zbt27Uq1cPNzc3pyOKJKvElPH5wBhjzBBr7f8S2D8MKA18miTJREREJE26efMmS5YsISAggGXLlhEdHU21atXw9/enQ4cO5MyZ0+mIIikmMWV8AtAe+NAY8xxxyxoaY8YDtYHKwG/A5KQOKSIiIqnf9u3bCQgIYPbs2Vy8eJFChQrx2muv0bVrV8qWLet0vDQvKiaK9On0vEdXc9efiLU2zBhTl9iR707AX/9u9Cqxc8lnAQOstVFJnlJERERSpXPnzjFnzhwCAgLYsWMHGTJkoFWrVvj4+FC/fn3Sp1c5TAmL9y+m1bxWPJb3MWoUrUH1ItWpUbQGj+Z9lHQm3Z0vIMnGWGvvfNS/TzImN1AFyANcBTZba88ncbZkVblyZfvXI3JFREQk6URGRrJs2TKmT5/O0qVLiYqKokqVKvj4+NCxY0dy587tdMQHSoyNwdvfm2sR1yifvzwbT2zkUtglAHJlzEX1otWpUaQG1YtWp2rhqmTNkNXhxGmPMWartbZyQvvu6cdRa+0lYh/+IyIiIgLAzp07mT59OrNnz+b8+fMULFiQV155ha5du+Lp6el0vAfW9/u+5/dzvzOr9Sw6VeyEtZYDFw+w4fiG2F8nNrDs4DIA0pl0eBXwokbRGvG/iucorrXck9G9jowXBSoBOYgdGd9urT2exNmSlUbGRURE7t+FCxfip6Fs374dd3d3WrZsiY+PDw0bNtQ0FIdZa3l88uNcv3mdPf333HLO+OWwy2w6uSm+oG86uYnQm6EAFMxaMLaYF4kt548XehyP9B4p+W2kekk2Mm6MKQP4As8ksG810N9ae+CeUoqIiEiqEBkZyfLlywkICCAwMJDIyEieeOIJPvvsM55//nny5MnjdESJs+TAEoLPBBPQMuC2N2/mypSLRqUb0ah0IwCiY6LZdW5X/Mj5huMb+G7vdwBkcMvAE4WeiB85r16kOoWy6UFM9+quR8aNMaWBjcTOEz8M/AqcAQoSu774w8AFoIa19lCypE1CGhkXERFJnF27dhEQEMCsWbM4e/Ys+fPnp3PnznTt2pWKFSs6HU/+xVpL1SlVuRR2iX399+Hu5n5f1zsbepaNJzbGj54HnQoiIjoCgBI5S/xj9LxCgQpaueVvkmpk/D1ii/ggYJK1Nv5pnMaYdMDLwCfAOOC5e48rIiIiruLSpUvMnTuXgIAAgoKCSJ8+Pc2bN8fHx4fGjRvj7n5/BU+Sz/JDywk6FcSU5lPuu4gDFMhagFaPtaLVY60AiIiKIPhMcPzo+dpja5nz+xwAsrhnoVqRavGrtjxZ5ElyZ3L2xt3omGjc0rneQ6QSMzJ+CdhgrW12m2OWAtWttS5/m7RGxkVERBIWFRXFihUrmD59OosXL+bmzZt4e3vj4+PDCy+8QL58+ZyOKHdgraX61OqcCT3DgZcPkMEtQ4q85vFrx///jaHHNxB8JphoGw1A+fzlGVJ9CC9WfDFFS/HN6JtM2TaFD9Z/wOouq3k498Mp9tp/SaqR8QxA8B2OCQbqJOKaIiIi4iL27NlDQEAAX331FWfOnCFv3rz07dsXHx8fvL29nY4nibDyyEo2ndyEf1P/FCniAMYYiuUoRrEcxehYviMA129eJ+hUEBuOb+Dbvd/S7ftufLj+Q0bXHU2bsm2SdZWW6Jho5u6ay7tr3+XI5SPUKlaL8KjwZHu9e5WYkfH1wHFrbcfbHPM1UMRaWzOJ8iUbjYyLiIjA5cuXmTdvHgEBAWzevBk3NzeaNm1Kt27daNKkCRkypEyRk6RjraX29Nr8cfUPDr18yGVWPrHWsnDfQoavHs7eC3up/FBlxj0zjmdLPZukpdxaS+CBQN5a/Ra7zu3Cq4AX4+qNo3Hpxo4t0Xi7kfHEPHJpHNDGGNP4Fi/SFGgNjE18RBEREUkp0dHRLF++nA4dOlCoUCH69etHWFgYH3/8MSdPnuT777+nVatWKuKp1Npja1l/fD1Daw51mSIOsSPnbcq24fe+vzO95XTOXT9Hg1kNqDezHr+d+C1JXmPtsbXUmFaDlvNaEhEVwby289jWextNyjRx2bXSbzkybozpksDmtkAzYBWwDjgLFACeIna5w0DgO2vtzGRJm4Q0Mi4iIg+affv2xU9DOXXqFLlz56ZTp074+PhQqVIlly0rkjh1Z9Rl/4X9HBl0hIzpMzod55YioiKYvHUyY34Zw7nr52j5aEvGPDOG8vnLJ/paW09t5c3Vb7Li8AoKZyvMu0+9i4+3T5LcuJoUbjcyfrsyHgP8e+fd/FdqrbWud6vqv6iMi4jIg2L79u0MHz6cZcuW4ebmRuPGjfHx8aFZs2Z4eLjOyKncv3V/rOOpgKeY0HACg54c5HScuxJ6M5RPf/uUDzd8SEhECJ0qdmLk0yMplavUHc/dd2Efw1cP59u935InUx6G1RpGvyr9yOSeKQWS3717LeNd7/UFrbUz7vXclKIyLiIiad2BAwd45513+Prrr8mVKxdDhgzhpZdeolAhPaAlrar/VX1+P/s7RwYdIbN7ZqfjJMrFGxf5cP2HTNw8keiYaHo+3pPhdYYn+EChP6/+yYi1I5ixYwaZ3TMzpPoQXq3+Ktk9sjuQ/M7uqYyndSrjIiKSVp04cYKRI0cyffp0PDw8eOWVV3jttdfImTOn09EkGW04voGa02oyvv54htQY4nSce3Yq5BSjfx7NlO1TcE/nzqBqg/i/mv9Hrky5OHf9HON+GYdfkB8A/av0Z1itYeTL4trLbaqMJ0BlXERE0poLFy7w3nvvMWnSJGJiYujTpw9vvfUWBQoUcDqapIDGsxsTdCqIY4OOkSVDFqfj3LdDlw7x7tp3mfv7XLJ7ZKfVY61YsGcBYVFhdPPuxjtPvUOxHMWcjnlXkmo1FREREXFBISEhjBw5klKlSjFhwgQ6duzIgQMHmDhxoor4A2Lzyc0sP7Sc16q/liaKOEDp3KWZ3WY2wX2CqVO8DjN2zKBJmSbs6beHKS2mpJoifieJeegPxpiqwBuAN1DkFudba22irisiIiKJFx4ejq+vL++99x4XLlygTZs2jB49mnLlyjkdTVLY6HWjyZ0pN/2q9HM6SpKrWKAii59fTGR0pMusjpKU7ro0G2PaAfOIHU0/BmwGopInloiIiNxKVFQUAQEBjBw5khMnTvDss88ybtw4qlSp4nQ0ccC209tYcmAJY+qOIZtHNqfjJJu0WMQhcSPjI4DrQFNr7a/JE0dERERuJSYmhgULFvD2229z4MABqlatyowZM3jmmWecjiYOGr1uNDkz5mRA1QFOR5F7kJg546WBuSriIiIiKctayw8//EDlypXp0KED7u7uLFq0iN9++01F/AG348wOFu1bxOBqg8mRMYfTceQeJKaMnwEikyuIiIiI/Nf69et56qmnaNKkCZcvX2bmzJns2LGDli1b6omZwphfxpDdIzsDqw10Oorco8SU8W+A+saYDMkVRkRERGLt2LGDZs2aUatWLQ4cOMDnn3/O/v37efHFF3Fzc/kHXUsK2HVuFwv2LGBg1YHkypTL6ThyjxJTxt8FrgDzjTHFkymPiIjIA+3QoUO88MILeHt7s379esaNG8fhw4fp378/GTJoPEz+vzHrxpA1Q1YGPznY6ShyH+76Bk5r7Q1jTC9gDXDEGHMFuJrwofbhpAooIiLyIDh58iSjRo1i6tSpeHh4MGzYMF5//XVy5dKIp/zX3vN7mb97Pm/UfIM8mfM4HUfuQ2KWNqwFLAcyE7uk4Q0goclqmsAmIiJyly5evMj777/P559/TnR0NH369GH48OEULFjQ6Wjiwsb+MpZM7pl4tfqrTkeR+5SYpQ0/ANyBLsAca21M8kQSERFJ+0JCQpgwYQLjx48nJCSEzp07M3LkSEqWLOl0NHFxBy4eYO6uubz65Kvky5LP6ThynxJTxr2IXdpwVnKFERERSevCw8Px9/dn3LhxnD9/nlatWjFmzBg8PT2djiapxLhfxpHBLQOv1XjN6SiSBBJzA2cocCm5goiIiKRlUVFRTJs2jUceeYRXXnmFChUq8Ntvv7Fw4UIVcblrhy8dZtbOWfR5og8FshZwOo4kgcSMjC8DnkquICIiImnV8ePHef7551m/fj1VqlRh2rRpPPvss07HklTovV/fI3269Lxe83Wno0gSSczI+FAguzFmkjEmS3IFEhERSUuWLVtGpUqV2LFjBzNnzmTTpk0q4nJPjl05xowdM+j5eE8eyvaQ03EkiSRmZHweEAL0AboYYw5w66UN6yVFOBERkdQqKiqK4cOH88EHH1CxYkXmz5/Po48+6nQsScXe//V90pl0vFHrDaejSBJKTBl/+m9fZwEq3eI4e89pRERE0oCTJ0/SsWNHfv31V3r27Mmnn35KpkyZnI4lqdjxq8eZtn0a3St1p0j2Ik7HkSSUmIf+JGZKi4iIyAPpxx9/pHPnzoSFhTFr1iw6derkdCRJAz5Y/wEWy9BaQ52OIklMBVtERCQJREVF8dZbb9GoUSMKFixIUFCQirgkiZPXTvLlti/x8fKheM7iTseRJJaYaSoiIiKSgFOnTvH888+zbt06unfvzsSJE8mcObPTsSSN+GjDR0THRDOs9jCno0gyuOsyboypc7fHWmvX3Vuc+NeaBjQDzllry8dtGwH0BM7HHfamtXZZ3L5hQHcgGhhorf3xfl5fRETkbv3000906tSJ69evM2PGDLp06eJ0JElDzoSe4YutX/Ci14uUylXK6TiSDBIzMr6Wu7850y3xUf4hAPgcmPmv7Z9Ya8f/fYMxphzQEfAEHgJWGmMesdZG32cGERGRW4qOjmbkyJGMGTOGsmXLsnbtWsqVK+d0LEljxm8Yz83om7xZ602no0gySUwZH0XCZTwnUAWoAQQC2+43lLV2nTGmxF0e3hKYZ62NAI4aYw4BVYGN95tDREQkIadPn+aFF15g7dq1+Pj48Pnnn5Mlix7BIUnr3PVz+AX58UKFFyiTp4zTcSSZJGY1lRG322+M8QE+A966v0i3NcAY0wUIAoZYay8DhYHf/nbMibhtCWXsBfQCKFasWDLGFBGRtGrVqlV06tSJa9euMX36dHx8fJyOJGnUxxs/JiwyjLdqJ2e1Eqcl2Woq1toAYkejxyXVNf/FD3gY8AZOA/+L224SipPQBay1k621la21lfPly5c8KUVEJE36a1pK/fr1yZ07N1u2bFERl2Rz4cYFPt/8OR3Kd+CxvI85HUeSUVIvbbgDuOsbPRPDWnvWWhttrY0BviR2KgrEjoQX/duhRYBTyZFBREQeTIcPH6Zu3bqMGDGCzp07s3nzZjw9PZ2OJWnYhN8mcD3yOsNrD3c6iiSzpC7jRUmm5RKNMYX+9sfWwK64rxcDHY0xHsaYkkAZYHNyZBARkQeLtRY/Pz+8vLzYsWMHAQEBzJgxg6xZszodTdKwy2GXmbhpIu3KtcMzv37oS+uSpDgbY9yAbkA74NckuN5c4GkgrzHmBPAu8LQxxpvYKSjHgN4A1trdxpj5wB4gCuivlVREROR+/fnnn3Tv3p2VK1dSv359pk6dStGiRe98osh9+nTTp4TcDOHtOm87HUVSQGLWGT9ym2sUiPv9JnDfa+9Ya59PYPPU2xw/Fhh7v68rIiJirWX69Om88sorREdH4+/vT69evTAmoVuURJLW1fCrTPhtAq0fa03FAhWdjiMpIDEj4+lI+MbISOB3YqeGfGat3ZsUwURERFLa6dOn6dmzJ0uXLqVOnTpMnz6dUqX0oBVJOZ9t/oyrEVc1Kv4ASczShiWSMYeIiIhjrLXMnTuXAQMGEBYWxieffMLAgQNJly6pb60SubWQiBA+3vgxzR9pTqVClZyOIylE/5cREZEH2vnz52nfvj2dOnXi0UcfJTg4mMGDB6uIS4qbtGUSl8Mva1T8AaP/04iIyAPru+++w9PTk8DAQN577z1++eUXHn30UadjyQMo9GYo/9v4PxqXbkyVwlWcjiMp6LbTVIwxL93LRa210+4tjoiISPK7fPkyL7/8MrNnz6ZSpUqsXr2a8uXLOx1LHmD+Qf5cuHFBo+IPoDvNGZ/CLZ5m+S/mb8dZQGVcRERc0rJly+jRowfnz5/n3Xff5a233sLd3d3pWPIAuxF5g482fET9UvWpXrS603Ekhd2pjI/i7sp4OuB5oPR9JxIREUkG58+fZ9iwYUydOjV+asoTTzzhdCwRJm+dzLnr53jnqXecjiIOuG0Zt9aOuNMFjDHPAh8SW8TDgQlJkkxEROQ+WGvZt28fgYGBLF68mI0bNwLwxhtvMHLkSDw8PBxOKAJhkWF8sP4D6paoS61itZyOIw645ydwGmM8iS3hjeI2fQW8Za09kRTBREREEisyMpJffvmFwMBAAgMDOXz4MACVKlVi+PDhtG/fXnPDxaVM3T6VM6FnmNt2rtNRxCGJLuPGmALAaKAb4AasBl6z1gYncTYREZE7unTpEj/88AOBgYEsX76cq1ev4uHhwTPPPMNrr71Gs2bNKFKkiNMxRf4jIiqC9399n9rFavNU8aecjiMOuesybozJBPwfMATICuwB/s9auyyZsomIiCRo//798aPf69evJzo6mgIFCtC2bVuaN29O/fr1yZIli9MxRW5revB0ToacJKBVAMYYp+OIQ+5Yxk3s346XiL2ZsxBwFngNmGKtjUneeCIiklYcO3aMH3744b6ucfjwYQIDAzlw4AAAFStWZOjQoTRv3pwqVaroQT2SatyMvsl7v75H9SLVqVeyntNxxEF3Wme8EbHzwj2BMGKnp3xorb2eAtlERCQN6dGjB6tWrbqva2TIkIG6desycOBAmjVrRvHixZMonUjKmrljJn9e/ZMvmn2hUfEH3J1GxpcRu7ThIWKL+Cmg2p3+0lhrVydJOhERSRP27dvHqlWrePvtt+nfv/89Xydbtmxkzpw5CZOJpLzI6EjG/TKOKg9VoeHDDZ2OIw67mznjBigDzEjEdd3uLY6IiKRFfn5+ZMiQgQEDBpA/f36n44g4avbvszl65SgTG0/UqLjcsYwnpoCLiIj8x/Xr1wkICKB9+/Yq4vLAi4qJYuwvY6lUsBJNyzR1Oo64gDs99KdbSgUREZG0afbs2Vy7do1+/fo5HUXEcfN2zePQpUMs7LBQo+ICgLH2bp52n/ZUrlzZBgUFOR1DRCRNs9bi7e2NMYbt27erfMgDLTomGk9fTzzSe7C993bSGa3+86Awxmy11lZOaN89P4FTRETkTjZu3MjOnTuZPHmyirjDIqIiuBZxjXxZ8jkd5YH1zZ5v2H9xP9+0/0ZFXOLpb4KIiCSbSZMmkT179v/H3n3HR1Xl/x9/nfQeQkLoHRIUkCLSxQJSlMGCCjbQxdW1u6JfXV1XZdddG2IFGxZ2fxbUXSUgWFAQKSIiShFC7y0hBEhP5vz+uENI6CXkziTv5+ORx8wtM/MZbpj7zplzz+Haa691u5RqqbCkkCnpUxj+2XCSn0umzug6DP9sOOt2r3O7tGrHa738/fu/c2atM7nijCvcLkf8iFrGRUTktNixYwcff/wxt912m2bDrERFJUV8u/ZbJi6dyP+W/4+s/Cziw+O54owriAuL4/WfX+eDxR9w69m38tdef6V2TG23S/YLXutlR84ONmZvZOOejQduy9zfmbMTy8l177XWUuQt4oPBH6hVXMpRGBcRkdNi/PjxFBUV6cLNSlDiLWHGuhlMXDqRT3//lMy8TGLDYrm01aUMaT2Ei5pdRHhIOAAP9HiAUTNHMW7BON5e9Db3drmXB3o8QI2IGi6/i9PHWktmXuZRg/bmPZsp8haVe1xESAQN4hrQMK4hFza9kNrRtQk2Jz96c2JUIlededWpvh2pYnQBp4iIVLiSkhKaNWtGy5Yt+eabb9wup0JMXzOdxTsWc23ba0mOdn+IxhJvCbM3zuajJR/xye+fsCNnB9Gh0XhSPQxpPYT+LfoTERJxxMenZ6bz2IzH+HDJhyREJPBgjwe5q8tdRIUG1qRK1lqyC7KPGrQ37dlEfnF+uceFBoXSIK6BE7bjG9IwzvcTf+A2MTJR1zpIhTjaBZwK4yIiUuEmTZrEpZdeyqeffsoVVwR2/9iN2Ru576v7+GTZJwCEB4czrN0w7ut2H62SWlVqLV7rZd6meXy05CM+XvYxW/dtJTIkkktSLmFI6yFc3PLiEw7Ti7Yt4pFvH+GLlV9QN6Yuj/Z6lBEdRxAWHHaa3sXJSc9M54cNP7AhewMbszeyae+m0rC9r3BfuX2DTTD1YuvRML5hacv2wUE7OTpZ3UWk0iiMH4bCuIjI6dO/f3+WLFnCunXrCAkJzB6RhSWFjJk7hlHfj8JayyPn5qmqwwAAIABJREFUPsKg1EG8+tOrvPfre+QX5zMwZSD3d7ufXo17nbYWVGstP235qTSAb9yzkfDgcAa0HMCQ1kMYmDKQmLCYU36dWetn8fC3D/PDhh9oltCMJ85/gmvaXENwkDuTahd7i5m9YTZp6WmkpaeRnpkOgMFQJ6ZOabAuDdtlgnadmDqEBAXm751UTScVxo0xjU72Ba21G072sZVFYVxE5PRYuXIlKSkpjBo1ikcffdTtck7K9DXTuXPqnSzPWM5lrS5jTL8xNKnRpHT7zpydjP1pLK/89AoZuRl0qteJkd1GcuWZV1ZICLTW8su2X/hoyUdMXDaRdbvXERoUSr8W/RjSegiDUgcRFx53yq9zuNedtmoaD3/7MIu2LaJNchuevPBJPCmeSumusTt/N9NWTSMtPY2pK6eSlZ9FWHAY5zc5H0+Kh77N+9KkRhO/a7UXOZaTDeNeOKlLhq211u//HFUYFxE5PUaOHMlLL73Ehg0bqFu3rtvlnJDNezZz31f3MXHpRJonNOelAS9xccuLj7h/XlEeE36dwPPznic9M53G8Y25p8s93NzxZmLDY0/ota21LN6xuDSAr9q1ipCgEPo068OQ1kO4rNVllXaRpdd6+Xjpxzz63aOs3LWSbg268c/e/+T8JudX+Gut3rW6tPX7+/XfU+wtJikqiUtaXlIawE/031LE35xsGH+XkwvjWGtvOpnHVSaFcRGRipebm0uDBg3o27cvH374odvlHLeikiJe/PFFHp/xOCW2hId7PswDPR446gWQZXmtl8npkxk9dzTfr/+e+PB4bjn7Fu7ucjcN4hoc9bHLdi4rDeDLM5YTZIK4sOmFDGk9hMtbXU5iVGJFvMWTUlRSxLuL3uWJmU+wee9mutTvQtOEpiRGJjo/UYkkRSUdcj8mLOaILekl3hLmbppL2gongP+e8TsArWu1xpPiwZPqoUv9Lq51jxE5HdRn/DAUxkVEKt7bb7/NiBEjmDlzJr169Sq3beHWhXy2/DMSIhIOCXGJkYnER8S7ckHdd2u/486pd7Js5zI8KR5e6P8CzRKanfTzzd88n9FzR/PJsk8IMkEMbTOUkd1G0r5O+9J90jPTSwP4kh1LMBjOa3IeQ1oP4YozrvCL0VrKyi/OZ+xPY/lk2Sdk5GaQkZvB7vzdRxxzOzQo9LDHOLcol2mrppGZl0loUCjnNTkPT4qHgSkDT+nfXMTfKYwfhsK4iEjFstbSqVMnCgoKWLx4cbmWUWst7V9vz2/bfzvi44NNMDUja5YGt8O1uNaNrUtKYgpNajQ55b7ZW/Zu4f6v7ueDJR/QtEZTXuz/Ip5Uzyk9Z1lrs9by4o8v8tbCt8gpyqF30970bNSTz1d8zqJtiwDo2agnQ1oP4cozr6ROTJ0Ke+3KUOItISs/i8zcTDJyM8jMyyQzN5PMPN+y7/7+9Rm5GQBc1PwiPCke+jXvR3xEvMvvQqRyKIwfhsK4iEjFmj9/Pl26dGHs2LHcdttt5bZ9tfor+v2nH2953uKKM644NLCVDXQHL+dmUlBSUO75QoNCaV6zOSmJKaQmppa7TY5OPurFhkUlRbw8/2Uem/EYRSVFPNjjQR7q+RCRoZGn5d8lKy+LN35+g5fmv8SWvVvo2qArQ1oP4aozr6J+XP3T8poi4l8qNIwbY84B+gH1gfDD7GKttSNOuMpKpjAuIlKxhg8fzn//+1+2bNlCbGz5C+76TOjDsp3LWHvP2tKZII+XtZacohwyczPZtGcT6ZnppGemsyJzBemZ6azctZLCksLS/ePD451wnpRKSk3fbWIKLWu2ZMGWBdzxxR0s3bmUAS0G8NKAl2hRs0WFvP9jKSwpJDs/m1rRtSrl9UTEfxwtjB/3d3zGaWZ4F7geMDgXd5ZterBl1vt9GBcRkYqTkZHBRx99xIgRIw4J4gu3LmT62uk81fupEw7iAMYYYsJiiAmLoXGNxvRo1KPc9hJvCRuyN5SG8xUZK0jflc7MdTP5z2//OeT5Gsc35rMhnzEodVClzq4YFhymIC4ihziRDnd3AjcAE4CXgAXAC8BE4HzgIeAL4C8VW6KIiPi7d955h4KCAm6//fZDtj035zliw2K5tdOtp+W1g4OCaZrQlKYJTenfon+5bblFuazMXFnakh4ZEslt59wWcFO+i0jVdSJhfDiwwlp7I7C/NWG3tXYeMM8Y8yUwD/gaeKeC6xQRET9VUlLCuHHjOO+882jdunW5bet2r2Pi0onc2/XeShsju6yo0Cja1WlHuzrtKv21RUSOx4mMIZUKfHvQutIwb639BZgMHNosIiIiVdaXX37J2rVrD9sqPmbuGIwx3NPlHhcqExHxfycSxg2QXWY5B6h50D4rgVanWpSIiASOsWPHUqdOHS6//PJy63fl7eKtX97i2rbX0jC+oUvViYj4txMJ45txRlDZbw1w9kH7tMQJ6SIiUg2sXbuWL774gltuuYXQ0NBy28b9NI7colzu73a/S9WJiPi/Ewnj8ykfvqcCnY0xjxpjWhtj7gAuxek3LiIi1cBrr71GUFAQt9xyS7n1+cX5vDT/Jfq36E/b2m1dqk5ExP+dSBj/FAg2xjT1LT8DrAeeAH4DXgZ244yqIiIiVVx+fj7jx4/nsssuo3798pPXTPh1AjtydvB/3f/PpepERALDcY+mYq39DPiszPIuY0wH4I9Ac2AdMMFau7WiixQREf8zceJEMjMzD7lws8Rbwui5ozm77tmc3+R8d4oTEQkQJzK04SGstdnAcxVUi4iIBJCxY8fSqlUrLrjggnLrJ62YRHpmOh8O/rBSJ9UREQlEx91NxRjztjFm0DH2GWiMefvUyxIREX/2888/8+OPP3L77bcfErifnfMsTWs0ZfCZg12qTkTkMHI2gvW6XcUhTqTP+I1A+2Ps0w5nciAREanCxo4dS1RUFMOGDSu3fvaG2czdNJf7ut1HSNApffkqInJqrBcy5sOvj8IX7eHzRpA53+2qDlHRn5ThQEkFP6eIiPiRrKws3n//fYYNG0Z8fHy5bc/MeYaakTW5qf1NLlUnItVacQ5s+wY2p8HmKZC/DUwQJPWA9s9AdGO3KzzEiYZxe6QNxphwoBew7ZQqEhERv/buu++Sn59/yIWbyzOWM2nFJP7W629Eh0W7VJ2IVDu5m2DzZCeAb/8WSvIhNA7q9of6Hqg3AMIT3a7yiI4axo0xaw5a9WdjzOGaO4KBWjgt469VUG0iIuJnvF4v48aNo0ePHrRr167cttFzRhMREsGdne90qToRqRashayFsCnNCeBZC531Mc2gxa1OAK91LgSHuVvncTpWy3gQB1rDLWB8PwcrAhYD04F/VFh1IiLiV7755htWrlzJ448/Xm791r1bmfDbBP7Q/g/Uiq7lTnEiUnVZL2z9EjZ95rSC523xdT/pBu2fcgJ43BkQgCM4HTWMW2ub7L9vjPECY6y1o053USIi4p/Gjh1LcnIygweXHynl5fkvU1RSxH3d7nOpMhGpsqwX5t8Kq9+CkBio28/X/eRiiAj8P/5PpM/4BTgT+4iISDW0YcMG0tLSeOihhwgPDy9dv7dgL+MWjOOKM66gZWJLFysUkSrHWwLzb4Y178KZD0HbxyE4/FiPCignMgPnzLLLxpg4IB7IttbuqejCRESkYmzdupXJkyczefJk0tPTT/p5srOzAbj11lvLrX9r4Vvszt/NA90fOKU6RUTK8RbD3OGw/n0nhLf5W0B2QzmWExpNxRgTDDwA3Aw0LbN+LfAW8Jy1tvhUi/JNHDQQ2GGtbeNbVxP4CGiC00J/tbU2y7ftL8AInGEV77bWfnmqNYiIBCprLYsWLSItLY20tDQWLFgAQOPGjTnnnHMICjqRKSbK69q1K40aNSpdLiopYsy8MZzb6Fy6NOhyyrWLiADgLYI518OGidDuSWj9sNsVnTbHHcaNMWHANOA8nIs5NwJbgbo4AflJoL8xpq+1tvAU63oXeAWYUGbdQ8B0a+1TxpiHfMsPGmPOBIYCrYF6wDfGmBRrrcY7F5FqIz8/n2+//Za0tDQmT57Mpk2bMMbQpUsXnnzySTweD23atKnw6eknLp3Ixj0bGXvJ2Ap9XhGpxkoKYfZQ2PQ/6PAsnHG/2xWdVifSMn4fcD4wGRhprV25f4MxpjkwGvD49nvqVIqy1n5vjGly0OpLfa8P8B4wA3jQt/5Da20BsNYYswroDMw9lRpERPzdtm3bmDJlCmlpaXz99dfk5uYSHR1N3759GTVqFBdffDG1a9c+ba9vreXZOc9yRtIZXNzy4tP2OiJSjZQUwA9XOUMWdnwBWt3jdkWn3YmE8WuBJcBl1lpv2Q3W2tXGmCuARcB1nGIYP4La1tqtvtfbaoxJ9q2vD8wrs98m3zoRkSrFWstvv/1W2v1k/nxnWueGDRsyfPhwBg0axPnnn09ERESl1PP1mq/5dfuvjB80niBz8l1fREQAKM6DWVfA1mnQ6VVIuf3Yj6kCTiSMtwBePjiI72et9RpjpgJ3VUhlx+9w37kedqZQY8wtwC1AuT6PIiL+qqCggBkzZpQG8A0bNgBwzjnnMGrUKDweD+3atavw7ifH49k5z1I3pi7Xtb2u0l9bRKqY4lz4/lLYNh06vwktbna7okpzImG8EIg5xj7ROBMAnQ7bjTF1fa3idYEdvvWbgIZl9msAbDncE1hr3wDeAOjUqdNhA7uIiNt27NjBF198QVpaGl999RX79u0jMjKSiy66iEcffZRLLrmEunXrulrjL1t/4Zs13/BU76cID6law4yJSCUr2gczPbBjJnR9B5oNd7uiSnUiYfw34EpjzOPW2p0HbzTGJAFXAr9WVHEHmQQMx+kCMxz4vMz6940xz+NcwNkSmH+aahARqXDWWpYuXVra+j1v3jystdSvX5/rrrsOj8fDhRdeSGRkpNullnp2zrPEhMVwa6dbj72ziMiRFO2FGRdDxhzo9m9oWv2+aTtqGDfGDAMWWWt/wxnd5ENgvjHmH8B3OKOp1MG5sPKvQC3g7lMtyhjzge85k4wxm4DHcEL4RGPMCGADcBWAtXapMWYisAwoBu7QSCoi4u8KCwuZOXNmaQBft24dAGeffTaPPfYYHo+HDh06uNL95FjW717PxKUTubfrvdSIqOF2OSISqAqz4bv+sOsn6P4BNL7a7YpccayW8XeBx4HfrLUTjTHtcYYUfOMw+xrgGWvtxFMtylp7zRE29T7C/k/iDK0oIuK3MjIySruffPnll+zdu5eIiAj69OnDX/7yFwYOHEi9evXcLvOYxswbgzGGe7pU/VEOROQ0KcyCb/vB7kXQ82NoeLnbFbnmhCb9sdY+bIyZhDPBTgd8M3ACvwBvW2s1nKCIiI+1lt9//7209Xvu3Ll4vV7q1q3L0KFD8Xg89O7dm6ioKLdLPW678nbx5sI3uabNNTSMb3jsB4iIHKwgE769CLKXQs9PoYHH7YpcdUJhHMBaO4/yQwmKiIhPUVERs2bNIi0tjUmTJrFmzRoAOnTowF//+lc8Hg8dO3Y8pVkw3TTup3HkFuXyQPcH3C5FRAJR/g74tg/sSYden0G9AW5X5LoTDuMiIlLerl27mDp1KmlpaUybNo3s7GzCw8Pp3bs3DzzwAAMHDqRBgwan7fW91svu/N1k5maSmZdJRm5G6f3MXN9ynrNc7C0mMTKRxMhEkqKSSIxy7idG+ZZ992tG1iQkqPwpIr84n5fmv0T/Fv1pW7vtaXs/IlJF5W2Db3vDvrVw/mSo08ftivzC8YTxGsaYExqU21q74STrEREJCCtWrCjtfjJ79mxKSkqoXbs2V155JR6Phz59+hAdHV1hr7dq1yrSVqSxeMfiQ0L2rrxdeA8/BQTBJrhc4A4JCmFN1hp+2vITmbmZFJQUHPE1a0TUKBfUC4oL2JGzQ63iInLisn+HWZdDzkY4/wuofb7bFfmN4wnj9/h+jpc9zucVEak0RUVFzJ49u3TUkpNRdgjC9PR0AM466yweeughBg0aRKdOnSqs+0mxt5i5G+eSlp5GWnoayzOWA1A3pi7J0ckkRiVyVu2zyrVmH661Oz48/ogjslhryS3KPdByfriWdd/67fu2k5mXyaDUQVzQ5IIKeY8iUg0U7YMlo2D5GAiNhQumQfK5blflV44nNO8Bdp/uQkREKlpWVla57iO7d5/6R1lYWBgXXHABd999NwMHDqRx48YVUKkjOz+bL1d/SVp6Gl+s/IJdebsIDQrlvCbncVun2/CkeGia0LTCXs8YQ3RYNNFh0TSuUXHvQ0QEa2HDx7DwPsjbDM3+AO2fgohablfmd44njI+x1o467ZWIiFSA9PT00u4jP/zwAyUlJSQnJ3P55Zfj8Xho3779KY3dXatWrQrtfrImaw1pK5zW75nrZ5b26b6k5SV4Ujz0a9GPuPC4Cns9EZHTLns5/HwXbPsGEto7QxfW6uZ2VX5L3UlEJKAVFxcze/bs0gC+v/tI27ZtefDBB/F4PHTu3NlvRi8p8ZYwb9O80u4ny3YuA+CMpDO4r+t9eFI9dGvQjeCgYJcrFRE5QcU5sOQfsHw0BEdBp1egxZ9An2dHpTAuIgFn9+7dTJs2jbS0NKZOnUpWVhahoaFccMEF3HXXXQwcOJAmTZq4XWapvQV7y3U/ycjNICQohF6Ne/HHjn/Ek+Khec3mbpcpInJyrIWN/4WFf4bcjdB0OLR/GiJru11ZQFAYF5GAMXXqVJ577jm+//57iouLSUpKYtCgQXg8Hvr27UtsbKzbJZZav3s9aelpTFoxiRnrZlDkLSIhIoGLW15c2v1EU8mLSMDbkw4L7oJtX0GNs6D7+5Dc0+2qAorCuIgEhFWrVjF48GDq1KnDyJEj8Xg8dO3aleBg//j602u9zN88v7T/9+IdiwFITUzlni734En10L1h90PG7hYRCUjFObD0n/D7cxAcAWe/CC1vB33GnbCj/otZa/2jk6WIVGter5cRI0YQFhbGrFmzqF+/vtslAbCvcB9fr/6atPQ0pqycwo6cHQSbYM5tfC6j+47Gk+KhZWJLt8sUEak41sKmz+DneyF3AzS5ATo8A5F13K4sYOnPFxHxe2PHjuX777/nnXfecT2Ib8zeyOT0yUxKn8R3a7+joKSA+PB4BrQcgCfFw4AWA0iITHC1RhGR02LvKlhwN2ydCvFtoM9MSO7ldlUBT2FcRPzamjVrePDBBxkwYADDhw8vt63EW8Lu/N3HnLSm7HJeUd5J12Kx7CnYA0CLmi24/Zzb8aR46NmoJ6HBoaf0PkVE/FZxLix7CpY9DUHh0PF5SLkTgvS5VxEUxkXEb+3vnhISEsIbb7zBawte49+//bs0fGflZWGxh31sSFBIuRkpUxJTSIxMJCo06pTGGW8Q14CBKQNJTUw9pecREfF71sLmNPj5HshZB42vhQ7PQlQ9tyurUhTGRcRvjRs3jhkzZjB+/Hg22A3c8cUdtEluQ8e6HY84Bfz++7FhsQrLIiIna+9qJ4RvmQLxZ0Lv76D2+W5XVSUpjIuIX9rfPaVfv34MvX4oHd7oQMP4hsz+w2xiw/1nCEMRkSqlOM/pjrLsKacbSofnIPVudUk5jRTGRcTv7O+eEhQUxJtvvsljMx4jPTOdr2/4WkFcROR02TzZuUAzZy00GgIdR0OUf4xeVZUpjIuI33n99deZMWMGb775JpvYxPPznueWjrfQp1kft0sTEal69q11uqRsToO4VnDhN1Cnt9tVVRsK4yLiV9atW8cDDzzARRddxLXDrqXjGx1pENeAZ/s+63ZpIiJVS0k+LHsGlv0LTLAzhX3qvRAc5nZl1YrCuIj4DWttafeUt956iydmPsGKzBV8df1XxIXHuV2eiEjVsWWqM439vtXQ6CroMBqiG7pdVbWkMC4ifuP111/n22+/5fXXX2dr0Faem/scf+z4Ry5qfpHbpYmIVA371sHCPzuzaMamwAVfQV19xrpJYVxE/ML+7il9+vThhptuoOMbHakfW5/n+j7ndmkiIoGvaA+seBmWPgkYaPcvaPVnCA53u7JqT2FcRFxnreXmm28GKO2esjxjOdOum6buKSIiJ8t6YfsMWPMObPwUSvKg4WBnBs3oRm5XJz4K4yLiujfffJPp06fz2muvsT1kO8/OeZYRHUbQr0U/t0sTEQk8+9bAmvdg7XuQsx5C46DpDdDsD5DUxe3q5CDG2sNPJV3VderUyS5YsMDtMkSqvfXr19OmTRs6d+7M5GmT6fRmJ/YU7GHJbUuIj4h3uzwRkcBQtA82fuK0gu/4HjBQpw80uwkaXAYhkW5XWK0ZY3621nY63Da1jIuIa6y1/PGPf8Ray/jx4/n7939n2c5lfHHtFwriIiLHYr2wY5avG8onUJwDsS2h3ZPQ5AaNjhIgFMZFxDXjx4/n66+/ZuzYsewM3cnTs5/mpvY3MaDlALdLExHxX/vWOV1Q1rznzJYZEguNr4FmN0JSdzDG7QrlBKibioi4YsOGDbRp04ZOnToxZdoUznnrHHbn72bJ7UuoEVHD7fJERPxLcQ5s+BTWvgvbvwMM1L7QCeANr4CQKJcLlKNRNxUR8Sv7u6d4vV7Gjx/PP2b9g6U7lzLl2ikK4iIi+1kLO3+ANe/CholQvA9imsNZf3cuyIxu7HaFUgEUxkWk0r399tt89dVXvPLKK2SGZ/L07Ke5sf2NXNzyYrdLExFxX84GWDvBCeH7VkNIDDS62mkFr9VT3VCqGHVTEZFKtXHjRtq0aUPHjh354ssv6Dy+M7vydrHktiUkRCa4XZ6IiDuKc2Hj/5xuKNumAxZqXwBNb3S6oYTGuFygnAp1UxERv2Ct5ZZbbqG4uJjx48fzzx/+yZIdS5h8zWQFcRGpfqyFjLm+bigfObNkRjeFto9B0+EQ08TtCqUSKIyLSKXwer28+OKLTJs2jZdffpndkbv51w//Yli7YVySconb5YmIVJ7cTbD2304I35sOwVHQ6CpnTPDkc8EEuV2hVCKFcRE5rfLy8pgwYQLPP/886enp9O7dm5tvvZnOb3UmOTqZF/q94HaJIiJHZy3kb4O9q4BT6N6bsxHW/Ru2fe2MEZ58HrT+izNFfWhshZUrgUVhXEROi507d/Lqq6/y6quvkpGRwdlnn80HH3zAlVdeyd9n/Z3FOxYzaegkdU8REf/iLYG9KyHrF8ha5PzsXgT5Oyrm+aMbQ+u/QtNhENu8Yp5TAprCuIhUqBUrVjBmzBjee+898vPzGThwIPfffz+9evXCGMMvW3/hnz/8k+vPuh5PqsftckWkOivOgd2LD4TurEWw+zcoyXO2B4VCfBuodwkktIfYVGfdyQqJgcRO6oYi5SiMi8gps9Yya9YsRo8ezaRJkwgPD2fYsGHcd999tGrVqnS/wpJCbvz8RpKiknix/4suViwi1U7e9gOt3PuD9950p7sIQGgNJ3C3uNW5TWgPcWdAcJi7dUuVpzAuIietuLiYTz/9lNGjR/PTTz+RmJjI3/72N+644w6Sk5PL7ZuZm8lfpv+F37b/xudDP6dmZE2XqhaRKs16nb7d5Vq7F0He1gP7RDd2wnbjoQeCd1Qjjd8trlAYF5ETtnfvXsaPH88LL7zA+vXradmyJePGjWPYsGFERZWfknn1rtWMmTeGt395m7ziPO48504GpQ5yqXIRqVKK8yB7SZng/YvTzaQ4x9luQiC+NdTpeyB0J7SDMF2rIv5DYVxEjtv69esZN24cr732GtnZ2fTs2ZMXX3wRj8dDUFD5PpBzNs5h9NzR/O/3/xEaHMp1ba/jvm730Sa5jUvVi0hA8hZD4S4oyHSGBNz9K+z6xWnt3rO8TDeTOCdsNxtxIHjHnwnB4e7WL3IMCuMickRer5cFCxaQlpZGWloav/76K0FBQQwePJiRI0fSpUuXcvuXeEv4fMXnPDfnOeZumktCRAJ/6fkX7ux8J3Vj67r0LkTEb5TkO6G6IBMKMqCwzP396wsPWi7afejzRDV0wnbDwb7g3QGim6ibiQQkhXERKScnJ4dvvvmGtLQ0pkyZwrZt2wgKCqJHjx4888wzXHXVVTRp0qT8YwpzeHfRu4yZN4bVWatpWqMpLw94mZva30R0WLQ7b0RE/IO1sPUrWD7aGV/7SEJiIDwJwhMhLBFimpdfDk+EyDpQ4yznvkgVoTAuImzevJnJkyeTlpbG9OnTyc/PJy4ujv79++PxeBgwYACJiYee/Lbt28Yr819h3IJx7MrbRdcGXXm6z9Nc1uoygoOCXXgnIuI3Sgpg/Qfw+2inX3dkXWj9sHPx5P5wXRq2a6o7iVRbCuMi1ZC1loULF5Z2P1m4cCEATZs25ZZbbmHQoEGce+65hIUdfkivpTuW8vzc5/nP4v9QVFLEZa0u4/7u99O9YffKfBsi4o8Ks2Dla5D+sjOCSXwb6PouNL5GwwSKHIbCuEiAsNby3XffsXr16pN+Dq/Xy8KFC5k8eTJbtmzBGEO3bt3417/+hcfj4cwzz8Qcps9lblEuKzNX8nvG70z4dQJTV00lMiSSmzvczL1d76VlYstTeWsiUhXsWwPLX4A1bzujmdS5yAnhdS5SX26Ro1AYF/FzBQUFfPDBBzz//PMsXr0YIoE834898eeLiYmhX79+eDweLr74YmrVqgU4F1+u3b2W9Mx0VmSscG4znduNezaWPj45OplR54/itnNuIykqqULeo4gEsIwfnf7gGz8FE+y0gLe6zxlCUESOSWFcxE9lZWXx+uuv89JLL7G1ZCs1Lq5B8OBgSigBwGCID48nITyBhIgEaobXJCEioXS59P7+7RE1SQhPICw2jHV715Gemc7oX0eXhu5Vu1ZRWFJY+vrx4fGkJqVyXpPzSE1MJSUxhdTEVFoltSI8RH07Rao1bwlsToPlz8HO2RAaD2c8ACl3QVR9t6sTCSgK4yJ+Zu3atbzwwgu8Nf4tcmvnknhS9hRjAAAgAElEQVR1IiRAYWght7W/ja4NurIrbxcZuRlk5mWSmZfp3M/NJH1POpm5meQU5RzXa4UGhdK8ZnNSE1O5pOUlB0J3Uiq1omodtsuKiFRjxbmw9j34/XnYt8q5GLPjC9D8DxAa63Z1IgFJYVzET/z444+MHj2aT/73CUFtg4i7O47c8FxCokN4ssuT/KnTn457Cvn84nwyc52gnpmbeSC452YSFRpFapITupvUaEJIkD4GROQ4rP8IFtzhjP1d8xzo8RE0vAL0GSJySvQ/SMRFXq+XtLQ0nnvuOX5Y8AMRPSKIfiSafWYfdWvVZXS30Vzb9toT7hYSERJB/bj61I/T18UiUgGWvwAL/wxJ3eDcp6DWubooU6SCKIyLuCA3N5cJEybw/PPPs3LHSmIviiX8oXDyyad3096M7DaS/i36q5uIiLjLWlj0EPz+jNMK3v3/QXCE21WJVCkBF8aNMeuAvUAJUGyt7WSMqQl8BDQB1gFXW2uz3KpRqq6dO3eyc+fOk358cXExn376Ka+++iqZ4ZnUvKQmQfWDyAvKY0jrIYzsNpIOdTtUYMUiIifJWwQ/3gxrJ0DL2+Dsl0GTeYlUuIAL4z4XWGszyiw/BEy31j5ljHnIt/ygO6VJVWKtZfHixaWT48yfPx9rT2I8wf0M0BISb0yEWCgOL+a+jvdxd5e7aRjfsMLqFhE5JcU5MOsq2DoV2o6CNn9VtxSR0yRQw/jBLgXO991/D5iBwricpIKCAmbMmFEawDds3gBNIPncZGoMqEGuyT3p5/bipcgWERUXxcNdH+bmjjcTFx5XccWLiJyq/AyYeQnsWgCd34AWf3S7IpEqLRDDuAW+MsZY4HVr7RtAbWvtVgBr7VZjTPLhHmiMuQW4BaBRo0aVVa8EgJ07dzJlyhTS0tL46quv2OfdR2jrUJIuTyK8ZjgFtoC9IXvp06wPqYmpp/RaHet25MozryQ0OLSCqhcRqSD71sGM/pCzHnp+Cg0vc7sikSovEMN4D2vtFl/g/toYs/x4H+gL7m8AdOrU6RT6Gkigs9aybNmy0tbvOXPnQBLEdool+u5ocsJyKKIIE2sY3nI4nlQPvZv2JjI00u3SRUROj6zfnCBenAcXfA3JPd2uSKRaCLgwbq3d4rvdYYz5H9AZ2G6MqetrFa8L7HC1SPE7RUVFrFu3juXLl/PNN9+QlpbG2g1roTEk90ymRt8a7GY3e9lLy7ot+VPKn/CkeOhYt6NGNBGRqm/7TPj+UgiJgYt+gBqt3a5IpNoIqDBujIkGgqy1e333+wKjgEnAcOAp3+3n7lUpbrHWsn37dtLT01mxYkW529WrV1NcXAwxEJoaSpIniYjECPJtPntC9tC7aW88KR4GpgzU2NwiUr1s/C/MvhZimsEF0yBa3ThFKlNAhXGgNvA/X0tlCPC+tXaaMeYnYKIxZgSwAbjKxRrlNMvJyWHlypWsWLHikNC9Z88eCAUSIaROCDVb1iS8fzhJ8UlkB2eTZ/MooggbY7m+5fWl3U+iw6LdflsiIpVv5Tj46Q5I6grnTYbw45vlV0QqTkCFcWvtGqDdYdZnAr0rvyI53YqLi/ntt9+YM2cOc+fOZe7cuaxdu9YZIrAGkAQJLRKIPjuauL5xmHBDts12HksxO9hBo/hGtElsQ2qiMwV81wZd6VSvE0EmyNX3JiLiGmth8eOwZBTUGwg9P4KQKLerEqmWAiqMS9WXmZnJvHnzSsP3jz/+SG5BLtSBuDZxxF0WR634WmSZLIptMQBZZGEjbGnYLr1NSqVFzRZEheoEIyJSylsMC+6AVW9Asz9A59chSHFAxC363yeu8Xq9LF++nDlz5pSG7+XLl0M0BDUOotbZtYjvHk9RWBFFtog97CEhPoEedXuQUtMJ2/vDd1JUki60FBE5luI8mHMNbPocWj8CZ/1dk/mIuExhXCpNUVERc+bM4fvvv2fOnDnMmzeP3dm7IRmiW0VT46Ia1Bxak13swouXrOAszq57Ntc2vJZuDbrRrWE36sXWc/ttiIgEnsLdsGcF/HI/7JztTG2feqfbVYkICuNymmVlZTFt2jQmTZrEtGnT2J23GxpCrY61iP5TNPmR+eTbfHLIISY6hvMankf3ht3p3rA7Het2JCIkwu23ICISGEoKYd9q2JvuBO+yt/m+EX+DwqDHh9D4andrFZFSCuNS4VauXFk6mc6sWbMoiS8humM0sbfGEhQZhBcvmSaTs2qfxaUNLi0N301qNFFXExGRo7EW8rYcCNplQ3fOWrDeA/tG1IbYFKg/yLmNS4WaHSGqgXv1i8ghFMbllBUXFzNnzpzSAL5i5QpoAEk9kqjxSA0ygzLJIYemyU25seWN9GnWh871OxMbHut26SIi/qloD+xJP3wrd3HOgf2CoyAuBWqeDU2uPRC6Y1tCWA336heR46YwLiclOzubL7/8kkmTJjF16lR25ewiODWY5N7JRF0bRa7NJTsom/OanMeglEEMTBlI04SmbpctIuI/vEWwb+2hYXvPCsjfdmA/EwTRTSA2FZJ7+cK2L3RH1nO2i0jAUhiXE/L+++/z9ttvM3PmTIpji4nqEEXczXEERwVTQgmFkYUMbjkYT4qHfi36ERce53bJIiL+Ye9qWPXage4l+9aAb4hWAMKTnIBd72KntTs21bmNaQ7B4e7VLSKnlcK4HLcJEyYw/P+Gk9ArgfiH48kMyiSXXBonNWZYyjA8qR66NehGcFCw26WKiPiX/B0w/UKnxTsuFWqcBY2uPBC4Y1M0+6VINaUwLsdl7ty5jHh8BOZWw96QvfRq3AtPigdPiofmNZu7XZ6IiP8qKYBZV0DBTug7x+nfLSLiozAux7RhwwY813uwV1uaJDRh7s1zqR1T2+2yRET8n7Xw05+csb17TlQQF5FD6KoPOap9+/ZxyeWXkNU/i8i4SKZcN0VBXETkeC0fDWvehbaPQ6Or3K5GRPyQwrgckdfr5YZhN7Ck5RJIho+v/pgzap3hdlkiIoFh8xT45f+cEN7mUberERE/pTAuR/S3v/2Nz7I/gzNgdL/R9G/R3+2SREQCw+6lMPsaZ5Kdru9q+EEROSJ9Oshhvf/++zw56UnoBSM6jOCeLve4XZKISGDIz4CZHgiNgV6fQ0iU2xWJiB9TGJdDzJ8/nxsfuRFzmeHchucy9pKxmqZeROR4lBTCD4Mhfyuc+xlE1Xe7IhHxcxpNRcrZtGkTA68diPdqL40SGvHfof8lLDjM7bJERPyftbDgDtjxPXR/H5I6u12RiAQAtYxLqdzcXDxXeMjsm0l4XDhTrptCUlSS22WJiASGFS/C6reg9SPQ5Bq3qxGRAKEwLoAzcsrwG4ezqMkibG3LR1d9ROvk1m6XJSISGLZMg19GQoPL4axRblcjIgFEYVwAGDVqFJ/s+ARawzMXPcPAlIFulyQiEhiyf4fZQyC+LXT/t0ZOEZETok8MYeLEiTzx8RNwAdzY7kZGdhvpdkkiIoGhINMZOSU4Es6bBCHRblckIgFGF3BWcz///DPDHhxG0A1BdGnQhdcGvqaRU0REjoe3CH64CnI3Qu8ZEN3I7YpEJAApjFdjW7Zs4ZKhl1B8VTH1a9Tns6GfER4S7nZZIiL+z1pYcDds/w66TYBa3dyuSEQClLqpVFN5eXkMumIQO3vvJCwujMnXTSY5OtntskREAkP6q7DqNTjzQWh6g9vViEgAUxivhqy13PSHm/i5wc/YupYPrvyAs2qf5XZZIiKBYevXsPBeqO+Bdv90uxoRCXAK49XQk08+yUebP4K28M/e/+TSVpe6XZKISGDYkw4/XA3xZ0L3/6eRU0TklKnPeIDZtm0bGzZsOOnHL1q0iEfffxSGwPVtr+fBHg9WYHUiIlWQtxgKd0HeNueCzaBQ6DUJQmPdrkxEqgCF8QCydOlSzul8Dnm5eSf/JHUg6OYgOtXrxJuD3tTIKSJSvRTnQWEmFGQ4wxIWZPqWD7fOt1yUfeDxQaFw4bcQ08S1tyAiVYvCeIDIzc3lihuuoPCPhZBwas9VN7Yun1/zOREhERVTnIiIP/OWwObP4ffRkDHnyPuFxEB4EoQnQlgixDQvvxyeBAntIP6MyqtdRKo8hfEAcfc9d5N+ZjqhNUN5qOdDhAaFntTzBJkgrml7DXVi6lRwhSIifqY4B9a8C8vHwL7VEN0U2jwGUfV84TqxTNiuCcEa2lVEKp/CeAD48MMPGb9sPPSFMf3HcEfnO9wuSUTEf+Vtg/RXYOU4p693Yhdo/xQ0uByCgt2uTkSkHIVxP7dq1SpG/G0E5hrDoJRB3H7O7W6XJCLin3YvheXPw7r/OLNjNrgMzhgJSd1B18eIiJ9SGPdjBQUFXHn9leQPzKdebD3euewdXXApIlKWtc4smL8/B1unQnAkNL8ZUu+FuJZuVycickwK437swYce5NdGvxIUH8THQz4mIfIUr9wUEakqvEWwfiIsfw6yFkFEMpz1d2jxJ4hIcrs6EZHjpjDup9LS0njxhxdhoDMxT7eG3dwuSUTEfYXZsPpNWPEi5G6CuDOgy1vQ5DoI1ghRIhJ4FMb90MaNG7l+5PWYoYY+TfvwQI8H3C5JROT0sRaK9x15nO+yyxk/QvFeqH0BnPMa1BugWTBFJKApjPuZ4uJihlw/hL3995IUncR/Bv+HIJ1oRCSQlRRC1i/OGN/Zvx86yU5hptPt5EjCEg4MRdhoMKTcBTU7Vl79IiKnkcK4n3niiSeYmzAXk2j44KoPSI5OdrskEZETk7cdMuY64TtjDmQuAG+Bsy28FkTUcsJ1bAokJZaZVCfxoEl2Ep0gHqRTlYhUXfqE8yPTp0/nH5P+AVfAI+c+Qu9mvd0uSUTk6LwlkL3YCd87feF73xpnW1AY1DwbUu6EWt0hqRtE1nW3XhERP6Mw7ie2b9/O0DuGYq40dGvQjcfOf8ztkkREDlW4GzLmOaF75xzI/NHp7w0QUccJ3S1vd8b2rtlRs1qKiByDwrgf8Hq9XDf8OjIvyCQuKo6PrvqIEH0tKyKnm7fEmaHyaBdMFpTp312YCfk7nMeaIKjRDpoO97V6d4foxppcR0TkBCnx+YFnn32W6UHToQ78e/C/aRDXwO2SRKSq8JZA9tIDfbj3pB8I1oW7AXv4xwWFle+7HX+mcxvVyOluktgZQmMq9a2IiFRFCuMumzt3Lg9PeBiuhnu63IMn1eN2SSISyAqzfd1I9l9AOc8ZChCciXHi20JMk8NfMBmRdGB9SIxauUVEKoHCuIuysrK4csSVcBm0T27P032edrskEQkk1sLelQeC9845Tis41ulGEt8Wml7vtGQndYeYZgrYIiJ+RmHcJdZabhpxE1u6byEqKopPhnxCeIgudBI5rYr2QcFOt6s4NbkbD4xakjHX6XICEBrvhO5GV0Ot/d1I4tytVUREjklh3CVjx47l8z2fQzsYf9l4mtds7nZJIlWLtZCzrvyQe7t/Bet1u7KKEZcK9T1Oi3et7hDXSjNRiogEIIVxFyxatIh7X74XroERHUYwtM1Qt0sSCXwlBbBr4YGJZnbOgfxtzraQGEjsAq0fcbpqEMBdNcKTIKmr069bREQCnsJ4Jdu3bx+Dhw/Ge6mXVjVb8dKAl9wuSSQw5W0t3+q962fwFjrbYppBnT4HhtyLbwNBwe7WKyIichgK45XsT7f/iTXt1xAeE84nQz4hKjTK7ZJEjs5b5MyouCcd9qb7hsNzi4V9a53wnbPOWRUUDomdIPUeJ3gndYPI2i7WKCIicvwUxivR9u3b+Tzzc+gMr1zyCq2TW7tdkojDWqdLx54VTuDes8IXvlc4QdyWlNnZuDsiR0QdJ3Sn3u3cJrTXLI8iIhKwFMYrUzQUdytmSOoQRnQY4XY1Ut1YLxRmQc768qF7b7oTvPePRQ0QHAGxLZ0ZFhtdBbGpEJcCsSkQXtO99yAiIoHFWigogNxcyM93uxpITIRw/2rAqVJh3BjTH3gRCAbestY+5XJJ5dSOqc2sP8wiJTEFo7F+5VSUFPqmKz/C1OWFmZCfcWCfwkwo2EX52RaNM315bAo0u9G5jfOF7qiGGplDRKQqKyqCvDwnJO+/LXv/cOuOtf1I6+wRZvp1w/ffw7nnul1FOVUmjBtjgoFXgYuATcBPxphJ1tpl7lZWXqcfLwOqyNBqUvmsheKc8q3YBwuOLD+rYkLDAzMthiVCVAMndMc0h5DIyqtdRI7N6z25EHS84amgwO13KG4q+/tVXHxyzxEZCVFRzs/B9xMTD799/21EhPsTj7Vo4e7rH0aVCeNAZ2CVtXYNgDHmQ+BSwK/COC+GgteP/kKUwGOiIKg+BIeBCYPgUOcixqBQCAoDc/CoIfnAZt+PiLiquPjoofpkw3J4+OHDUVQUxMcfuB8W5n4YEvcYc/iQfKT7B6/zhzBdBVWlMF4f2FhmeRPQpewOxphbgFsAGjVqVHmVlbW3pvOXqUiFKPb95LldiIgcj+DgAwG5bt1jh6HjuR8R4TyviASkqhTGD/enWrkmaGvtG8AbAJ06dXKnefrnn115WRERERHxP1XpCq1NQMMyyw2ALS7VIiIiIiJyTFUpjP8EtDTGNDXGhAFDgUku1yQiIiIickRVppuKtbbYGHMn8CXO0IZvW2uXulyWiIiIiMgRVZkwDmCt/QL4wu06RERERESOR1XqpiIiIiIiElAUxkVEREREXKIwLiIiIiLiEoVxERERERGXKIyLiIiIiLhEYVxERERExCUK4yIiIiIiLlEYFxERERFxicK4iIiIiIhLFMZFRERERFyiMC4iIiIi4hJjrXW7BlcYY3YC6116+SQgw6XXllOn4xfYdPwCm46fnAr9/gS2QD5+ja21tQ63odqGcTcZYxZYazu5XYecHB2/wKbjF9h0/ORU6PcnsFXV46duKiIiIiIiLlEYFxERERFxicK4O95wuwA5JTp+gU3HL7Dp+Mmp0O9PYKuSx099xkVEREREXKKWcRERERERlyiMi4iIiIi4RGFcRERERMQlCuMip4kxxrhdg5w8HT8RkcAUaJ/fCuN+zBij4xPArK6ODmg6fiLVl86/gS3QPr/1y+aHjDHBANZarzEmKND+wqvujDE1jTF/NsbcYYyp63Y9cmKMMfWMMaONMSFu1yInzhgTZYzpaYy52BgT4Vunz1A5Ljr/BrZAPf/qZOOfRhljLPCStXYHOH+lW2u9Ltclx2cckAc0AlKMMY8AEUCutTbX1crkePwd2GStLfa1joVZa/ONMSHW2mK3i5NjehPwAl2BpcaY26y1W12uSQKHzr+BLSDPvxpn3M8YY84D/gu8B7QA0qy1b5bZHmatLXSrPjk6Y0w7YLy1tpNveTqwF8gClgBvWGv3uliiHIUx5kLgn9barr7lB4DewBbgM2vtJDfrk6MzxvQCRltrz/EtjwEyrLVPuluZBAKdfwNbIJ9/1U3F/zQGXgf+BUwAehpjPjLG9Pdtv9kYU8+16uRYIoEM39fktwHNgD8AnwMXAT3dLE6O6UKgszGmrzHmUuAC4H5gIfAvY8w5rlYnx3I+8O8yy+8AQ40xiQDGmOuNMTXcKEwCgs6/gS1gz79qGfdDxpg4a+0eX5/VxkB/nK9cmwPJ1toWrhYoR2WMGQlcDuwAvrHWjvWtfxBIstY+4GZ9cnS+1vFXgVTgQmvtDN/6J4DN1toqOR1zVeALStHW2pVl1n0GPILztfWo/a3mIoej829gC9Tzr8K4nzHGRFtrcw5aFwKcAfwADLbWfuNKcXJMxphIa22e78Kxs4D/w/nK8wfga+ARa+2XbtYox8cXyr/bf1W+MWYe8Ki19mt3K5MjMcZEWGvzffdDrbVFvhayZOBc4F/W2umuFil+S+ffwBbI51+FcT/h65taF+gCfA88Za3NLrP9bqC/tfZil0qUoyhz/DoDM4Gnfa0rf8Lp6lAHWGStvcfFMuUIjDGtgd3W2s1H2P4IcLa19orKrUyOhzHmTpyvpNsBH1lr3zDGGGut9fUj/QX41Fp7lauFil/S+TewVYXzr8K4HzDGNMf5q20oUAQ8hvOV6ivW2rd9+yQDXmtthmuFymEd5vg9jnP8nrfW/tsYUwcoAfbub7UT/2GMaQXMBl4GZgC/WmuzfNsMEAP0BeZaa7e4VaccnjGmJfAx8FecUVSuAx6z1q4qs89fgH9baze5U6X4K51/A1tVOf8qjPsBY8y1wJVlW92MMRcBLwFzgLsP/upM/McRjl9fnHD3HXCvb2g8E2gTEVQHxpingVbAAqCl7/YHYIW1NscYU8tau9PNGuXIjDFvA0ustc8bY0KBp4Aa1toRvu0J+/+4EjmYzr+BraqcfzWain/4DNhhjCn9CszXL7U9UIzT31H81+GO31c4fdaCcb4+C7gZwaoD3zjinwK3WGv/DvwHaA3cClxojLkemKWJP/yTMSYS+BmnZQxrbRHwClDft70b8P90/OQodP4NbFXi/Ksw7jLfZAK5wCzgb8aYx40xScaYWGttAXAO0NbdKuVIjuP4nY2On9+y1nqttfOBbN/yV8DdOC1iHuBFnHGr/fqDvLqy1ubhTPKxoczqzUC+MaYp8GecPuQ6fnIInX8DW1U6/6qbih8xxqTijG+aiPNVeWMgzlrb19XC5Ljo+AU+Y0ywtbbEd/8RYKi1NiA+zKujg7963n/8jDF34cykOkcX3cnx0Od3YAv046cw7iLfX3Ve31eooftn9jLGpOB8xZIBrLHWbjja84g7dPwCmykzxXWZEBdurS3wHdNbgN+stXPdrVQO5xjHrx4wH7jMWrvA3UrFH5X5ndHndwCqasdPYdwlR7qYwBjzHXCjtXa9C2XJcdLxC2xHOX7fAvdYaxcbY0KstcUulCfHcIzjd6+19jdjTA9r7WwXyhM/d9AfcqW/S/r8DgxV8fipz7gLjDFnAq8aY2IOWj8UyA/EX6TqRMcvsB3H8VsMoCDun47j+P0GoCAuh2OM6QBsNMZcsH+Vb/1QIE+f3/6tqh4/hXF3vAgst9buM45E3/pQnIvHMMYEu1adHIuOX2A72vG7B3T8/NzxHL8Q16oTf/cQsBy4yHehn9c3qlIIcBfo/7+fq5LHT2G8khlngpEwa+1LvlXPAP8zxnwKbLTWrgTYfxGZ+Bcdv8Cm4xfYTuD46VsNOYQxZjBQE7gGOBP40Djj0Huttf+x1q4G/f/3V1X5+CmMV77tgNcY08M4U7U2AfrjzPz3H2NMVxdrk2PT8QtsOn6BTcdPTsWNwJPW2h04gW47cI9xxqsPyBbVauZGqujx0wWcLjDGXIYzfinAImvtx771j+O07ox3qzY5Nh2/wKbjF9h0/ORE+UbcCAPOtdZ+U2bUnc7AP4DJZb5tET9THY6f+tVVMt9fbtOADkA/oL0xJgvYCgwF/n979x5rWVnecfz7Y0CG0pRblCF4wYm3QkuCEtEoVYvSitEqCbGKhKFqTMi00RiNEY2iDdEEWxWIhChIqZextQZvEQQdL61VGwrRqEWLQwXCJeg4oMM4MI9/rHXqdjhzZs5ZZ2add+/vJ5nss/fal3fP70n2s9d+17vOGnF42g3za5v5tc38tBT9ahvbklzfX9/WX34nyfl0BwQHuLjFKQ7Tbhbyc8/4PpLkbOBJwGa6n1Y+0V9/HbANWAPcVFUXjjZI7ZL5tc382mZ+GqKvn6cA9wJbgauqasvE9lfQHYtw5UhD1AJmIT+b8X0gyZ8BlwCXAjvoTs96NHBR/5PLwcCv6fLYMd5INR/za5v5tc38NMQ89XMs3dkZP1ZVG/r7BFjlgb8rz6zk5zSVfeMU4BNVdUn/wXEIcDLwyiQ7quorAF09aQUyv7aZX9vMT0PMVz/Pplsa7+dV9eV+GkSzjdyUm4n8XE1l37geODXJn1TVr6rqDuAa4LvAa9OfvGK+M8ppRTC/tplf28xPQ8xXP9cCNwDnZKeTR2nFmYn8bMb3gar6OvBl4CNJ3pRkdVVtrqoPAY8HHjvuCLUQ82ub+bXN/DTEbupnLdbPijYr+TlnfC9Lkrk9NklOpjva/wTgC8ChwAlV9ZwRh6gFmF/bzK9t5qchrJ+2zVJ+NuP7yFxRJVkDPAZ4DfBV4BtVdfu4o9PumF/bzK9t5qchrJ+2zUJ+NuN7weS3uf76AVW1vf/7QuC8uXUytfKYX9vMr23mpyGsn7bNan7OGd87/iDJQUnW9IU1V0jvBY6cxkKaMubXNvNrm/lpCOunbTOZn0sb7h0foPsp5RZgdZJ/q6rP0Z2s4lKAJPuVa+KuVObXNvNrm/lpCOunbTOZn834Mkuynu4I35fTnSHuycDZSZ4JXFBV9ydZVY2esnXamV/bzK9t5qchrJ+2zXJ+TlNZfg8An6+qe6rq34ENwLuBRwCnA0xjIU0R82ub+bXN/DSE9dO2mc3PZnz53QScm+QtAFX1K+D7dEvxnJVk7ZiD026ZX9vMr23mpyGsn7bNbH4248usqr4LnAE8LcmGJC/qv8l9GzgauH/UAWpB5tc282ub+WkI66dts5yfSxsuk35O0/Pp1r3cmOQIup9V1gGhO/jglqp643ij1K6YX9vMr23mpyGsn7aZn834skjyYuBtwEbgHODKqnrTxPZTgR9U1W3jjFALMb+2mV/bzE9DWD9tM7+OzfgySPJt4B1V9aUkR9EtzfOaqtoy8tC0B8yvbebXNvPTENZP28yv45zxgZIcB9zQF9L+wN39plf1209P8oLRBqgFmV/bzK9t5qchrJ+2md/v2IwPtwm4OMnBwEP9wQZXAC9IciDwLmDriOPTwjZhfi3bhPm1bBPmp6XbhPXTsk2YH+A0lUGS7AccAtxXVQ/2t+1fVQ8muRJ4CLi/qv5uzHFqfubXNvNrm/lpCOunbeb3+zwD5xIlOR54D3A7cHySf6mqC+eKClgNnEZ3NimtMObXNvNrm/lpCOunbeb3cO4ZX6Ik1w7TlpsAAAXZSURBVABfpDtD1FrgH4E/AtZX1fVJTgIeXVWfHnGY2gXza5v5tc38NIT10zbzezj3jC9BksPoTtv6raq6E7gTOCnJ2cDbk2ytqv+gW6heK4z5tc382mZ+GsL6aZv5zc8DOJegqn4BXA2ck2T1xO1XAp8CTgFIknFGqIWYX9vMr23mpyGsn7aZ3/xsxhcpydokzwFuBB4J3Jpk/cRdVgFPBSjnAK045tc282ub+WkI66dt5rdrzhlfhHQL0m/or94BfAjYTLcUzxbge3Tf6l5ZVTeOMkjtkvm1zfzaZn4awvppm/ktzGZ8EZJ8FLi5qi5I8hLgH4ATq2pz/21vK3BvVf3vmOPU/MyvbebXNvPTENZP28xvYU5T2UNJjgYeB1wFUFWfBb4EzK2B+X3g0FktpJXO/Npmfm0zPw1h/bTN/HbPZnwPVdXtwN8Cv5i4+Qrgyf3flwPH7ONhaQ+ZX9vMr23mpyGsn7aZ3+45TWURkmTuoIIkBwAHAZcBPwGeXlWnjjk+Lcz82mZ+bTM/DWH9tM38FuY644sweXRvVW0Htie5A3gr8OejDUx7xPzaZn5tMz8NYf20zfwWZjM+3GXA1qraOPZAtCTm1zbza5v5aQjrp23m13OayjJIsl9V7Rh7HFoa82ub+bXN/DSE9dM28+vYjEuSJEkjcTUVSZIkaSQ245IkSdJIbMYlSZKkkdiMS5IkSSOxGZckSZJGYjMuSZIkjcRmXJIkSRqJzbgkSZI0EptxSZIkaSQ245IkSdJIbMYlaQolqZ3+bUtyT5Ibknw4yQuTrFqm11rXv8a65Xg+SZol+489AEnSXnV+f7kKOBQ4DjgLeDXwX0nOrKqbxxqcJM06m3FJmmJV9c6db0tyJHARcAZwXZITq+rufT02SZLTVCRp5lTVXcBfAxuBxwBvndye5GlJPpDkpiQ/T/JAkh8neV+Sw3a670bgiv7qFTtNjTlm4n77Jzk3yX8m2ZLk10n+O8n6JH4WSZpZqaqxxyBJWmZJCqCqssB9TgGuA+4G1lT/gZDkUuBlwNeAn9FNcXkqcDLwQ+Ckqrqvv+864KXAXwFXAzdOvMT7q2pzkgOAzwF/AfwP3ZeAB4DnAccD/1xVZy3H+5ak1tiMS9IU2sNm/EDgfropi2ur6qf97Y8Dbquqh3a6/6uBDwNvqar3Tty+jm7v+DlV9dF5XuedwDuAi4HXzz1vfwDpZcDfAC+tqquX+HYlqVn+NChJM6qqtgH39lcfOXH7rTs34r3LgS10e7j3SD8FZT1wJ/CGyeft/34jUMCZi34DkjQFPIBTkmbb3J7z//+ZtJ9W8jq6eeXHAofw+ztvjl7E8z8JOAL4MfC2ZN4d9VuBP17Ec0rS1LAZl6QZlWQ1cHh/9Z6JTRvo5ozfQjcP/E5gW7/t9cCBi3iZI/rLJ9JNVdmVP1zEc0rS1LAZl6TZ9Wy6z4G7qmoTQJIT6Rrx64DTqmr73J37KSdvXuRr/LK//ExVnT54xJI0ZZwzLkkzqG+sz+uvfnxi0xP6y89ONuK9pwMHzfN0c/PA5zuj54+AzcAz+ukvkqQJNuOSNGOSPAr4JPBc4P+ACyY2b+ovnzvPYy7ZxVPOHQT62J03VNWDdCcYOgr4YJKHNfNJjkpy7B6/AUmaIi5tKElTaG5pQ+D8/nI/4FDgOLrpKY8AvgOcWVU/mXjcKrr1xZ8FfAv4JnAk8EK6NcLXAtur6piJxxwG3AY8CPwTcFe/6aKq+mW/R/xfgZcAtwNf6S8fRTeX/FnAeVX1nuX7H5CkNtiMS9IUmmjG5/wGuA+4FbgB+DRwbVXtmOexhwN/D5wGrKFrnDf0t/0AYLIZ7x/zl3QHaP4pcHB/8+Mn5qIHeBWwDjiB7oDNe4CfAl8Erqqqny39HUtSm2zGJUmSpJE4Z1ySJEkaic24JEmSNBKbcUmSJGkkNuOSJEnSSGzGJUmSpJHYjEuSJEkjsRmXJEmSRmIzLkmSJI3EZlySJEkayW8BXCVrHAzli/A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data:image/png;base64,iVBORw0KGgoAAAANSUhEUgAAAuMAAAHoCAYAAADjUuH6AAAABHNCSVQICAgIfAhkiAAAAAlwSFlzAAALEgAACxIB0t1+/AAAADh0RVh0U29mdHdhcmUAbWF0cGxvdGxpYiB2ZXJzaW9uMy4yLjIsIGh0dHA6Ly9tYXRwbG90bGliLm9yZy+WH4yJAAAgAElEQVR4nOzdd1yW1eP/8dcREfeeuU0rRQXLkbPM3HulpSnmHqllfdOycrf8lFkCmQPNlVmaqJm5stRUVDT3LvceoICM8/sD4tfAgQLXDb6fj4cP8Vr3m/u2Hm+O5zqXsdYiIiIiIiIpL53TAUREREREHlQq4yIiIiIiDlEZFxERERFxiMq4iIiIiIhDVMZFRERERByiMi4iIiIi4hCXLOPGmIzGmM3GmB3GmN3GmJFx23MbY34yxhyM+z3X384ZZow5ZIzZb4xp6Fx6EREREZG7Y1xxnXFjjAGyWGtDjTHuwK/AIKANcMla+74xZiiQy1r7hjGmHDAXqAo8BKwEHrHWRjv0LYiIiIiI3FF6pwMkxMb+hBAa90f3uF8WaAk8Hbd9BrAWeCNu+zxrbQRw1BhziNhivvFWr5E3b15bokSJZEgvIiIiIvL/bd269YK1Nl9C+1yyjAMYY9yArUBpYJK1dpMxpoC19jSAtfa0MSZ/3OGFgd/+dvqJuG3/vmYvoBdAsWLFCAoKSs5vQUREREQEY8wft9rnknPGAay10dZab6AIUNUYU/42h5uELpHANSdbaytbayvny5fgDyciIiIiIinGZcv4X6y1V4idjtIIOGuMKQQQ9/u5uMNOAEX/dloR4FQKxhQRERERSTSXLOPGmHzGmJxxX2cCngX2AYuBrnGHdQW+j/t6MdDRGONhjCkJlAE2p2xqEREREZHEcdU544WAGXHzxtMB8621S4wxG4H5xpjuwJ9AewBr7W5jzHxgDxAF9L+XlVQiIyM5ceIE4eHhSfaNiOvImDEjRYoUwd3d3ekoIiIiIoCLLm2YEipXrmz/fQPn0aNHyZYtG3ny5CF2dUVJK6y1XLx4kZCQEEqWLOl0HBEREXmAGGO2WmsrJ7TPJaepOCU8PFxFPI0yxpAnTx79q4eIiIi4FJXxf1ERT7v02YqIiIirURkXEREREXGIyrgLuXjxIt7e3nh7e1OwYEEKFy4c/+ebN2/+49gJEyZw48aNO17z6aefTvDhRpGRkQwdOpQyZcpQvnx5qlatyg8//JBk34uIiIiI3JmrrqbyQMqTJw/BwcEAjBgxgqxZs/Laa68leOyECRPo3LkzmTNnvqfXevvttzl9+jS7du3Cw8ODs2fP8vPPP99zdhERERFJPJXxWxg8eHB8MU4q3t7eTJgwIVHnrFq1itdee42oqCiqVKmCn58fX3zxBadOnaJu3brkzZuXNWvW0LdvX7Zs2UJYWBjt2rVj5MiRt7zmjRs3+PLLLzl69CgeHh4AFChQgOeeew7gltcaOnQoixcvJn369DRo0IDx48dz/vx5+vTpw59//gnE/pBQs2ZNfv75ZwYNGgTEztVet24d2bJlS/R7JiIiIpKWqYy7sPDwcHx8fFi1ahWPPPIIXbp0wc/Pj8GDB/Pxxx+zZs0a8ubNC8DYsWPJnTs30dHR1KtXj507d1KxYsUEr3vo0CGKFStG9uzZE9yf0LWKFCnCwoUL2bdvH8YYrly5AsCgQYN45ZVXqFWrFn/++ScNGzZk7969jB8/nkmTJlGzZk1CQ0PJmDFj8rxJIiIiIqmYyvgtJHYEOzlER0dTsmRJHnnkEQC6du3KpEmTGDx48H+OnT9/PpMnTyYqKorTp0+zZ8+eW5bxO0noWuXKlSNjxoz06NGDpk2b0qxZMwBWrlzJnj174s+9du0aISEh1KxZk1dffZVOnTrRpk0bihQpck9ZRERERNIy3cDpwrJkyXJXxx09epTx48ezatUqdu7cSdOmTW+7nnbp0qX5888/CQkJuetrpU+fns2bN9O2bVsWLVpEo0aNAIiJiWHjxo0EBwcTHBzMyZMnyZYtG0OHDmXKlCmEhYXx5JNPsm/fvnt7E0RERETSMJVxFxYeHs6xY8c4dOgQAF999RVPPfUUANmyZYsv09euXSNLlizkyJGDs2fP3nFVlMyZM9O9e3cGDhwYv0rL6dOnmTVr1i2vFRoaytWrV2nSpAkTJkyIn0/foEEDPv/88/hr/7X98OHDVKhQgTfeeIPKlSurjIuIiIhj/vjjD1q3bs2FCxecjvIfmqbiwjJmzMj06dNp3759/A2cffr0AaBXr140btyYQoUKsWbNGipVqoSnpyelSpWiZs2ad7z2mDFjGD58ePz0kyxZsjBq1Ci8vLwSvFZISAgtW7YkPDwcay2ffPIJABMnTqR///5UrFiRqKgo6tSpg7+/PxMmTGDNmjW4ublRrlw5GjdunHxvlIiIiMgtbNiwgdatWxMREcGBAwfi77dzFcZa63QGR1SuXNn+e/3tvXv3UrZsWYcSSUrQZywiIvLgCAgIoHfv3hQrVozAwEAee+wxR3IYY7ZaaysntE/TVEREREQkTYmOjua1116jW7du1K5dm02bNjlWxO9E01REREREJM24evUqL7zwAsuWLWPAgAF8/PHHuLu7Ox3rllTGRURERCRNOHz4MM2bN+fgwYP4+/vTu3dvpyPdkcq4iIiIiKR6a9asoV27dgD89NNPPP30084GukuaMy4iIiIiqZq/vz8NGjSgYMGCbN68OdUUcVAZFxEREZFUKjIykgEDBtC3b18aNmzIxo0befjhh52OlSgq4y7Gzc0Nb29vypcvT/Pmzbly5YrTkRJtxIgRjB8/PsF9M2fOpHz58nh6elKuXLlbHiciIiJyO5cuXaJx48ZMmjSJ119/ne+//57s2bM7HSvRVMZdTKZMmQgODmbXrl3kzp2bSZMmOR0JAGstMTEx93WNH374gQkTJrBixQp2797Ntm3byJEjRxIlFBERkQfF3r17qVatGr/88gsBAQF8+OGHuLm5OR3rnugGzlvZOhguByftNXN5wxMT7vrw6tWrs3PnTiD27uD+/ftz/vx5MmfOzJdffsljjz3G2bNn6dOnD0eOHAHAz8+PGjVq8PHHHzNt2jQAevToweDBg3njjTcoXrw4/fr1A2JHsLNly8aQIUP46KOPmD9/PhEREbRu3ZqRI0dy7NgxGjduTN26ddm4cSOLFi1i/vz5/zkOYOzYscycOZOiRYuSL18+nnjiif98P++99x7jx4/noYceAmKfMNqzZ08AvvzySyZPnszNmzcpXbo0X331FZkzZ+abb75h5MiRuLm5kSNHDtatW0d0dDRDhw5l7dq1RERE0L9/f3r37s3p06fp0KED165dIyoqCj8/P2rXrn2PH5aIiIi4ouXLl9OhQwcyZszImjVrqFGjhtOR7otGxl1UdHQ0q1atokWLFgD06tWLzz77jK1btzJ+/Pj4Qj1w4ECeeuopduzYwbZt2/D09GTr1q1Mnz6dTZs28dtvv/Hll1+yfft2OnbsyNdffx3/GvPnz6d9+/asWLGCgwcPsnnzZoKDg9m6dSvr1q0DYP/+/XTp0oXt27ezf//+BI/bunUr8+bNY/v27Xz33Xds2bIlwe9p165dCZZ0gDZt2rBlyxZ27NhB2bJlmTp1KgCjRo3ixx9/ZMeOHSxevBiAqVOnkiNHDrZs2cKWLVv48ssvOXr0KHPmzKFhw4YEBwezY8cOvL29k+bDEBEREcdZa/nkk09o2rQpJUuWZMuWLam+iINGxm8tESPYSSksLAxvb2+OHTvGE088Qf369QkNDWXDhg20b98+/riIiAgAVq9ezcyZMwHiR49//fVXWrduTZYsWYDYovvLL78wcOBAzp07x6lTpzh//jy5cuWiWLFiTJw4kRUrVlCpUiUAQkNDOXjwIMWKFaN48eI8+eSTAKxYsSLB40JCQmjdujWZM2cGiP8BIjF27drF8OHDuXLlCqGhoTRs2BCAmjVr4uPjw3PPPUebNm3ic+zcuZMFCxYAsYv7Hzx4kCpVqvDSSy8RGRlJq1atVMZFRETSiKtXr/Lqq68ybdo02rRpw8yZM+N7TmqnMu5i/pozfvXqVZo1a8akSZPw8fEhZ86cBAff3bQZa+0t97Vr144FCxZw5swZOnbsGH/8sGHD/rMw/rFjx/7xF/1Wx02YMAFjzB1z/TVq/8wzz/xnn4+PD4sWLcLLy4uAgADWrl0LxC5VtGnTJpYuXYq3tzfBwcFYa/nss8/iC/vfrVu3jqVLl/Liiy/y+uuv06VLlzvmEhEREdd0/PhxPv30UyZPnkxISAhvv/02I0aMIF26tDO5I+18J2lMjhw5mDhxIuPHjydTpkyULFmSb775BogtxTt27ACgXr16+Pn5AbFTW65du0adOnVYtGgRN27c4Pr16yxcuDB+7nTHjh2ZN28eCxYsiF8Yv2HDhkybNo3Q0FAATp48yblz5/6T6VbH1alTh4ULFxIWFkZISAiBgYEJfk/Dhg3j//7v/zhz5gwQO7o/ceJEAEJCQihUqBCRkZHMnj07/pzDhw9TrVo1Ro0aRd68eTl+/DgNGzbEz8+PyMhIAA4cOMD169f5448/yJ8/Pz179qR79+5s27btPj4BERERccq2bdvo1KkTJUuWZMKECTRr1oygoCBGjRqVpoo4aGTcpVWqVAkvLy/mzZvH7Nmz6du3L2PGjCEyMpKOHTvi5eXFp59+Sq9evZg6dSpubm74+flRvXp1fHx8qFq1KhB7A+dfU0s8PT0JCQmhcOHCFCpUCIAGDRqwd+9eqlevDkDWrFmZNWvWf+5KvtVxjz/+OB06dMDb25vixYvf8qbJJk2acPbsWZ599lmstRhjeOmllwAYPXo01apVo3jx4lSoUIGQkBAAXn/9dQ4ePIi1lnr16uHl5UXFihU5duwYjz/+ONZa8uXLx6JFi1i7di0fffQR7u7uZM2aNX76joiIiLi+mJgYli9fzvjx41mzZg3ZsmVj0KBBDBo0iGLFijkdL9mY201pSMsqV65sg4KC/rFt7969lC1b1qFEkhL0GYuIiLiW8PBwZs+ezf/+9z/27t1L4cKFGTx4MD179kwzSyAbY7ZaaysntE8j4yIiIiKS4i5evIifnx+fffYZ586dw9vbm1mzZvHcc8/h7u7udLwUozIuIiIiIinm0KFDfPLJJ0yfPp2wsDAaN27MkCFDeOaZZ+5qQYi0RmVcRERERJKVtZaNGzcyfvx4Fi1ahLu7O507d+bVV1/F09PT6XiOUhkXERERkWRx48YN5s6di6+vL9u2bSNXrly8+eabDBgwgIIFCzodzyWojIuIiIhIkjpw4AB+fn4EBARw5coVypcvj6+vL126dEkzD+tJKirjIiIiInLfoqKiCAwMxNfXl5UrV+Lu7k7btm3p168ftWrVeiDng9+NtLVqehqxcOFCjDHs27fvjsdOmDCBGzduxP+5SZMmXLly5b4zhIaG0rt3bx5++GE8PT2pU6cOmzZtuu/rioiISNpy+vRpRo8eTYkSJWjTpg379+9n7NixHD9+nLlz51K7dm0V8dtQGXdBc+fOpVatWsybN++Ox/67jC9btoycOXPed4YePXqQO3duDh48yO7duwkICODChQv3fV0RERFJ/ay1/Pzzz3To0IFixYrxzjvvUL58eb7//nuOHDnCm2++SYECBZyOmSpomsotDF4+mOAzwUl6Te+C3kxoNOG2x4SGhrJ+/XrWrFlDixYtGDFiBBD7qPs33niDH3/8EWMMPXv2xFrLqVOnqFu3Lnnz5mXNmjWUKFGCoKAgPvroI4oXL06/fv0AGDFiBNmyZWPIkCF89NFHzJ8/n4iICFq3bs3IkSP/keHw4cNs2rSJ2bNnxz9ytlSpUpQqVQqAVq1acfz4ccLDwxk0aBC9evUiOjqa7t27ExQUFP9kzVdeeYXDhw/Tv39/zp8/T+bMmfnyyy957LHH+Oabbxg5ciRubm7kyJGDdevWJel7LSIiIknv2rVrfPXVV/j6+rJnzx5y5crFoEGD6N27N2XKlHE6XqqkMu5iFi1aRKNGjXjkkUfInTs327Zt4/HHH2fy5MkcPXqU7du3kz59ei5dukTu3Ln5+OOPWbNmDXnz5v3HdTp27MjgwYPjy/j8+fNZvnw5K1as4ODBg2zevBlrLS1atGDdunXUqVMn/tzdu3fj7e2Nm5tbghmnTZtG7ty5CQsLo0qVKrRt25Zjx45x8uRJdu3aBRA/VaZXr174+/tTpkwZNm3aRL9+/Vi9ejWjRo3ixx9/pHDhwkkyrUZERESSz86dO/H19WXWrFlcv36dKlWqMH36dDp06ECmTJmcjpeqqYzfwp1GsJPL3LlzGTx4MBBbqOfOncvjjz/OypUr6dOnD+nTx35kuXPnvu11KlWqxLlz5zh16hTnz58nV65cFCtWjIkTJ7JixQoqVaoExI7EHzx48B9l/E4mTpzIwoULATh+/DgHDx7k0Ucf5ciRI7z88ss0bdqUBg0aEBoayoYNG2jfvn38uREREQDUrFkTHx8fnnvuOdq0aXP3b5CIiIikiIiICL799lt8fX1Zv349GTNm5Pnnn6dv375UqVLF6Xhphsq4C7l48SKrV69m165dGGOIjo7GGMOHH36ItTbRNz+0a9eOBQsWcObMGTp27AjEzvEaNmwYvXv3vuV5np6e7Nixg5iYmPhpKn9Zu3YtK1euZOPGjWTOnJmnn36a8PBwcuXKxY4dO/jxxx+ZNGkS8+fPZ8KECeTMmZPg4P9O9/H392fTpk0sXboUb29vgoODyZMnT6K+PxEREUl6f/zxB1988QVTpkzh/PnzlC5dmv/973/4+PjccTBQEk83cLqQBQsW0KVLF/744w+OHTvG8ePHKVmyJL/++isNGjTA39+fqKgoAC5dugRAtmzZCAkJSfB6HTt2ZN68eSxYsIB27doB0LBhQ6ZNm0ZoaCgAJ0+e5Ny5c/847+GHH6Zy5cq8++67WGsBOHjwIN9//z1Xr14lV65cZM6cmX379vHbb78BcOHCBWJiYmjbti2jR49m27ZtZM+enZIlS/LNN98AsT8I7NixA4idl16tWjVGjRpF3rx5OX78eFK+lSIiIpIIMTExLF++nBYtWlCqVCk++OADatasyYoVK9i/fz+vvvqqingyURl3IXPnzqV169b/2Na2bVvmzJlDjx49KFasGBUrVsTLy4s5c+YAsXOyGzduTN26df9zPU9PT0JCQihcuDCFChUCoEGDBrzwwgtUr16dChUq0K5duwTL/JQpUzhz5gylS5emQoUK9OzZk4ceeohGjRoRFRVFxYoVefvtt3nyySeB2FL/9NNP4+3tjY+PD++99x4As2fPZurUqXh5eeHp6cn3338PwOuvv06FChUoX748derUwcvLK+neSBEREbkrFy9eZPz48ZQpU4bGjRuzefNm3nzzTY4dO8bChQupX7/+f/6VXJKW+Wvk80FTuXJlGxQU9I9te/fupWzZsg4lkpSgz1hERB501lq2bNmCr68v8+bNIyIigjp16tCvXz9at25NhgwZnI6Y5hhjtlprKye0T3PGRURERB4AN27cYO7cufj5+bF161ayZs1K9+7d6du3L+XLl3c63gNLZVxEREQkjdu+fTv16tXj8uXLlC9fHl9fXzp37ky2bNmcjvbAUxkXERERSePef/99ANatW0etWrX0eHoXohn5IiIiImnY6dOn+e6773jppZeoXbu2iriLURkXERERScO+/PJLoqKi6NOnj9NRJAEq4yIiIiJpVGRkJF988QUNGzakdOnSTseRBKiMuxg3Nze8vb3x9PTEy8uLjz/+mJiYmHu61pUrV/D19Y3/89q1a2nWrNldnTt+/Hgee+wxypcvj5eXFzNnzrynDCIiIuKcxYsXc+rUKfr37+90FLkFlXEXkylTJoKDg9m9ezc//fQTy5YtY+TIkfd0rX+X8bvl7+/PTz/9xObNm9m1axfr1q3jQV2PXkREJDXz9fWlWLFiNGnSxOkocgtaTeVWBg+G4OCkvaa3N0yYcNeH58+fn8mTJ1OlShVGjBhBTEwMQ4cOZe3atURERNC/f3969+5NaGgoLVu25PLly0RGRjJmzBhatmzJ0KFDOXz4MN7e3tSvX5+mTZsSGhpKu3bt2LVrF0888QSzZs36z40c48aNY82aNWTPnh2AHDly0LVrVwBGjRpFYGAgYWFh1KhRgy+++AJjDBMnTsTf35/06dNTrlw55s2bx/Xr13n55Zf5/fffiYqKYsSIEbRs2ZLdu3fTrVs3bt68SUxMDN9++y1lypRJuvdZRERE2Lt3L6tXr2bcuHG4ubk5HUduwSXLuDGmKDATKAjEAJOttZ8aY0YAPYHzcYe+aa1dFnfOMKA7EA0MtNb+mOLBk0GpUqWIiYnh3LlzfP/99+TIkYMtW7YQERFBzZo1adCgAUWLFmXhwoVkz56dCxcu8OSTT9KiRQvef/99du3aRXDcDxVr165l+/bt7N69m4ceeoiaNWuyfv16atWqFf96ISEhhISE8PDDDyeYZ8CAAbzzzjsAvPjiiyxZsoTmzZvz/vvvc/ToUTw8PLhy5QoAY8eO5ZlnnmHatGlcuXKFqlWr8uyzz+Lv78+gQYPo1KkTN2/eJDo6OpnfRRERkQePn58fGTJkoHv37k5HkdtwyTIORAFDrLXbjDHZgK3GmJ/i9n1irR3/94ONMeWAjoAn8BCw0hjziLX23lteIkawk9tfU0RWrFjBzp07WbBgAQBXr17l4MGDFClShDfffJN169aRLl06Tp48ydmzZxO8VtWqVSlSpAgA3t7eHDt27B9l3Fp72yWP1qxZw4cffsiNGze4dOkSnp6eNG/enIoVK9KpUydatWpFq1at4vMuXryY8eNjP67w8HD+/PNPqlevztixYzlx4gRt2rTRqLiIiEgSCw0NZcaMGbRv3578+fM7HUduwyXLuLX2NHA67usQY8xeoPBtTmkJzLPWRgBHjTGHgKrAxmQPm8yOHDmCm5sb+fPnx1rLZ599RsOGDf9xTEBAAOfPn2fr1q24u7tTokQJwsPDE7yeh4dH/Ndubm5ERUX9Y3/27NnJkiULR44coVSpUv/YFx4eTr9+/QgKCqJo0aKMGDEi/nWWLl3KunXrWLx4MaNHj2b37t1Ya/n222959NFH/3GdsmXLUq1aNZYuXUrDhg2ZMmUKzzzzzD2/RyIiIvJPc+bM4dq1a/Tr18/pKHIHLn8DpzGmBFAJ2BS3aYAxZqcxZpoxJlfctsLA8b+ddoLbl/dU4fz58/Tp04cBAwZgjKFhw4b4+fkRGRkJwIEDB7h+/TpXr14lf/78uLu7s2bNGv744w8AsmXLRkhISKJfd9iwYfTv359r164BcO3aNSZPnhxfvPPmzUtoaGj8CH1MTAzHjx+nbt26fPjhh1y5coXQ0FAaNmzIZ599Fj+yv337doD4oj9w4EBatGjBzp077++NEhERkXjWWiZNmoSXlxfVq1d3Oo7cgUuOjP/FGJMV+BYYbK29ZozxA0YDNu73/wEvAQnNq/jP8h/GmF5AL4BixYolV+z7EhYWhre3N5GRkaRPn54XX3yRV199FYAePXpw7NgxHn/8cay15MuXj0WLFtGpUyeaN29O5cqV8fb25rHHHgMgT5481KxZk/Lly9O4cWOaNm16Vxn69u1LaGgoVapUwd3dHXd3d4YMGULOnDnp2bMnFSpUoESJElSpUgWA6OhoOnfuzNWrV7HW8sorr5AzZ07efvttBg8eTMWKFbHWUqJECZYsWcLXX3/NrFmzcHd3p2DBgvFz0EVEROT+bdiwgZ07dzJ58mQ9bTMVMK66ZJ0xxh1YAvxorf04gf0lgCXW2vJxN29irX0vbt+PwAhr7S2nqVSuXNkGBQX9Y9vevXspW7Zskn0P4nr0GYuISFrXqVMnlixZwqlTp8iSJYvTcQQwxmy11lZOaJ9LTlMxsT/GTQX2/r2IG2MK/e2w1sCuuK8XAx2NMR7GmJJAGWBzSuUVERERcQXnzp3jm2++wcfHR0U8lXDVaSo1gReB340xfy32/SbwvDHGm9gpKMeA3gDW2t3GmPnAHmJXYul/XyupiIiIiKRCU6ZMITIyUjdupiIuWcattb+S8DzwZbc5ZywwNgleW/Or0ihXnZIlIiKSFKKjo/H396devXr/WclMXJdLTlNxSsaMGbl48aJKWxpkreXixYtkzJjR6SgiIiLJYunSpRw/flyj4qmMS46MO6VIkSKcOHGC8+fP3/lgSXUyZswY/8AjERGRtGbSpEkULlyYFi1aOB1FEkFl/G/c3d0pWbKk0zFEREREEuXgwYOsWLGCUaNGkT696l1qomkqIiIiIqmcv78/6dOnp0ePHk5HkURSGRcRERFJxW7cuMG0adNo27YthQoVuvMJ4lJUxkVERERSsXnz5nHlyhXduJlKqYyLiIiIpFLWWiZNmoSnpye1a9d2Oo7cA83wFxEREUmlNm/ezLZt2/D19dVzUlIpjYyLiIiIpFK+vr5kzZqVzp07Ox1F7pHKuIiIiEgqdOHCBb7++mu6dOlCtmzZnI4j90hlXERERCQVmjZtGhEREbpxM5VTGRcRERFJZaKjo/H39+epp57C09PT6ThyH1TGRURERFKZH3/8kaNHj2pUPA1QGRcRERFJZXx9fSlYsCCtW7d2OorcJ5VxERERkVTk6NGjLFu2jF69euHu7u50HLlPKuMiIiIiqYi/vz/p0qWjZ8+eTkeRJKAyLiIiIpJKhIeHM3XqVFq2bEmRIkWcjiNJQGVcREREJJWYP38+Fy9epH///k5HkSSiMi4iIiKSSvj6+vLoo49St25dp6NIElEZFxEREUkFtm7dyqZNm+jXrx/GGKfjSBJRGRcRERFJBXx9fcmcOTNdu3Z1OookIZVxERERERd3+fJl5syZQ+fOncmRI4fTcSQJqYyLiIiIuLiAgADCw8P1xM00SGVcRERExIXFxMTg6+tLzZo18fLycjqOJDGVcREREREXtnLlSg4dOqRR8TRKZVxERETEhfn6+pIvXz7atm3rdBRJBirjIiIiIi7qzz//JDAwkJ49e+Lh4b5a6nAAACAASURBVOF0HEkGKuMiIiIiLuqLL74AoFevXg4nkeSiMi4iIiLigiIiIpgyZQrNmjWjePHiTseRZKIyLiIiIuKCvvvuO86dO0f//v2djiLJSGVcRERExAVNmjSJ0qVL8+yzzzodRZKRyriIiIiIi9mxYwfr16+nb9++pEunupaW6dMVERERcTF+fn5kypSJbt26OR1FkpnKuIiIiIgLuXr1KrNmzeL5558nV65cTseRZKYyLiIiIuJCZs6cyfXr1/XEzQeEyriIiIiIi7DW4uvrS9WqVXniiSecjiMpIL3TAUREREQk1po1a9i3bx8zZsxwOoqkEI2Mi4iIiLgIX19fcufOzXPPPed0FEkhKuMiIiIiLuDkyZMsWrSI7t27kzFjRqfjSApRGRcRERFxAZMnTyYmJoY+ffo4HUVSkMq4iIiIiMMiIyOZPHkyjRs3plSpUk7HkRSkMi4iIiLisEWLFnHmzBktZ/gAUhkXERERcdikSZMoWbIkjRo1cjqKpDCVcREREREH7d69m59//pk+ffrg5ubmdBxJYSrjIiIiIg7y8/PDw8ODl156yeko4gCVcRERERGHhISEMHPmTDp06EDevHmdjiMOUBkXERERccisWbMICQnRjZsPMJVxEREREQdYa/H19eXxxx+natWqTscRh6R3OoCIiIjIg+jXX39l165dTJ06FWOM03HEIRoZFxEREXHApEmTyJkzJx07dnQ6ijhIZVxEREQkhZ05c4Zvv/2Wbt26kTlzZqfjiINUxkVERERS2JQpU4iKiqJv375ORxGHuWQZN8YUNcasMcbsNcbsNsYMitue2xjzkzHmYNzvuf52zjBjzCFjzH5jTEPn0ouIiIjcWlRUFF988QUNGjSgTJkyTscRh7lkGQeigCHW2rLAk0B/Y0w5YCiwylpbBlgV92fi9nUEPIFGgK8xRo+wEhEREZcTGBjIiRMntJyhAC5axq21p6212+K+DgH2AoWBlsCMuMNmAK3ivm4JzLPWRlhrjwKHAK0RJCIiIi7H19eXokWL0rRpU6ejiAtwyTL+d8aYEkAlYBNQwFp7GmILO5A/7rDCwPG/nXYibtu/r9XLGBNkjAk6f/58csYWERER+Y/9+/ezcuVK+vTpQ/r0WmFaXLyMG2OyAt8Cg6211253aALb7H82WDvZWlvZWls5X758SRVTRERE5K74+fnh7u5O9+7dnY4iLuKuy7gxppgxpmByhvnX67kTW8RnW2u/i9t81hhTKG5/IeBc3PYTQNG/nV4EOJVSWUVERETu5Pr16wQEBNCuXTsKFCjgdBxxEYkZGT8KjEuuIH9nYh9DNRXYa639+G+7FgNd477uCnz/t+0djTEexpiSQBlgc0pkFREREbkbc+bM4erVq/Tv39/pKOJCEjNZ6QpwIbmC/EtN4EXgd2NMcNy2N4H3gfnGmO7An0B7AGvtbmPMfGAPsSux9LfWRqdQVhEREZHbstbi6+tLxYoVqVGjhtNxxIUkpoz/RuyNlMnOWvsrCc8DB6h3i3PGAmOTLZSIiIg8cGJiYggKCiIwMJDNmzcTExNzT9eJjIwkODgYf39/YicAiMRKTBkfAfxijOlhrZ2STHlEREREHHX9+nVWrlxJYGAgS5cu5cyZM6RLlw4vLy8yZcp0z9dt0aIFnTt3TsKkkhYkpow3BtYCXxhj+hI7J/sM/121xFprRydNPBEREZHkd+LECZYsWUJgYCCrV68mPDyc7Nmz06hRI5o3b07jxo3JkyeP0zElDUrsyPhfKnHrKSsWUBkXERERl2WtZdu2bQQGBhIYGMi2bdsAKFmyJL169aJFixbUrl2bDBkyOJxU0rrElPG6yZZCREREJJmFhYWxatUqAgMDWbJkCadOncIYQ/Xq1Xnvvfdo3rw55cqV05xuSVF3XcattT8nZxARERGRpHb69On46ScrV64kLCyMrFmz0rBhQ5o3b06TJk3QgwDFSXoOq4iIiKQZ1lqCg4Pjp58EBQUBULx4cbp3707z5s156qmn8PDwcDipSKxEl3FjTEXgBaAskMVa+2zc9hJAVeAna+3lJMwoIiIickvh4eGsWbOGxYsXs2TJEk6cOIExhmrVqjF27FiaN29O+fLlNf1EXFKiyrgxZhSxD9/568mdf19JJR0wFxgMfJYk6UREREQScPbsWZYuXUpgYCA//fQT169fJ3PmzDRo0ICRI0fStGlTPXJeUoW7LuPGmI7AcOBH4A2gAzD0r/3W2iPGmCCgBSrjIiIikoSstfz+++/x0082b96MtZYiRYrQpUsXmjdvTt26dcmYMaPTUUUSJTEj4wOBQ0BLa+1NY0zrBI7ZCzydFMFERERETp8+zaxZswgICGDPnj0AVKlShZEjR9K8eXO8vLw0/URStcSU8QpAgLX25m2OOQXo34RERETknkVERBAYGMj06dNZvnw5MTEx1KhRAz8/P1q2bEmhQoWcjiiSZBJTxg0Qc4djCgDh9x5HREREHkR/PYRn+vTpzJkzh8uXL1O4cGHeeOMNunbtyqOPPup0RJFkkZgyfhCocaudxhg3oBaw+35DiYiIyIPh7Nmz8dNQdu3ahYeHB61bt6Zbt27Uq1cPNzc3pyOKJKvElPH5wBhjzBBr7f8S2D8MKA18miTJREREJE26efMmS5YsISAggGXLlhEdHU21atXw9/enQ4cO5MyZ0+mIIikmMWV8AtAe+NAY8xxxyxoaY8YDtYHKwG/A5KQOKSIiIqnf9u3bCQgIYPbs2Vy8eJFChQrx2muv0bVrV8qWLet0vDQvKiaK9On0vEdXc9efiLU2zBhTl9iR707AX/9u9Cqxc8lnAQOstVFJnlJERERSpXPnzjFnzhwCAgLYsWMHGTJkoFWrVvj4+FC/fn3Sp1c5TAmL9y+m1bxWPJb3MWoUrUH1ItWpUbQGj+Z9lHQm3Z0vIMnGWGvvfNS/TzImN1AFyANcBTZba88ncbZkVblyZfvXI3JFREQk6URGRrJs2TKmT5/O0qVLiYqKokqVKvj4+NCxY0dy587tdMQHSoyNwdvfm2sR1yifvzwbT2zkUtglAHJlzEX1otWpUaQG1YtWp2rhqmTNkNXhxGmPMWartbZyQvvu6cdRa+0lYh/+IyIiIgLAzp07mT59OrNnz+b8+fMULFiQV155ha5du+Lp6el0vAfW9/u+5/dzvzOr9Sw6VeyEtZYDFw+w4fiG2F8nNrDs4DIA0pl0eBXwokbRGvG/iucorrXck9G9jowXBSoBOYgdGd9urT2exNmSlUbGRURE7t+FCxfip6Fs374dd3d3WrZsiY+PDw0bNtQ0FIdZa3l88uNcv3mdPf333HLO+OWwy2w6uSm+oG86uYnQm6EAFMxaMLaYF4kt548XehyP9B4p+W2kekk2Mm6MKQP4As8ksG810N9ae+CeUoqIiEiqEBkZyfLlywkICCAwMJDIyEieeOIJPvvsM55//nny5MnjdESJs+TAEoLPBBPQMuC2N2/mypSLRqUb0ah0IwCiY6LZdW5X/Mj5huMb+G7vdwBkcMvAE4WeiB85r16kOoWy6UFM9+quR8aNMaWBjcTOEz8M/AqcAQoSu774w8AFoIa19lCypE1CGhkXERFJnF27dhEQEMCsWbM4e/Ys+fPnp3PnznTt2pWKFSs6HU/+xVpL1SlVuRR2iX399+Hu5n5f1zsbepaNJzbGj54HnQoiIjoCgBI5S/xj9LxCgQpaueVvkmpk/D1ii/ggYJK1Nv5pnMaYdMDLwCfAOOC5e48rIiIiruLSpUvMnTuXgIAAgoKCSJ8+Pc2bN8fHx4fGjRvj7n5/BU+Sz/JDywk6FcSU5lPuu4gDFMhagFaPtaLVY60AiIiKIPhMcPzo+dpja5nz+xwAsrhnoVqRavGrtjxZ5ElyZ3L2xt3omGjc0rneQ6QSMzJ+CdhgrW12m2OWAtWttS5/m7RGxkVERBIWFRXFihUrmD59OosXL+bmzZt4e3vj4+PDCy+8QL58+ZyOKHdgraX61OqcCT3DgZcPkMEtQ4q85vFrx///jaHHNxB8JphoGw1A+fzlGVJ9CC9WfDFFS/HN6JtM2TaFD9Z/wOouq3k498Mp9tp/SaqR8QxA8B2OCQbqJOKaIiIi4iL27NlDQEAAX331FWfOnCFv3rz07dsXHx8fvL29nY4nibDyyEo2ndyEf1P/FCniAMYYiuUoRrEcxehYviMA129eJ+hUEBuOb+Dbvd/S7ftufLj+Q0bXHU2bsm2SdZWW6Jho5u6ay7tr3+XI5SPUKlaL8KjwZHu9e5WYkfH1wHFrbcfbHPM1UMRaWzOJ8iUbjYyLiIjA5cuXmTdvHgEBAWzevBk3NzeaNm1Kt27daNKkCRkypEyRk6RjraX29Nr8cfUPDr18yGVWPrHWsnDfQoavHs7eC3up/FBlxj0zjmdLPZukpdxaS+CBQN5a/Ra7zu3Cq4AX4+qNo3Hpxo4t0Xi7kfHEPHJpHNDGGNP4Fi/SFGgNjE18RBEREUkp0dHRLF++nA4dOlCoUCH69etHWFgYH3/8MSdPnuT777+nVatWKuKp1Npja1l/fD1Daw51mSIOsSPnbcq24fe+vzO95XTOXT9Hg1kNqDezHr+d+C1JXmPtsbXUmFaDlvNaEhEVwby289jWextNyjRx2bXSbzkybozpksDmtkAzYBWwDjgLFACeIna5w0DgO2vtzGRJm4Q0Mi4iIg+affv2xU9DOXXqFLlz56ZTp074+PhQqVIlly0rkjh1Z9Rl/4X9HBl0hIzpMzod55YioiKYvHUyY34Zw7nr52j5aEvGPDOG8vnLJ/paW09t5c3Vb7Li8AoKZyvMu0+9i4+3T5LcuJoUbjcyfrsyHgP8e+fd/FdqrbWud6vqv6iMi4jIg2L79u0MHz6cZcuW4ebmRuPGjfHx8aFZs2Z4eLjOyKncv3V/rOOpgKeY0HACg54c5HScuxJ6M5RPf/uUDzd8SEhECJ0qdmLk0yMplavUHc/dd2Efw1cP59u935InUx6G1RpGvyr9yOSeKQWS3717LeNd7/UFrbUz7vXclKIyLiIiad2BAwd45513+Prrr8mVKxdDhgzhpZdeolAhPaAlrar/VX1+P/s7RwYdIbN7ZqfjJMrFGxf5cP2HTNw8keiYaHo+3pPhdYYn+EChP6/+yYi1I5ixYwaZ3TMzpPoQXq3+Ktk9sjuQ/M7uqYyndSrjIiKSVp04cYKRI0cyffp0PDw8eOWVV3jttdfImTOn09EkGW04voGa02oyvv54htQY4nSce3Yq5BSjfx7NlO1TcE/nzqBqg/i/mv9Hrky5OHf9HON+GYdfkB8A/av0Z1itYeTL4trLbaqMJ0BlXERE0poLFy7w3nvvMWnSJGJiYujTpw9vvfUWBQoUcDqapIDGsxsTdCqIY4OOkSVDFqfj3LdDlw7x7tp3mfv7XLJ7ZKfVY61YsGcBYVFhdPPuxjtPvUOxHMWcjnlXkmo1FREREXFBISEhjBw5klKlSjFhwgQ6duzIgQMHmDhxoor4A2Lzyc0sP7Sc16q/liaKOEDp3KWZ3WY2wX2CqVO8DjN2zKBJmSbs6beHKS2mpJoifieJeegPxpiqwBuAN1DkFudba22irisiIiKJFx4ejq+vL++99x4XLlygTZs2jB49mnLlyjkdTVLY6HWjyZ0pN/2q9HM6SpKrWKAii59fTGR0pMusjpKU7ro0G2PaAfOIHU0/BmwGopInloiIiNxKVFQUAQEBjBw5khMnTvDss88ybtw4qlSp4nQ0ccC209tYcmAJY+qOIZtHNqfjJJu0WMQhcSPjI4DrQFNr7a/JE0dERERuJSYmhgULFvD2229z4MABqlatyowZM3jmmWecjiYOGr1uNDkz5mRA1QFOR5F7kJg546WBuSriIiIiKctayw8//EDlypXp0KED7u7uLFq0iN9++01F/AG348wOFu1bxOBqg8mRMYfTceQeJKaMnwEikyuIiIiI/Nf69et56qmnaNKkCZcvX2bmzJns2LGDli1b6omZwphfxpDdIzsDqw10Oorco8SU8W+A+saYDMkVRkRERGLt2LGDZs2aUatWLQ4cOMDnn3/O/v37efHFF3Fzc/kHXUsK2HVuFwv2LGBg1YHkypTL6ThyjxJTxt8FrgDzjTHFkymPiIjIA+3QoUO88MILeHt7s379esaNG8fhw4fp378/GTJoPEz+vzHrxpA1Q1YGPznY6ShyH+76Bk5r7Q1jTC9gDXDEGHMFuJrwofbhpAooIiLyIDh58iSjRo1i6tSpeHh4MGzYMF5//XVy5dKIp/zX3vN7mb97Pm/UfIM8mfM4HUfuQ2KWNqwFLAcyE7uk4Q0goclqmsAmIiJyly5evMj777/P559/TnR0NH369GH48OEULFjQ6Wjiwsb+MpZM7pl4tfqrTkeR+5SYpQ0/ANyBLsAca21M8kQSERFJ+0JCQpgwYQLjx48nJCSEzp07M3LkSEqWLOl0NHFxBy4eYO6uubz65Kvky5LP6ThynxJTxr2IXdpwVnKFERERSevCw8Px9/dn3LhxnD9/nlatWjFmzBg8PT2djiapxLhfxpHBLQOv1XjN6SiSBBJzA2cocCm5goiIiKRlUVFRTJs2jUceeYRXXnmFChUq8Ntvv7Fw4UIVcblrhy8dZtbOWfR5og8FshZwOo4kgcSMjC8DnkquICIiImnV8ePHef7551m/fj1VqlRh2rRpPPvss07HklTovV/fI3269Lxe83Wno0gSSczI+FAguzFmkjEmS3IFEhERSUuWLVtGpUqV2LFjBzNnzmTTpk0q4nJPjl05xowdM+j5eE8eyvaQ03EkiSRmZHweEAL0AboYYw5w66UN6yVFOBERkdQqKiqK4cOH88EHH1CxYkXmz5/Po48+6nQsScXe//V90pl0vFHrDaejSBJKTBl/+m9fZwEq3eI4e89pRERE0oCTJ0/SsWNHfv31V3r27Mmnn35KpkyZnI4lqdjxq8eZtn0a3St1p0j2Ik7HkSSUmIf+JGZKi4iIyAPpxx9/pHPnzoSFhTFr1iw6derkdCRJAz5Y/wEWy9BaQ52OIklMBVtERCQJREVF8dZbb9GoUSMKFixIUFCQirgkiZPXTvLlti/x8fKheM7iTseRJJaYaSoiIiKSgFOnTvH888+zbt06unfvzsSJE8mcObPTsSSN+GjDR0THRDOs9jCno0gyuOsyboypc7fHWmvX3Vuc+NeaBjQDzllry8dtGwH0BM7HHfamtXZZ3L5hQHcgGhhorf3xfl5fRETkbv3000906tSJ69evM2PGDLp06eJ0JElDzoSe4YutX/Ci14uUylXK6TiSDBIzMr6Wu7850y3xUf4hAPgcmPmv7Z9Ya8f/fYMxphzQEfAEHgJWGmMesdZG32cGERGRW4qOjmbkyJGMGTOGsmXLsnbtWsqVK+d0LEljxm8Yz83om7xZ602no0gySUwZH0XCZTwnUAWoAQQC2+43lLV2nTGmxF0e3hKYZ62NAI4aYw4BVYGN95tDREQkIadPn+aFF15g7dq1+Pj48Pnnn5Mlix7BIUnr3PVz+AX58UKFFyiTp4zTcSSZJGY1lRG322+M8QE+A966v0i3NcAY0wUIAoZYay8DhYHf/nbMibhtCWXsBfQCKFasWDLGFBGRtGrVqlV06tSJa9euMX36dHx8fJyOJGnUxxs/JiwyjLdqJ2e1Eqcl2Woq1toAYkejxyXVNf/FD3gY8AZOA/+L224SipPQBay1k621la21lfPly5c8KUVEJE36a1pK/fr1yZ07N1u2bFERl2Rz4cYFPt/8OR3Kd+CxvI85HUeSUVIvbbgDuOsbPRPDWnvWWhttrY0BviR2KgrEjoQX/duhRYBTyZFBREQeTIcPH6Zu3bqMGDGCzp07s3nzZjw9PZ2OJWnYhN8mcD3yOsNrD3c6iiSzpC7jRUmm5RKNMYX+9sfWwK64rxcDHY0xHsaYkkAZYHNyZBARkQeLtRY/Pz+8vLzYsWMHAQEBzJgxg6xZszodTdKwy2GXmbhpIu3KtcMzv37oS+uSpDgbY9yAbkA74NckuN5c4GkgrzHmBPAu8LQxxpvYKSjHgN4A1trdxpj5wB4gCuivlVREROR+/fnnn3Tv3p2VK1dSv359pk6dStGiRe98osh9+nTTp4TcDOHtOm87HUVSQGLWGT9ym2sUiPv9JnDfa+9Ya59PYPPU2xw/Fhh7v68rIiJirWX69Om88sorREdH4+/vT69evTAmoVuURJLW1fCrTPhtAq0fa03FAhWdjiMpIDEj4+lI+MbISOB3YqeGfGat3ZsUwURERFLa6dOn6dmzJ0uXLqVOnTpMnz6dUqX0oBVJOZ9t/oyrEVc1Kv4ASczShiWSMYeIiIhjrLXMnTuXAQMGEBYWxieffMLAgQNJly6pb60SubWQiBA+3vgxzR9pTqVClZyOIylE/5cREZEH2vnz52nfvj2dOnXi0UcfJTg4mMGDB6uIS4qbtGUSl8Mva1T8AaP/04iIyAPru+++w9PTk8DAQN577z1++eUXHn30UadjyQMo9GYo/9v4PxqXbkyVwlWcjiMp6LbTVIwxL93LRa210+4tjoiISPK7fPkyL7/8MrNnz6ZSpUqsXr2a8uXLOx1LHmD+Qf5cuHFBo+IPoDvNGZ/CLZ5m+S/mb8dZQGVcRERc0rJly+jRowfnz5/n3Xff5a233sLd3d3pWPIAuxF5g482fET9UvWpXrS603Ekhd2pjI/i7sp4OuB5oPR9JxIREUkG58+fZ9iwYUydOjV+asoTTzzhdCwRJm+dzLnr53jnqXecjiIOuG0Zt9aOuNMFjDHPAh8SW8TDgQlJkkxEROQ+WGvZt28fgYGBLF68mI0bNwLwxhtvMHLkSDw8PBxOKAJhkWF8sP4D6paoS61itZyOIw645ydwGmM8iS3hjeI2fQW8Za09kRTBREREEisyMpJffvmFwMBAAgMDOXz4MACVKlVi+PDhtG/fXnPDxaVM3T6VM6FnmNt2rtNRxCGJLuPGmALAaKAb4AasBl6z1gYncTYREZE7unTpEj/88AOBgYEsX76cq1ev4uHhwTPPPMNrr71Gs2bNKFKkiNMxRf4jIiqC9399n9rFavNU8aecjiMOuesybozJBPwfMATICuwB/s9auyyZsomIiCRo//798aPf69evJzo6mgIFCtC2bVuaN29O/fr1yZIli9MxRW5revB0ToacJKBVAMYYp+OIQ+5Yxk3s346XiL2ZsxBwFngNmGKtjUneeCIiklYcO3aMH3744b6ucfjwYQIDAzlw4AAAFStWZOjQoTRv3pwqVaroQT2SatyMvsl7v75H9SLVqVeyntNxxEF3Wme8EbHzwj2BMGKnp3xorb2eAtlERCQN6dGjB6tWrbqva2TIkIG6desycOBAmjVrRvHixZMonUjKmrljJn9e/ZMvmn2hUfEH3J1GxpcRu7ThIWKL+Cmg2p3+0lhrVydJOhERSRP27dvHqlWrePvtt+nfv/89Xydbtmxkzpw5CZOJpLzI6EjG/TKOKg9VoeHDDZ2OIw67mznjBigDzEjEdd3uLY6IiKRFfn5+ZMiQgQEDBpA/f36n44g4avbvszl65SgTG0/UqLjcsYwnpoCLiIj8x/Xr1wkICKB9+/Yq4vLAi4qJYuwvY6lUsBJNyzR1Oo64gDs99KdbSgUREZG0afbs2Vy7do1+/fo5HUXEcfN2zePQpUMs7LBQo+ICgLH2bp52n/ZUrlzZBgUFOR1DRCRNs9bi7e2NMYbt27erfMgDLTomGk9fTzzSe7C993bSGa3+86Awxmy11lZOaN89P4FTRETkTjZu3MjOnTuZPHmyirjDIqIiuBZxjXxZ8jkd5YH1zZ5v2H9xP9+0/0ZFXOLpb4KIiCSbSZMmkT179v/H3n3HR1Xl/x9/nfQeQkLoHRIUkCLSxQJSlMGCCjbQxdW1u6JfXV1XZdddG2IFGxZ2fxbUXSUgWFAQKSIiShFC7y0hBEhP5vz+uENI6CXkziTv5+ORx8wtM/MZbpj7zplzz+Haa691u5RqqbCkkCnpUxj+2XCSn0umzug6DP9sOOt2r3O7tGrHa738/fu/c2atM7nijCvcLkf8iFrGRUTktNixYwcff/wxt912m2bDrERFJUV8u/ZbJi6dyP+W/4+s/Cziw+O54owriAuL4/WfX+eDxR9w69m38tdef6V2TG23S/YLXutlR84ONmZvZOOejQduy9zfmbMTy8l177XWUuQt4oPBH6hVXMpRGBcRkdNi/PjxFBUV6cLNSlDiLWHGuhlMXDqRT3//lMy8TGLDYrm01aUMaT2Ei5pdRHhIOAAP9HiAUTNHMW7BON5e9Db3drmXB3o8QI2IGi6/i9PHWktmXuZRg/bmPZsp8haVe1xESAQN4hrQMK4hFza9kNrRtQk2Jz96c2JUIlededWpvh2pYnQBp4iIVLiSkhKaNWtGy5Yt+eabb9wup0JMXzOdxTsWc23ba0mOdn+IxhJvCbM3zuajJR/xye+fsCNnB9Gh0XhSPQxpPYT+LfoTERJxxMenZ6bz2IzH+HDJhyREJPBgjwe5q8tdRIUG1qRK1lqyC7KPGrQ37dlEfnF+uceFBoXSIK6BE7bjG9IwzvcTf+A2MTJR1zpIhTjaBZwK4yIiUuEmTZrEpZdeyqeffsoVVwR2/9iN2Ru576v7+GTZJwCEB4czrN0w7ut2H62SWlVqLV7rZd6meXy05CM+XvYxW/dtJTIkkktSLmFI6yFc3PLiEw7Ti7Yt4pFvH+GLlV9QN6Yuj/Z6lBEdRxAWHHaa3sXJSc9M54cNP7AhewMbszeyae+m0rC9r3BfuX2DTTD1YuvRML5hacv2wUE7OTpZ3UWk0iiMH4bCuIjI6dO/f3+WLFnCunXrCAkJzB6RhSWFjJk7hlHfj8JayyPn5qmqwwAAIABJREFUPsKg1EG8+tOrvPfre+QX5zMwZSD3d7ufXo17nbYWVGstP235qTSAb9yzkfDgcAa0HMCQ1kMYmDKQmLCYU36dWetn8fC3D/PDhh9oltCMJ85/gmvaXENwkDuTahd7i5m9YTZp6WmkpaeRnpkOgMFQJ6ZOabAuDdtlgnadmDqEBAXm751UTScVxo0xjU72Ba21G072sZVFYVxE5PRYuXIlKSkpjBo1ikcffdTtck7K9DXTuXPqnSzPWM5lrS5jTL8xNKnRpHT7zpydjP1pLK/89AoZuRl0qteJkd1GcuWZV1ZICLTW8su2X/hoyUdMXDaRdbvXERoUSr8W/RjSegiDUgcRFx53yq9zuNedtmoaD3/7MIu2LaJNchuevPBJPCmeSumusTt/N9NWTSMtPY2pK6eSlZ9FWHAY5zc5H0+Kh77N+9KkRhO/a7UXOZaTDeNeOKlLhq211u//HFUYFxE5PUaOHMlLL73Ehg0bqFu3rtvlnJDNezZz31f3MXHpRJonNOelAS9xccuLj7h/XlEeE36dwPPznic9M53G8Y25p8s93NzxZmLDY0/ota21LN6xuDSAr9q1ipCgEPo068OQ1kO4rNVllXaRpdd6+Xjpxzz63aOs3LWSbg268c/e/+T8JudX+Gut3rW6tPX7+/XfU+wtJikqiUtaXlIawE/031LE35xsGH+XkwvjWGtvOpnHVSaFcRGRipebm0uDBg3o27cvH374odvlHLeikiJe/PFFHp/xOCW2hId7PswDPR446gWQZXmtl8npkxk9dzTfr/+e+PB4bjn7Fu7ucjcN4hoc9bHLdi4rDeDLM5YTZIK4sOmFDGk9hMtbXU5iVGJFvMWTUlRSxLuL3uWJmU+wee9mutTvQtOEpiRGJjo/UYkkRSUdcj8mLOaILekl3hLmbppL2gongP+e8TsArWu1xpPiwZPqoUv9Lq51jxE5HdRn/DAUxkVEKt7bb7/NiBEjmDlzJr169Sq3beHWhXy2/DMSIhIOCXGJkYnER8S7ckHdd2u/486pd7Js5zI8KR5e6P8CzRKanfTzzd88n9FzR/PJsk8IMkEMbTOUkd1G0r5O+9J90jPTSwP4kh1LMBjOa3IeQ1oP4YozrvCL0VrKyi/OZ+xPY/lk2Sdk5GaQkZvB7vzdRxxzOzQo9LDHOLcol2mrppGZl0loUCjnNTkPT4qHgSkDT+nfXMTfKYwfhsK4iEjFstbSqVMnCgoKWLx4cbmWUWst7V9vz2/bfzvi44NNMDUja5YGt8O1uNaNrUtKYgpNajQ55b7ZW/Zu4f6v7ueDJR/QtEZTXuz/Ip5Uzyk9Z1lrs9by4o8v8tbCt8gpyqF30970bNSTz1d8zqJtiwDo2agnQ1oP4cozr6ROTJ0Ke+3KUOItISs/i8zcTDJyM8jMyyQzN5PMPN+y7/7+9Rm5GQBc1PwiPCke+jXvR3xEvMvvQqRyKIwfhsK4iEjFmj9/Pl26dGHs2LHcdttt5bZ9tfor+v2nH2953uKKM644NLCVDXQHL+dmUlBSUO75QoNCaV6zOSmJKaQmppa7TY5OPurFhkUlRbw8/2Uem/EYRSVFPNjjQR7q+RCRoZGn5d8lKy+LN35+g5fmv8SWvVvo2qArQ1oP4aozr6J+XP3T8poi4l8qNIwbY84B+gH1gfDD7GKttSNOuMpKpjAuIlKxhg8fzn//+1+2bNlCbGz5C+76TOjDsp3LWHvP2tKZII+XtZacohwyczPZtGcT6ZnppGemsyJzBemZ6azctZLCksLS/ePD451wnpRKSk3fbWIKLWu2ZMGWBdzxxR0s3bmUAS0G8NKAl2hRs0WFvP9jKSwpJDs/m1rRtSrl9UTEfxwtjB/3d3zGaWZ4F7geMDgXd5ZterBl1vt9GBcRkYqTkZHBRx99xIgRIw4J4gu3LmT62uk81fupEw7iAMYYYsJiiAmLoXGNxvRo1KPc9hJvCRuyN5SG8xUZK0jflc7MdTP5z2//OeT5Gsc35rMhnzEodVClzq4YFhymIC4ihziRDnd3AjcAE4CXgAXAC8BE4HzgIeAL4C8VW6KIiPi7d955h4KCAm6//fZDtj035zliw2K5tdOtp+W1g4OCaZrQlKYJTenfon+5bblFuazMXFnakh4ZEslt59wWcFO+i0jVdSJhfDiwwlp7I7C/NWG3tXYeMM8Y8yUwD/gaeKeC6xQRET9VUlLCuHHjOO+882jdunW5bet2r2Pi0onc2/XeShsju6yo0Cja1WlHuzrtKv21RUSOx4mMIZUKfHvQutIwb639BZgMHNosIiIiVdaXX37J2rVrD9sqPmbuGIwx3NPlHhcqExHxfycSxg2QXWY5B6h50D4rgVanWpSIiASOsWPHUqdOHS6//PJy63fl7eKtX97i2rbX0jC+oUvViYj4txMJ45txRlDZbw1w9kH7tMQJ6SIiUg2sXbuWL774gltuuYXQ0NBy28b9NI7colzu73a/S9WJiPi/Ewnj8ykfvqcCnY0xjxpjWhtj7gAuxek3LiIi1cBrr71GUFAQt9xyS7n1+cX5vDT/Jfq36E/b2m1dqk5ExP+dSBj/FAg2xjT1LT8DrAeeAH4DXgZ244yqIiIiVVx+fj7jx4/nsssuo3798pPXTPh1AjtydvB/3f/PpepERALDcY+mYq39DPiszPIuY0wH4I9Ac2AdMMFau7WiixQREf8zceJEMjMzD7lws8Rbwui5ozm77tmc3+R8d4oTEQkQJzK04SGstdnAcxVUi4iIBJCxY8fSqlUrLrjggnLrJ62YRHpmOh8O/rBSJ9UREQlEx91NxRjztjFm0DH2GWiMefvUyxIREX/2888/8+OPP3L77bcfErifnfMsTWs0ZfCZg12qTkTkMHI2gvW6XcUhTqTP+I1A+2Ps0w5nciAREanCxo4dS1RUFMOGDSu3fvaG2czdNJf7ut1HSNApffkqInJqrBcy5sOvj8IX7eHzRpA53+2qDlHRn5ThQEkFP6eIiPiRrKws3n//fYYNG0Z8fHy5bc/MeYaakTW5qf1NLlUnItVacQ5s+wY2p8HmKZC/DUwQJPWA9s9AdGO3KzzEiYZxe6QNxphwoBew7ZQqEhERv/buu++Sn59/yIWbyzOWM2nFJP7W629Eh0W7VJ2IVDu5m2DzZCeAb/8WSvIhNA7q9of6Hqg3AMIT3a7yiI4axo0xaw5a9WdjzOGaO4KBWjgt469VUG0iIuJnvF4v48aNo0ePHrRr167cttFzRhMREsGdne90qToRqRashayFsCnNCeBZC531Mc2gxa1OAK91LgSHuVvncTpWy3gQB1rDLWB8PwcrAhYD04F/VFh1IiLiV7755htWrlzJ448/Xm791r1bmfDbBP7Q/g/Uiq7lTnEiUnVZL2z9EjZ95rSC523xdT/pBu2fcgJ43BkQgCM4HTWMW2ub7L9vjPECY6y1o053USIi4p/Gjh1LcnIygweXHynl5fkvU1RSxH3d7nOpMhGpsqwX5t8Kq9+CkBio28/X/eRiiAj8P/5PpM/4BTgT+4iISDW0YcMG0tLSeOihhwgPDy9dv7dgL+MWjOOKM66gZWJLFysUkSrHWwLzb4Y178KZD0HbxyE4/FiPCignMgPnzLLLxpg4IB7IttbuqejCRESkYmzdupXJkyczefJk0tPTT/p5srOzAbj11lvLrX9r4Vvszt/NA90fOKU6RUTK8RbD3OGw/n0nhLf5W0B2QzmWExpNxRgTDDwA3Aw0LbN+LfAW8Jy1tvhUi/JNHDQQ2GGtbeNbVxP4CGiC00J/tbU2y7ftL8AInGEV77bWfnmqNYiIBCprLYsWLSItLY20tDQWLFgAQOPGjTnnnHMICjqRKSbK69q1K40aNSpdLiopYsy8MZzb6Fy6NOhyyrWLiADgLYI518OGidDuSWj9sNsVnTbHHcaNMWHANOA8nIs5NwJbgbo4AflJoL8xpq+1tvAU63oXeAWYUGbdQ8B0a+1TxpiHfMsPGmPOBIYCrYF6wDfGmBRrrcY7F5FqIz8/n2+//Za0tDQmT57Mpk2bMMbQpUsXnnzySTweD23atKnw6eknLp3Ixj0bGXvJ2Ap9XhGpxkoKYfZQ2PQ/6PAsnHG/2xWdVifSMn4fcD4wGRhprV25f4MxpjkwGvD49nvqVIqy1n5vjGly0OpLfa8P8B4wA3jQt/5Da20BsNYYswroDMw9lRpERPzdtm3bmDJlCmlpaXz99dfk5uYSHR1N3759GTVqFBdffDG1a9c+ba9vreXZOc9yRtIZXNzy4tP2OiJSjZQUwA9XOUMWdnwBWt3jdkWn3YmE8WuBJcBl1lpv2Q3W2tXGmCuARcB1nGIYP4La1tqtvtfbaoxJ9q2vD8wrs98m3zoRkSrFWstvv/1W2v1k/nxnWueGDRsyfPhwBg0axPnnn09ERESl1PP1mq/5dfuvjB80niBz8l1fREQAKM6DWVfA1mnQ6VVIuf3Yj6kCTiSMtwBePjiI72et9RpjpgJ3VUhlx+9w37kedqZQY8wtwC1AuT6PIiL+qqCggBkzZpQG8A0bNgBwzjnnMGrUKDweD+3atavw7ifH49k5z1I3pi7Xtb2u0l9bRKqY4lz4/lLYNh06vwktbna7okpzImG8EIg5xj7ROBMAnQ7bjTF1fa3idYEdvvWbgIZl9msAbDncE1hr3wDeAOjUqdNhA7uIiNt27NjBF198QVpaGl999RX79u0jMjKSiy66iEcffZRLLrmEunXrulrjL1t/4Zs13/BU76cID6law4yJSCUr2gczPbBjJnR9B5oNd7uiSnUiYfw34EpjzOPW2p0HbzTGJAFXAr9WVHEHmQQMx+kCMxz4vMz6940xz+NcwNkSmH+aahARqXDWWpYuXVra+j1v3jystdSvX5/rrrsOj8fDhRdeSGRkpNullnp2zrPEhMVwa6dbj72ziMiRFO2FGRdDxhzo9m9oWv2+aTtqGDfGDAMWWWt/wxnd5ENgvjHmH8B3OKOp1MG5sPKvQC3g7lMtyhjzge85k4wxm4DHcEL4RGPMCGADcBWAtXapMWYisAwoBu7QSCoi4u8KCwuZOXNmaQBft24dAGeffTaPPfYYHo+HDh06uNL95FjW717PxKUTubfrvdSIqOF2OSISqAqz4bv+sOsn6P4BNL7a7YpccayW8XeBx4HfrLUTjTHtcYYUfOMw+xrgGWvtxFMtylp7zRE29T7C/k/iDK0oIuK3MjIySruffPnll+zdu5eIiAj69OnDX/7yFwYOHEi9evXcLvOYxswbgzGGe7pU/VEOROQ0KcyCb/vB7kXQ82NoeLnbFbnmhCb9sdY+bIyZhDPBTgd8M3ACvwBvW2s1nKCIiI+1lt9//7209Xvu3Ll4vV7q1q3L0KFD8Xg89O7dm6ioKLdLPW678nbx5sI3uabNNTSMb3jsB4iIHKwgE769CLKXQs9PoYHH7YpcdUJhHMBaO4/yQwmKiIhPUVERs2bNIi0tjUmTJrFmzRoAOnTowF//+lc8Hg8dO3Y8pVkw3TTup3HkFuXyQPcH3C5FRAJR/g74tg/sSYden0G9AW5X5LoTDuMiIlLerl27mDp1KmlpaUybNo3s7GzCw8Pp3bs3DzzwAAMHDqRBgwan7fW91svu/N1k5maSmZdJRm5G6f3MXN9ynrNc7C0mMTKRxMhEkqKSSIxy7idG+ZZ992tG1iQkqPwpIr84n5fmv0T/Fv1pW7vtaXs/IlJF5W2Db3vDvrVw/mSo08ftivzC8YTxGsaYExqU21q74STrEREJCCtWrCjtfjJ79mxKSkqoXbs2V155JR6Phz59+hAdHV1hr7dq1yrSVqSxeMfiQ0L2rrxdeA8/BQTBJrhc4A4JCmFN1hp+2vITmbmZFJQUHPE1a0TUKBfUC4oL2JGzQ63iInLisn+HWZdDzkY4/wuofb7bFfmN4wnj9/h+jpc9zucVEak0RUVFzJ49u3TUkpNRdgjC9PR0AM466yweeughBg0aRKdOnSqs+0mxt5i5G+eSlp5GWnoayzOWA1A3pi7J0ckkRiVyVu2zyrVmH661Oz48/ogjslhryS3KPdByfriWdd/67fu2k5mXyaDUQVzQ5IIKeY8iUg0U7YMlo2D5GAiNhQumQfK5blflV44nNO8Bdp/uQkREKlpWVla57iO7d5/6R1lYWBgXXHABd999NwMHDqRx48YVUKkjOz+bL1d/SVp6Gl+s/IJdebsIDQrlvCbncVun2/CkeGia0LTCXs8YQ3RYNNFh0TSuUXHvQ0QEa2HDx7DwPsjbDM3+AO2fgohablfmd44njI+x1o467ZWIiFSA9PT00u4jP/zwAyUlJSQnJ3P55Zfj8Xho3779KY3dXatWrQrtfrImaw1pK5zW75nrZ5b26b6k5SV4Ujz0a9GPuPC4Cns9EZHTLns5/HwXbPsGEto7QxfW6uZ2VX5L3UlEJKAVFxcze/bs0gC+v/tI27ZtefDBB/F4PHTu3NlvRi8p8ZYwb9O80u4ny3YuA+CMpDO4r+t9eFI9dGvQjeCgYJcrFRE5QcU5sOQfsHw0BEdBp1egxZ9An2dHpTAuIgFn9+7dTJs2jbS0NKZOnUpWVhahoaFccMEF3HXXXQwcOJAmTZq4XWapvQV7y3U/ycjNICQohF6Ne/HHjn/Ek+Khec3mbpcpInJyrIWN/4WFf4bcjdB0OLR/GiJru11ZQFAYF5GAMXXqVJ577jm+//57iouLSUpKYtCgQXg8Hvr27UtsbKzbJZZav3s9aelpTFoxiRnrZlDkLSIhIoGLW15c2v1EU8mLSMDbkw4L7oJtX0GNs6D7+5Dc0+2qAorCuIgEhFWrVjF48GDq1KnDyJEj8Xg8dO3aleBg//j602u9zN88v7T/9+IdiwFITUzlni734En10L1h90PG7hYRCUjFObD0n/D7cxAcAWe/CC1vB33GnbCj/otZa/2jk6WIVGter5cRI0YQFhbGrFmzqF+/vtslAbCvcB9fr/6atPQ0pqycwo6cHQSbYM5tfC6j+47Gk+KhZWJLt8sUEak41sKmz+DneyF3AzS5ATo8A5F13K4sYOnPFxHxe2PHjuX777/nnXfecT2Ib8zeyOT0yUxKn8R3a7+joKSA+PB4BrQcgCfFw4AWA0iITHC1RhGR02LvKlhwN2ydCvFtoM9MSO7ldlUBT2FcRPzamjVrePDBBxkwYADDhw8vt63EW8Lu/N3HnLSm7HJeUd5J12Kx7CnYA0CLmi24/Zzb8aR46NmoJ6HBoaf0PkVE/FZxLix7CpY9DUHh0PF5SLkTgvS5VxEUxkXEb+3vnhISEsIbb7zBawte49+//bs0fGflZWGxh31sSFBIuRkpUxJTSIxMJCo06pTGGW8Q14CBKQNJTUw9pecREfF71sLmNPj5HshZB42vhQ7PQlQ9tyurUhTGRcRvjRs3jhkzZjB+/Hg22A3c8cUdtEluQ8e6HY84Bfz++7FhsQrLIiIna+9qJ4RvmQLxZ0Lv76D2+W5XVSUpjIuIX9rfPaVfv34MvX4oHd7oQMP4hsz+w2xiw/1nCEMRkSqlOM/pjrLsKacbSofnIPVudUk5jRTGRcTv7O+eEhQUxJtvvsljMx4jPTOdr2/4WkFcROR02TzZuUAzZy00GgIdR0OUf4xeVZUpjIuI33n99deZMWMGb775JpvYxPPznueWjrfQp1kft0sTEal69q11uqRsToO4VnDhN1Cnt9tVVRsK4yLiV9atW8cDDzzARRddxLXDrqXjGx1pENeAZ/s+63ZpIiJVS0k+LHsGlv0LTLAzhX3qvRAc5nZl1YrCuIj4DWttafeUt956iydmPsGKzBV8df1XxIXHuV2eiEjVsWWqM439vtXQ6CroMBqiG7pdVbWkMC4ifuP111/n22+/5fXXX2dr0Faem/scf+z4Ry5qfpHbpYmIVA371sHCPzuzaMamwAVfQV19xrpJYVxE/ML+7il9+vThhptuoOMbHakfW5/n+j7ndmkiIoGvaA+seBmWPgkYaPcvaPVnCA53u7JqT2FcRFxnreXmm28GKO2esjxjOdOum6buKSIiJ8t6YfsMWPMObPwUSvKg4WBnBs3oRm5XJz4K4yLiujfffJPp06fz2muvsT1kO8/OeZYRHUbQr0U/t0sTEQk8+9bAmvdg7XuQsx5C46DpDdDsD5DUxe3q5CDG2sNPJV3VderUyS5YsMDtMkSqvfXr19OmTRs6d+7M5GmT6fRmJ/YU7GHJbUuIj4h3uzwRkcBQtA82fuK0gu/4HjBQpw80uwkaXAYhkW5XWK0ZY3621nY63Da1jIuIa6y1/PGPf8Ray/jx4/n7939n2c5lfHHtFwriIiLHYr2wY5avG8onUJwDsS2h3ZPQ5AaNjhIgFMZFxDXjx4/n66+/ZuzYsewM3cnTs5/mpvY3MaDlALdLExHxX/vWOV1Q1rznzJYZEguNr4FmN0JSdzDG7QrlBKibioi4YsOGDbRp04ZOnToxZdoUznnrHHbn72bJ7UuoEVHD7fJERPxLcQ5s+BTWvgvbvwMM1L7QCeANr4CQKJcLlKNRNxUR8Sv7u6d4vV7Gjx/PP2b9g6U7lzLl2ikK4iIi+1kLO3+ANe/CholQvA9imsNZf3cuyIxu7HaFUgEUxkWk0r399tt89dVXvPLKK2SGZ/L07Ke5sf2NXNzyYrdLExFxX84GWDvBCeH7VkNIDDS62mkFr9VT3VCqGHVTEZFKtXHjRtq0aUPHjh354ssv6Dy+M7vydrHktiUkRCa4XZ6IiDuKc2Hj/5xuKNumAxZqXwBNb3S6oYTGuFygnAp1UxERv2Ct5ZZbbqG4uJjx48fzzx/+yZIdS5h8zWQFcRGpfqyFjLm+bigfObNkRjeFto9B0+EQ08TtCqUSKIyLSKXwer28+OKLTJs2jZdffpndkbv51w//Yli7YVySconb5YmIVJ7cTbD2304I35sOwVHQ6CpnTPDkc8EEuV2hVCKFcRE5rfLy8pgwYQLPP/886enp9O7dm5tvvZnOb3UmOTqZF/q94HaJIiJHZy3kb4O9q4BT6N6bsxHW/Ru2fe2MEZ58HrT+izNFfWhshZUrgUVhXEROi507d/Lqq6/y6quvkpGRwdlnn80HH3zAlVdeyd9n/Z3FOxYzaegkdU8REf/iLYG9KyHrF8ha5PzsXgT5Oyrm+aMbQ+u/QtNhENu8Yp5TAprCuIhUqBUrVjBmzBjee+898vPzGThwIPfffz+9evXCGMMvW3/hnz/8k+vPuh5PqsftckWkOivOgd2LD4TurEWw+zcoyXO2B4VCfBuodwkktIfYVGfdyQqJgcRO6oYi5SiMi8gps9Yya9YsRo8ezaRJkwgPD2fYsGHcd999tGrVqnS/wpJCbvz8RpKiknix/4suViwi1U7e9gOt3PuD9950p7sIQGgNJ3C3uNW5TWgPcWdAcJi7dUuVpzAuIietuLiYTz/9lNGjR/PTTz+RmJjI3/72N+644w6Sk5PL7ZuZm8lfpv+F37b/xudDP6dmZE2XqhaRKs16nb7d5Vq7F0He1gP7RDd2wnbjoQeCd1Qjjd8trlAYF5ETtnfvXsaPH88LL7zA+vXradmyJePGjWPYsGFERZWfknn1rtWMmTeGt395m7ziPO48504GpQ5yqXIRqVKK8yB7SZng/YvTzaQ4x9luQiC+NdTpeyB0J7SDMF2rIv5DYVxEjtv69esZN24cr732GtnZ2fTs2ZMXX3wRj8dDUFD5PpBzNs5h9NzR/O/3/xEaHMp1ba/jvm730Sa5jUvVi0hA8hZD4S4oyHSGBNz9K+z6xWnt3rO8TDeTOCdsNxtxIHjHnwnB4e7WL3IMCuMickRer5cFCxaQlpZGWloav/76K0FBQQwePJiRI0fSpUuXcvuXeEv4fMXnPDfnOeZumktCRAJ/6fkX7ux8J3Vj67r0LkTEb5TkO6G6IBMKMqCwzP396wsPWi7afejzRDV0wnbDwb7g3QGim6ibiQQkhXERKScnJ4dvvvmGtLQ0pkyZwrZt2wgKCqJHjx4888wzXHXVVTRp0qT8YwpzeHfRu4yZN4bVWatpWqMpLw94mZva30R0WLQ7b0RE/IO1sPUrWD7aGV/7SEJiIDwJwhMhLBFimpdfDk+EyDpQ4yznvkgVoTAuImzevJnJkyeTlpbG9OnTyc/PJy4ujv79++PxeBgwYACJiYee/Lbt28Yr819h3IJx7MrbRdcGXXm6z9Nc1uoygoOCXXgnIuI3Sgpg/Qfw+2inX3dkXWj9sHPx5P5wXRq2a6o7iVRbCuMi1ZC1loULF5Z2P1m4cCEATZs25ZZbbmHQoEGce+65hIUdfkivpTuW8vzc5/nP4v9QVFLEZa0u4/7u99O9YffKfBsi4o8Ks2Dla5D+sjOCSXwb6PouNL5GwwSKHIbCuEiAsNby3XffsXr16pN+Dq/Xy8KFC5k8eTJbtmzBGEO3bt3417/+hcfj4cwzz8Qcps9lblEuKzNX8nvG70z4dQJTV00lMiSSmzvczL1d76VlYstTeWsiUhXsWwPLX4A1bzujmdS5yAnhdS5SX26Ro1AYF/FzBQUFfPDBBzz//PMsXr0YIoE834898eeLiYmhX79+eDweLr74YmrVqgU4F1+u3b2W9Mx0VmSscG4znduNezaWPj45OplR54/itnNuIykqqULeo4gEsIwfnf7gGz8FE+y0gLe6zxlCUESOSWFcxE9lZWXx+uuv89JLL7G1ZCs1Lq5B8OBgSigBwGCID48nITyBhIgEaobXJCEioXS59P7+7RE1SQhPICw2jHV715Gemc7oX0eXhu5Vu1ZRWFJY+vrx4fGkJqVyXpPzSE1MJSUxhdTEVFoltSI8RH07Rao1bwlsToPlz8HO2RAaD2c8ACl3QVR9t6sTCSgK4yJ+Zu3atbzwwgu8Nf4tcmvnknhS9hRjAAAgAElEQVR1IiRAYWght7W/ja4NurIrbxcZuRlk5mWSmZfp3M/NJH1POpm5meQU5RzXa4UGhdK8ZnNSE1O5pOUlB0J3Uiq1omodtsuKiFRjxbmw9j34/XnYt8q5GLPjC9D8DxAa63Z1IgFJYVzET/z444+MHj2aT/73CUFtg4i7O47c8FxCokN4ssuT/KnTn457Cvn84nwyc52gnpmbeSC452YSFRpFapITupvUaEJIkD4GROQ4rP8IFtzhjP1d8xzo8RE0vAL0GSJySvQ/SMRFXq+XtLQ0nnvuOX5Y8AMRPSKIfiSafWYfdWvVZXS30Vzb9toT7hYSERJB/bj61I/T18UiUgGWvwAL/wxJ3eDcp6DWubooU6SCKIyLuCA3N5cJEybw/PPPs3LHSmIviiX8oXDyyad3096M7DaS/i36q5uIiLjLWlj0EPz+jNMK3v3/QXCE21WJVCkBF8aNMeuAvUAJUGyt7WSMqQl8BDQB1gFXW2uz3KpRqq6dO3eyc+fOk358cXExn376Ka+++iqZ4ZnUvKQmQfWDyAvKY0jrIYzsNpIOdTtUYMUiIifJWwQ/3gxrJ0DL2+Dsl0GTeYlUuIAL4z4XWGszyiw/BEy31j5ljHnIt/ygO6VJVWKtZfHixaWT48yfPx9rT2I8wf0M0BISb0yEWCgOL+a+jvdxd5e7aRjfsMLqFhE5JcU5MOsq2DoV2o6CNn9VtxSR0yRQw/jBLgXO991/D5iBwricpIKCAmbMmFEawDds3gBNIPncZGoMqEGuyT3p5/bipcgWERUXxcNdH+bmjjcTFx5XccWLiJyq/AyYeQnsWgCd34AWf3S7IpEqLRDDuAW+MsZY4HVr7RtAbWvtVgBr7VZjTPLhHmiMuQW4BaBRo0aVVa8EgJ07dzJlyhTS0tL46quv2OfdR2jrUJIuTyK8ZjgFtoC9IXvp06wPqYmpp/RaHet25MozryQ0OLSCqhcRqSD71sGM/pCzHnp+Cg0vc7sikSovEMN4D2vtFl/g/toYs/x4H+gL7m8AdOrU6RT6Gkigs9aybNmy0tbvOXPnQBLEdool+u5ocsJyKKIIE2sY3nI4nlQPvZv2JjI00u3SRUROj6zfnCBenAcXfA3JPd2uSKRaCLgwbq3d4rvdYYz5H9AZ2G6MqetrFa8L7HC1SPE7RUVFrFu3juXLl/PNN9+QlpbG2g1roTEk90ymRt8a7GY3e9lLy7ot+VPKn/CkeOhYt6NGNBGRqm/7TPj+UgiJgYt+gBqt3a5IpNoIqDBujIkGgqy1e333+wKjgEnAcOAp3+3n7lUpbrHWsn37dtLT01mxYkW529WrV1NcXAwxEJoaSpIniYjECPJtPntC9tC7aW88KR4GpgzU2NwiUr1s/C/MvhZimsEF0yBa3ThFKlNAhXGgNvA/X0tlCPC+tXaaMeYnYKIxZgSwAbjKxRrlNMvJyWHlypWsWLHikNC9Z88eCAUSIaROCDVb1iS8fzhJ8UlkB2eTZ/MooggbY7m+5fWl3U+iw6LdflsiIpVv5Tj46Q5I6grnTYbw45vlV0QqTkCFcWvtGqDdYdZnAr0rvyI53YqLi/ntt9+YM2cOc+fOZe7cuaxdu9YZIrAGkAQJLRKIPjuauL5xmHBDts12HksxO9hBo/hGtElsQ2qiMwV81wZd6VSvE0EmyNX3JiLiGmth8eOwZBTUGwg9P4KQKLerEqmWAiqMS9WXmZnJvHnzSsP3jz/+SG5BLtSBuDZxxF0WR634WmSZLIptMQBZZGEjbGnYLr1NSqVFzRZEheoEIyJSylsMC+6AVW9Asz9A59chSHFAxC363yeu8Xq9LF++nDlz5pSG7+XLl0M0BDUOotbZtYjvHk9RWBFFtog97CEhPoEedXuQUtMJ2/vDd1JUki60FBE5luI8mHMNbPocWj8CZ/1dk/mIuExhXCpNUVERc+bM4fvvv2fOnDnMmzeP3dm7IRmiW0VT46Ia1Bxak13swouXrOAszq57Ntc2vJZuDbrRrWE36sXWc/ttiIgEnsLdsGcF/HI/7JztTG2feqfbVYkICuNymmVlZTFt2jQmTZrEtGnT2J23GxpCrY61iP5TNPmR+eTbfHLIISY6hvMankf3ht3p3rA7Het2JCIkwu23ICISGEoKYd9q2JvuBO+yt/m+EX+DwqDHh9D4andrFZFSCuNS4VauXFk6mc6sWbMoiS8humM0sbfGEhQZhBcvmSaTs2qfxaUNLi0N301qNFFXExGRo7EW8rYcCNplQ3fOWrDeA/tG1IbYFKg/yLmNS4WaHSGqgXv1i8ghFMbllBUXFzNnzpzSAL5i5QpoAEk9kqjxSA0ygzLJIYemyU25seWN9GnWh871OxMbHut26SIi/qloD+xJP3wrd3HOgf2CoyAuBWqeDU2uPRC6Y1tCWA336heR46YwLiclOzubL7/8kkmTJjF16lR25ewiODWY5N7JRF0bRa7NJTsom/OanMeglEEMTBlI04SmbpctIuI/vEWwb+2hYXvPCsjfdmA/EwTRTSA2FZJ7+cK2L3RH1nO2i0jAUhiXE/L+++/z9ttvM3PmTIpji4nqEEXczXEERwVTQgmFkYUMbjkYT4qHfi36ERce53bJIiL+Ye9qWPXage4l+9aAb4hWAMKTnIBd72KntTs21bmNaQ7B4e7VLSKnlcK4HLcJEyYw/P+Gk9ArgfiH48kMyiSXXBonNWZYyjA8qR66NehGcFCw26WKiPiX/B0w/UKnxTsuFWqcBY2uPBC4Y1M0+6VINaUwLsdl7ty5jHh8BOZWw96QvfRq3AtPigdPiofmNZu7XZ6IiP8qKYBZV0DBTug7x+nfLSLiozAux7RhwwY813uwV1uaJDRh7s1zqR1T2+2yRET8n7Xw05+csb17TlQQF5FD6KoPOap9+/ZxyeWXkNU/i8i4SKZcN0VBXETkeC0fDWvehbaPQ6Or3K5GRPyQwrgckdfr5YZhN7Ck5RJIho+v/pgzap3hdlkiIoFh8xT45f+cEN7mUberERE/pTAuR/S3v/2Nz7I/gzNgdL/R9G/R3+2SREQCw+6lMPsaZ5Kdru9q+EEROSJ9Oshhvf/++zw56UnoBSM6jOCeLve4XZKISGDIz4CZHgiNgV6fQ0iU2xWJiB9TGJdDzJ8/nxsfuRFzmeHchucy9pKxmqZeROR4lBTCD4Mhfyuc+xlE1Xe7IhHxcxpNRcrZtGkTA68diPdqL40SGvHfof8lLDjM7bJERPyftbDgDtjxPXR/H5I6u12RiAQAtYxLqdzcXDxXeMjsm0l4XDhTrptCUlSS22WJiASGFS/C6reg9SPQ5Bq3qxGRAKEwLoAzcsrwG4ezqMkibG3LR1d9ROvk1m6XJSISGLZMg19GQoPL4axRblcjIgFEYVwAGDVqFJ/s+ARawzMXPcPAlIFulyQiEhiyf4fZQyC+LXT/t0ZOEZETok8MYeLEiTzx8RNwAdzY7kZGdhvpdkkiIoGhINMZOSU4Es6bBCHRblckIgFGF3BWcz///DPDHhxG0A1BdGnQhdcGvqaRU0REjoe3CH64CnI3Qu8ZEN3I7YpEJAApjFdjW7Zs4ZKhl1B8VTH1a9Tns6GfER4S7nZZIiL+z1pYcDds/w66TYBa3dyuSEQClLqpVFN5eXkMumIQO3vvJCwujMnXTSY5OtntskREAkP6q7DqNTjzQWh6g9vViEgAUxivhqy13PSHm/i5wc/YupYPrvyAs2qf5XZZIiKBYevXsPBeqO+Bdv90uxoRCXAK49XQk08+yUebP4K28M/e/+TSVpe6XZKISGDYkw4/XA3xZ0L3/6eRU0TklKnPeIDZtm0bGzZsOOnHL1q0iEfffxSGwPVtr+fBHg9WYHUiIlWQtxgKd0HeNueCzaBQ6DUJQmPdrkxEqgCF8QCydOlSzul8Dnm5eSf/JHUg6OYgOtXrxJuD3tTIKSJSvRTnQWEmFGQ4wxIWZPqWD7fOt1yUfeDxQaFw4bcQ08S1tyAiVYvCeIDIzc3lihuuoPCPhZBwas9VN7Yun1/zOREhERVTnIiIP/OWwObP4ffRkDHnyPuFxEB4EoQnQlgixDQvvxyeBAntIP6MyqtdRKo8hfEAcfc9d5N+ZjqhNUN5qOdDhAaFntTzBJkgrml7DXVi6lRwhSIifqY4B9a8C8vHwL7VEN0U2jwGUfV84TqxTNiuCcEa2lVEKp/CeAD48MMPGb9sPPSFMf3HcEfnO9wuSUTEf+Vtg/RXYOU4p693Yhdo/xQ0uByCgt2uTkSkHIVxP7dq1SpG/G0E5hrDoJRB3H7O7W6XJCLin3YvheXPw7r/OLNjNrgMzhgJSd1B18eIiJ9SGPdjBQUFXHn9leQPzKdebD3euewdXXApIlKWtc4smL8/B1unQnAkNL8ZUu+FuJZuVycickwK437swYce5NdGvxIUH8THQz4mIfIUr9wUEakqvEWwfiIsfw6yFkFEMpz1d2jxJ4hIcrs6EZHjpjDup9LS0njxhxdhoDMxT7eG3dwuSUTEfYXZsPpNWPEi5G6CuDOgy1vQ5DoI1ghRIhJ4FMb90MaNG7l+5PWYoYY+TfvwQI8H3C5JROT0sRaK9x15nO+yyxk/QvFeqH0BnPMa1BugWTBFJKApjPuZ4uJihlw/hL3995IUncR/Bv+HIJ1oRCSQlRRC1i/OGN/Zvx86yU5hptPt5EjCEg4MRdhoMKTcBTU7Vl79IiKnkcK4n3niiSeYmzAXk2j44KoPSI5OdrskEZETk7cdMuY64TtjDmQuAG+Bsy28FkTUcsJ1bAokJZaZVCfxoEl2Ep0gHqRTlYhUXfqE8yPTp0/nH5P+AVfAI+c+Qu9mvd0uSUTk6LwlkL3YCd87feF73xpnW1AY1DwbUu6EWt0hqRtE1nW3XhERP6Mw7ie2b9/O0DuGYq40dGvQjcfOf8ztkkREDlW4GzLmOaF75xzI/NHp7w0QUccJ3S1vd8b2rtlRs1qKiByDwrgf8Hq9XDf8OjIvyCQuKo6PrvqIEH0tKyKnm7fEmaHyaBdMFpTp312YCfk7nMeaIKjRDpoO97V6d4foxppcR0TkBCnx+YFnn32W6UHToQ78e/C/aRDXwO2SRKSq8JZA9tIDfbj3pB8I1oW7AXv4xwWFle+7HX+mcxvVyOluktgZQmMq9a2IiFRFCuMumzt3Lg9PeBiuhnu63IMn1eN2SSISyAqzfd1I9l9AOc8ZChCciXHi20JMk8NfMBmRdGB9SIxauUVEKoHCuIuysrK4csSVcBm0T27P032edrskEQkk1sLelQeC9845Tis41ulGEt8Wml7vtGQndYeYZgrYIiJ+RmHcJdZabhpxE1u6byEqKopPhnxCeIgudBI5rYr2QcFOt6s4NbkbD4xakjHX6XICEBrvhO5GV0Ot/d1I4tytVUREjklh3CVjx47l8z2fQzsYf9l4mtds7nZJIlWLtZCzrvyQe7t/Bet1u7KKEZcK9T1Oi3et7hDXSjNRiogEIIVxFyxatIh7X74XroERHUYwtM1Qt0sSCXwlBbBr4YGJZnbOgfxtzraQGEjsAq0fcbpqEMBdNcKTIKmr069bREQCnsJ4Jdu3bx+Dhw/Ge6mXVjVb8dKAl9wuSSQw5W0t3+q962fwFjrbYppBnT4HhtyLbwNBwe7WKyIichgK45XsT7f/iTXt1xAeE84nQz4hKjTK7ZJEjs5b5MyouCcd9qb7hsNzi4V9a53wnbPOWRUUDomdIPUeJ3gndYPI2i7WKCIicvwUxivR9u3b+Tzzc+gMr1zyCq2TW7tdkojDWqdLx54VTuDes8IXvlc4QdyWlNnZuDsiR0QdJ3Sn3u3cJrTXLI8iIhKwFMYrUzQUdytmSOoQRnQY4XY1Ut1YLxRmQc768qF7b7oTvPePRQ0QHAGxLZ0ZFhtdBbGpEJcCsSkQXtO99yAiIoHFWigogNxcyM93uxpITIRw/2rAqVJh3BjTH3gRCAbestY+5XJJ5dSOqc2sP8wiJTEFo7F+5VSUFPqmKz/C1OWFmZCfcWCfwkwo2EX52RaNM315bAo0u9G5jfOF7qiGGplDRKQqKyqCvDwnJO+/LXv/cOuOtf1I6+wRZvp1w/ffw7nnul1FOVUmjBtjgoFXgYuATcBPxphJ1tpl7lZWXqcfLwOqyNBqUvmsheKc8q3YBwuOLD+rYkLDAzMthiVCVAMndMc0h5DIyqtdRI7N6z25EHS84amgwO13KG4q+/tVXHxyzxEZCVFRzs/B9xMTD799/21EhPsTj7Vo4e7rH0aVCeNAZ2CVtXYNgDHmQ+BSwK/COC+GgteP/kKUwGOiIKg+BIeBCYPgUOcixqBQCAoDc/CoIfnAZt+PiLiquPjoofpkw3J4+OHDUVQUxMcfuB8W5n4YEvcYc/iQfKT7B6/zhzBdBVWlMF4f2FhmeRPQpewOxphbgFsAGjVqVHmVlbW3pvOXqUiFKPb95LldiIgcj+DgAwG5bt1jh6HjuR8R4TyviASkqhTGD/enWrkmaGvtG8AbAJ06dXKnefrnn115WRERERHxP1XpCq1NQMMyyw2ALS7VIiIiIiJyTFUpjP8EtDTGNDXGhAFDgUku1yQiIiIickRVppuKtbbYGHMn8CXO0IZvW2uXulyWiIiIiMgRVZkwDmCt/QL4wu06RERERESOR1XqpiIiIiIiElAUxkVEREREXKIwLiIiIiLiEoVxERERERGXKIyLiIiIiLhEYVxERERExCUK4yIiIiIiLlEYFxERERFxicK4iIiIiIhLFMZFRERERFyiMC4iIiIi4hJjrXW7BlcYY3YC6116+SQgw6XXllOn4xfYdPwCm46fnAr9/gS2QD5+ja21tQ63odqGcTcZYxZYazu5XYecHB2/wKbjF9h0/ORU6PcnsFXV46duKiIiIiIiLlEYFxERERFxicK4O95wuwA5JTp+gU3HL7Dp+Mmp0O9PYKuSx099xkVEREREXKKWcRERERERlyiMi4iIiIi4RGFcRERERMQlCuMip4kxxrhdg5w8HT8RkcAUaJ/fCuN+zBij4xPArK6ODmg6fiLVl86/gS3QPr/1y+aHjDHBANZarzEmKND+wqvujDE1jTF/NsbcYYyp63Y9cmKMMfWMMaONMSFu1yInzhgTZYzpaYy52BgT4Vunz1A5Ljr/BrZAPf/qZOOfRhljLPCStXYHOH+lW2u9Ltclx2cckAc0AlKMMY8AEUCutTbX1crkePwd2GStLfa1joVZa/ONMSHW2mK3i5NjehPwAl2BpcaY26y1W12uSQKHzr+BLSDPvxpn3M8YY84D/gu8B7QA0qy1b5bZHmatLXSrPjk6Y0w7YLy1tpNveTqwF8gClgBvWGv3uliiHIUx5kLgn9barr7lB4DewBbgM2vtJDfrk6MzxvQCRltrz/EtjwEyrLVPuluZBAKdfwNbIJ9/1U3F/zQGXgf+BUwAehpjPjLG9Pdtv9kYU8+16uRYIoEM39fktwHNgD8AnwMXAT3dLE6O6UKgszGmrzHmUuAC4H5gIfAvY8w5rlYnx3I+8O8yy+8AQ40xiQDGmOuNMTXcKEwCgs6/gS1gz79qGfdDxpg4a+0eX5/VxkB/nK9cmwPJ1toWrhYoR2WMGQlcDuwAvrHWjvWtfxBIstY+4GZ9cnS+1vFXgVTgQmvtDN/6J4DN1toqOR1zVeALStHW2pVl1n0GPILztfWo/a3mIoej829gC9Tzr8K4nzHGRFtrcw5aFwKcAfwADLbWfuNKcXJMxphIa22e78Kxs4D/w/nK8wfga+ARa+2XbtYox8cXyr/bf1W+MWYe8Ki19mt3K5MjMcZEWGvzffdDrbVFvhayZOBc4F/W2umuFil+S+ffwBbI51+FcT/h65taF+gCfA88Za3NLrP9bqC/tfZil0qUoyhz/DoDM4Gnfa0rf8Lp6lAHWGStvcfFMuUIjDGtgd3W2s1H2P4IcLa19orKrUyOhzHmTpyvpNsBH1lr3zDGGGut9fUj/QX41Fp7lauFil/S+TewVYXzr8K4HzDGNMf5q20oUAQ8hvOV6ivW2rd9+yQDXmtthmuFymEd5vg9jnP8nrfW/tsYUwcoAfbub7UT/2GMaQXMBl4GZgC/WmuzfNsMEAP0BeZaa7e4VaccnjGmJfAx8FecUVSuAx6z1q4qs89fgH9baze5U6X4K51/A1tVOf8qjPsBY8y1wJVlW92MMRcBLwFzgLsP/upM/McRjl9fnHD3HXCvb2g8E2gTEVQHxpingVbAAqCl7/YHYIW1NscYU8tau9PNGuXIjDFvA0ustc8bY0KBp4Aa1toRvu0J+/+4EjmYzr+BraqcfzWain/4DNhhjCn9CszXL7U9UIzT31H81+GO31c4fdaCcb4+C7gZwaoD3zjinwK3WGv/DvwHaA3cClxojLkemKWJP/yTMSYS+BmnZQxrbRHwClDft70b8P90/OQodP4NbFXi/Ksw7jLfZAK5wCzgb8aYx40xScaYWGttAXAO0NbdKuVIjuP4nY2On9+y1nqttfOBbN/yV8DdOC1iHuBFnHGr/fqDvLqy1ubhTPKxoczqzUC+MaYp8GecPuQ6fnIInX8DW1U6/6qbih8xxqTijG+aiPNVeWMgzlrb19XC5Ljo+AU+Y0ywtbbEd/8RYKi1NiA+zKujg7963n/8jDF34cykOkcX3cnx0Od3YAv046cw7iLfX3Ve31eooftn9jLGpOB8xZIBrLHWbjja84g7dPwCmykzxXWZEBdurS3wHdNbgN+stXPdrVQO5xjHrx4wH7jMWrvA3UrFH5X5ndHndwCqasdPYdwlR7qYwBjzHXCjtXa9C2XJcdLxC2xHOX7fAvdYaxcbY0KstcUulCfHcIzjd6+19jdjTA9r7WwXyhM/d9AfcqW/S/r8DgxV8fipz7gLjDFnAq8aY2IOWj8UyA/EX6TqRMcvsB3H8VsMoCDun47j+P0GoCAuh2OM6QBsNMZcsH+Vb/1QIE+f3/6tqh4/hXF3vAgst9buM45E3/pQnIvHMMYEu1adHIuOX2A72vG7B3T8/NzxHL8Q16oTf/cQsBy4yHehn9c3qlIIcBfo/7+fq5LHT2G8khlngpEwa+1LvlXPAP8zxnwKbLTWrgTYfxGZ+Bcdv8Cm4xfYTuD46VsNOYQxZjBQE7gGOBP40Djj0Huttf+x1q4G/f/3V1X5+CmMV77tgNcY08M4U7U2AfrjzPz3H2NMVxdrk2PT8QtsOn6BTcdPTsWNwJPW2h04gW47cI9xxqsPyBbVauZGqujx0wWcLjDGXIYzfinAImvtx771j+O07ox3qzY5Nh2/wKbjF9h0/ORE+UbcCAPOtdZ+U2bUnc7AP4DJZb5tET9THY6f+tVVMt9fbtOADkA/oL0xJgvYCgwF/n979x5rWVnecfz7Y0CG0pRblCF4wYm3QkuCEtEoVYvSitEqCbGKhKFqTMi00RiNEY2iDdEEWxWIhChIqZextQZvEQQdL61VGwrRqEWLQwXCJeg4oMM4MI9/rHXqdjhzZs5ZZ2add+/vJ5nss/fal3fP70n2s9d+17vOGnF42g3za5v5tc38tBT9ahvbklzfX9/WX34nyfl0BwQHuLjFKQ7Tbhbyc8/4PpLkbOBJwGa6n1Y+0V9/HbANWAPcVFUXjjZI7ZL5tc382mZ+GqKvn6cA9wJbgauqasvE9lfQHYtw5UhD1AJmIT+b8X0gyZ8BlwCXAjvoTs96NHBR/5PLwcCv6fLYMd5INR/za5v5tc38NMQ89XMs3dkZP1ZVG/r7BFjlgb8rz6zk5zSVfeMU4BNVdUn/wXEIcDLwyiQ7quorAF09aQUyv7aZX9vMT0PMVz/Pplsa7+dV9eV+GkSzjdyUm4n8XE1l37geODXJn1TVr6rqDuAa4LvAa9OfvGK+M8ppRTC/tplf28xPQ8xXP9cCNwDnZKeTR2nFmYn8bMb3gar6OvBl4CNJ3pRkdVVtrqoPAY8HHjvuCLUQ82ub+bXN/DTEbupnLdbPijYr+TlnfC9Lkrk9NklOpjva/wTgC8ChwAlV9ZwRh6gFmF/bzK9t5qchrJ+2zVJ+NuP7yFxRJVkDPAZ4DfBV4BtVdfu4o9PumF/bzK9t5qchrJ+2zUJ+NuN7weS3uf76AVW1vf/7QuC8uXUytfKYX9vMr23mpyGsn7bNan7OGd87/iDJQUnW9IU1V0jvBY6cxkKaMubXNvNrm/lpCOunbTOZn0sb7h0foPsp5RZgdZJ/q6rP0Z2s4lKAJPuVa+KuVObXNvNrm/lpCOunbTOZn834Mkuynu4I35fTnSHuycDZSZ4JXFBV9ydZVY2esnXamV/bzK9t5qchrJ+2zXJ+TlNZfg8An6+qe6rq34ENwLuBRwCnA0xjIU0R82ub+bXN/DSE9dO2mc3PZnz53QScm+QtAFX1K+D7dEvxnJVk7ZiD026ZX9vMr23mpyGsn7bNbH4248usqr4LnAE8LcmGJC/qv8l9GzgauH/UAWpB5tc282ub+WkI66dts5yfSxsuk35O0/Pp1r3cmOQIup9V1gGhO/jglqp643ij1K6YX9vMr23mpyGsn7aZn834skjyYuBtwEbgHODKqnrTxPZTgR9U1W3jjFALMb+2mV/bzE9DWD9tM7+OzfgySPJt4B1V9aUkR9EtzfOaqtoy8tC0B8yvbebXNvPTENZP28yv45zxgZIcB9zQF9L+wN39plf1209P8oLRBqgFmV/bzK9t5qchrJ+2md/v2IwPtwm4OMnBwEP9wQZXAC9IciDwLmDriOPTwjZhfi3bhPm1bBPmp6XbhPXTsk2YH+A0lUGS7AccAtxXVQ/2t+1fVQ8muRJ4CLi/qv5uzHFqfubXNvNrm/lpCOunbeb3+zwD5xIlOR54D3A7cHySf6mqC+eKClgNnEZ3NimtMObXNvNrm/lpCOunbeb3cO4ZX6Ik1w7TlpsAAAXZSURBVABfpDtD1FrgH4E/AtZX1fVJTgIeXVWfHnGY2gXza5v5tc38NIT10zbzezj3jC9BksPoTtv6raq6E7gTOCnJ2cDbk2ytqv+gW6heK4z5tc382mZ+GsL6aZv5zc8DOJegqn4BXA2ck2T1xO1XAp8CTgFIknFGqIWYX9vMr23mpyGsn7aZ3/xsxhcpydokzwFuBB4J3Jpk/cRdVgFPBSjnAK045tc282ub+WkI66dt5rdrzhlfhHQL0m/or94BfAjYTLcUzxbge3Tf6l5ZVTeOMkjtkvm1zfzaZn4awvppm/ktzGZ8EZJ8FLi5qi5I8hLgH4ATq2pz/21vK3BvVf3vmOPU/MyvbebXNvPTENZP28xvYU5T2UNJjgYeB1wFUFWfBb4EzK2B+X3g0FktpJXO/Npmfm0zPw1h/bTN/HbPZnwPVdXtwN8Cv5i4+Qrgyf3flwPH7ONhaQ+ZX9vMr23mpyGsn7aZ3+45TWURkmTuoIIkBwAHAZcBPwGeXlWnjjk+Lcz82mZ+bTM/DWH9tM38FuY644sweXRvVW0Htie5A3gr8OejDUx7xPzaZn5tMz8NYf20zfwWZjM+3GXA1qraOPZAtCTm1zbza5v5aQjrp23m13OayjJIsl9V7Rh7HFoa82ub+bXN/DSE9dM28+vYjEuSJEkjcTUVSZIkaSQ245IkSdJIbMYlSZKkkdiMS5IkSSOxGZckSZJGYjMuSZIkjcRmXJIkSRqJzbgkSZI0EptxSZIkaSQ245IkSdJIbMYlaQolqZ3+bUtyT5Ibknw4yQuTrFqm11rXv8a65Xg+SZol+489AEnSXnV+f7kKOBQ4DjgLeDXwX0nOrKqbxxqcJM06m3FJmmJV9c6db0tyJHARcAZwXZITq+rufT02SZLTVCRp5lTVXcBfAxuBxwBvndye5GlJPpDkpiQ/T/JAkh8neV+Sw3a670bgiv7qFTtNjTlm4n77Jzk3yX8m2ZLk10n+O8n6JH4WSZpZqaqxxyBJWmZJCqCqssB9TgGuA+4G1lT/gZDkUuBlwNeAn9FNcXkqcDLwQ+Ckqrqvv+864KXAXwFXAzdOvMT7q2pzkgOAzwF/AfwP3ZeAB4DnAccD/1xVZy3H+5ak1tiMS9IU2sNm/EDgfropi2ur6qf97Y8Dbquqh3a6/6uBDwNvqar3Tty+jm7v+DlV9dF5XuedwDuAi4HXzz1vfwDpZcDfAC+tqquX+HYlqVn+NChJM6qqtgH39lcfOXH7rTs34r3LgS10e7j3SD8FZT1wJ/CGyeft/34jUMCZi34DkjQFPIBTkmbb3J7z//+ZtJ9W8jq6eeXHAofw+ztvjl7E8z8JOAL4MfC2ZN4d9VuBP17Ec0rS1LAZl6QZlWQ1cHh/9Z6JTRvo5ozfQjcP/E5gW7/t9cCBi3iZI/rLJ9JNVdmVP1zEc0rS1LAZl6TZ9Wy6z4G7qmoTQJIT6Rrx64DTqmr73J37KSdvXuRr/LK//ExVnT54xJI0ZZwzLkkzqG+sz+uvfnxi0xP6y89ONuK9pwMHzfN0c/PA5zuj54+AzcAz+ukvkqQJNuOSNGOSPAr4JPBc4P+ACyY2b+ovnzvPYy7ZxVPOHQT62J03VNWDdCcYOgr4YJKHNfNJjkpy7B6/AUmaIi5tKElTaG5pQ+D8/nI/4FDgOLrpKY8AvgOcWVU/mXjcKrr1xZ8FfAv4JnAk8EK6NcLXAtur6piJxxwG3AY8CPwTcFe/6aKq+mW/R/xfgZcAtwNf6S8fRTeX/FnAeVX1nuX7H5CkNtiMS9IUmmjG5/wGuA+4FbgB+DRwbVXtmOexhwN/D5wGrKFrnDf0t/0AYLIZ7x/zl3QHaP4pcHB/8+Mn5qIHeBWwDjiB7oDNe4CfAl8Erqqqny39HUtSm2zGJUmSpJE4Z1ySJEkaic24JEmSNBKbcUmSJGkkNuOSJEnSSGzGJUmSpJHYjEuSJEkjsRmXJEmSRmIzLkmSJI3EZlySJEkayW8BXCVrHAzli/AAAAAASUVORK5CYII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851" y="685800"/>
            <a:ext cx="8308299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7919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806" y="914400"/>
            <a:ext cx="7698134" cy="51966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4081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491" y="457200"/>
            <a:ext cx="8063277" cy="5562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3328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2060" y="1672431"/>
            <a:ext cx="6659880" cy="438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1158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AutoShape 2" descr="data:image/png;base64,iVBORw0KGgoAAAANSUhEUgAAA4EAAAJcCAYAAABHfaGJAAAABHNCSVQICAgIfAhkiAAAAAlwSFlzAAALEgAACxIB0t1+/AAAADh0RVh0U29mdHdhcmUAbWF0cGxvdGxpYiB2ZXJzaW9uMy4yLjIsIGh0dHA6Ly9tYXRwbG90bGliLm9yZy+WH4yJAAAgAElEQVR4nOzde5RlZ10n/O+PSmMXtxSXgOnOFcjbIoTQSXOJyEUCtiJCE2EIjgoIhhGcBB1a6ZF3iAoDMy0OZBlAlEsUSAzYaVHfoeMkXEQkTkKDjYRaCASS6pCESIUEitCpPO8f51RTCd3VVek6dbpqfz5rnXXOfvbtd/aptdLfPM9+drXWAgAAQDfcY9gFAAAAsHSEQAAAgA4RAgEAADpECAQAAOgQIRAAAKBDhEAAAIAOEQIBmJeqalX18GHXwdKoqo9V1cuGXQcAi08IBFjmqurWWa87qmpq1vJ/3M8+T62qaxe5jo1V9YmquqWqbqyqj1fVsxfzHMNUVedU1Z7+dZ2sqk9V1anDrmtYqur/qaoPVtU3q+rmqvqXqvqtqhoZdm0AzE0IBFjmWmv3mXkl+XqSn5/V9v6lqKGqnpfkg0n+PMlRSR6S5L8l+fmlOP8S+sv+dX5Qko+m950PeVV12CIf72FJLk9yTZITW2uHJ3l+kg1J7ruY5wJg8QmBACtUVf1IVb2lqnb3X2/pt907yf9OsmZWj+GaqnpcVf1Tv5fruqr646q65zzOU0n+KMkftNb+rLV2c2vtjtbax1trv9bf5mFVdVlV3dTvOXp/VY3NOsbvVNVEvxdxvKpO67ffo6peU1Vf7u97UVU9oL9udVW9r98+WVX/t6oeso/6XlNVH7pL21ur6tz+5xdX1Vf65/7q/npPZ2ut3Z7k/UnWVtUR/eMcXlXv6l+7iap6/exesar6taq6qn+eL1TVyf32R/SHXk5W1b/O9J5W1ROq6ht3OcZzq+pf5nFtjusP331pVX09yWX99l/t1/CtqtpRVcfOOvYzquqL/V69P05Sc1yC30vyqdbab7XWrutfk/HW2i+21ib7x/tgv/6b+z3Ej5x1rmf2r8Et/Wv16lnrnlVVn53V2/roWev2+XcCwMIIgQAr1+8meUKSxyQ5Kcnjkry2tfadJD+bZPesHsPdSaaT/GZ6vVynJjktySvmcZ51SY5O8qE5tqkkb0yyJskj+tufkyRVtS7JbyR5bGvtvkk2Jrm6v99ZSTYleUp/328lOa+/7kVJDu8f64FJ/lOSqX2c+4Ikz6yq+/XPN5LkPyT5QD8Qn5vkZ/vn/okknz3QF+6H419JclO/piQ5P8ntSR6eZH2Sn07ysv72z+9/319Jcr8kz05yU1WtSvI3SS5J8uAk/znJ+6tqXWvt00m+k+Rps079i0k+MI9rM+Mp6V3vjVW1Kcl/TXJ6kiOS/EP/2qSqHpTkr5K8Nr3f/8tJnjjHJXh65v69k97/aDih/70+k15onvGuJC/vX/NH5Qch9eQk707y8vR+0z9J8uH+/7yY6+8EgIVorXl5eXl5rZBXev8ofnr/85eTPHPWuo1Jru5/fmqSaw9wrFcluXjWckvy8H1s98T+utULqHNTkp39zw9PckN6wWLVXba7Kslps5aPTLInyWFJfjXJp5I8eh7n+2SSX+l/fkaSL/c/3zvJZJJfSDJ6gGOck+T7/e2n0wuAT+2ve0iS22YfI8kLk3y0/3lHkrP3ccwnJflGknvMarsgyTn9z69P8u7+5/umFwqPnce1Oa7/mzx01vr/neSls5bvkeS7SY5NL5x+eta6SnJtkpft51rsSfIzC/i9x/r1HN5f/np6Qe9+d9nu7en1KM9uG08vzO7378TLy8vLa2EvPYEAK9eaJF+btfy1fts+VW+ij7/tD+H7dpL/nl6v0IHc1H8/co5jP7iqLuwP5ft2kvfNHLu19m/pBc5zktzQ326mzmOTXNwfGjiZXvCZTi90/UV64erC6g13/Z/9nrV9+UB6oSyZ1ZvWer2iL0ivF/G6qvq7qvqxOb7rRa21sf75P5/klFl1ruofY6bWP0mvFyzp9VZ+eR/HW5PkmtbaHbPavpZk7ay6T6+qH0mvB+8zrbWZ33SuazPjmlmfj03y1lnb/3t6YW/tTB0zG7bW2l32vaubMvfvPVJVb+oPVf12ftBjN/P39AtJnpnka9WbQGhmgp1jk/yXmRr7dR6dZM0B/k4AWAAhEGDl2p3eP6pnHNNvS3q9Mnf19iRfTHJCa+1+6Q0dnOu+sBnj6QWGX5hjmzf2z/no/rF/afaxW2sfaK39ZL/eluR/9Fddk95QzbFZr9WttYnW2p7W2u+11n48vWGcz0qvR2tfPpjkqVV1VJLn5gdDKtNa29Fae0Z6oeaLSf70QF+4tfbN9HqyzqmqI/t13pbkQbPqvF9rbeY+uGuSPGwfh9qd5Oiqmv3f42OSTPTP84X0QuHP5s5DQee8NrNLvcv2L7/L9qOttU8luS69sJVk732eR2f//k/m/r1/Mclz0uu1Ozy9nsmk/5u31v5va+056YXk7UkumlXjG+5S471aaxf099vf3wkACyAEAqxcFyR5bVUd0b/n67+l1wOXJNcneWBVHT5r+/sm+XaSW/u9Yb8+n5P0e41+K8n/W1Uvqar79Sct+cmqeuesY9+aZLKq1ibZPLN/Va2rqqf1e7u+l959fdP91e9I8oaZCUz63+U5/c8/VVUn9u/x+3Z6QxRn9rtrjTcm+ViS9yT5amvtqv4xHlJVz+7fG3hbv8Z9HmMfx/xiej2Rv916k6NckuTNs77/w6rqKf3N/yzJq6vqlOp5eP87XZ7eEM/frqpVVfXU9GZUvXDWqT6Q3v1/T86dZyPd77XZj3ck2TIzQUv1JrJ5fn/d3yV5ZFWdXr2ZRM9K8qNzHOt1SX6iqrZW1Y/2j/fw6k3UM5be731bej2G90qvVzn97e5ZVf+xqg5vre1J77ebueZ/muQ/VdXj+9fp3lX1c1V13wP8nQCwAEIgwMr1+iRXJPmXJLvSm5zj9cneAHNBkq/0h92tSfLq9HpwbknvH+N/Od8TtdY+lN6wyl9Nr3fr+v65/rq/ye8lOTnJzekFjm2zdv+RJG9K8s307o97cHq9kEny1iQfTnJJVd2S5NNJHt9f96PpTU7y7fSGQn48Pwi5+/KB9HqmZvem3SPJf+nX/O/p3Xs2n8lwZmxNcmZVPTi9Xsh7JvlCepO0fCj9IZOttQ8meUP/3Lek1/v1gNba99ObJOZn+9//bendu/jFWee4IL17OC/r90DOmOva/JDW2sXp9Zxd2B+i+fn+eWd6Np+f3u9wU3oTuvzjHMf6cnqTBx2X5F+r6ub0Jpa5ov/9/jy9HsyJ/vX49F0O8ctJru7X8Z/S6xlOa+2KJL+W5I/71/Dfkry4v89cfycALED1/gcuAAAAXaAnEAAAoEOEQAAAgA4RAgEAADpECAQAAOiQw4ZdwMF40IMe1I477rhhlwEAADAUV1555Tdba0csZJ9lHQKPO+64XHHFFcMuAwAAYCiq6msL3cdwUAAAgA4RAgEAADpECAQAAOiQZX1PIAAAMFh79uzJtddem+9973vDLqXTVq9enaOOOiqrVq066GMJgQAAwH5de+21ue9975vjjjsuVTXscjqptZabbrop1157bY4//viDPp7hoAAAwH5973vfywMf+EABcIiqKg984AMXrTdWCAQAAOYkAA7fYv4GQiAAAECHCIEAAAAdYmIYAABg0WzfOZGtO8aze3Iqa8ZGs3njumxav/agjjkyMpITTzwxt99+e44//vj8xV/8RcbGxhap4qVxzjnn5D73uU9e/epXD7sUPYEAAMDi2L5zIlu27crE5FRakonJqWzZtivbd04c1HFHR0fz2c9+Np///OfzgAc8IOedd97iFHyQWmu54447hl3GggmBAADAoti6YzxTe6bv1Da1Zzpbd4wv2jlOPfXUTEz0QuWXv/zl/MzP/ExOOeWUPOlJT8oXv/jFJMn111+f5z73uTnppJNy0kkn5VOf+lSS5I/+6I/yqEc9Ko961KPylre8JUnyO7/zO3nb29629/jnnHNO3vzmN/e+z9ateexjH5tHP/rRed3rXpckufrqq/OIRzwir3jFK3LyySfnmmuu2ed2SfKGN7wh69aty9Of/vSMj+//Gtx+++157GMfm4997GNJki1btuR3f/d3F+mK/TDDQQEAgEWxe3JqQe0LNT09nUsvvTQvfelLkyRnnnlm3vGOd+SEE07I5Zdfnle84hW57LLLctZZZ+UpT3lKLr744kxPT+fWW2/NlVdemfe85z25/PLL01rL4x//+DzlKU/JGWeckVe96lV5xStekSS56KKL8pGPfCSXXHJJvvSlL+Wf//mf01rLs5/97HziE5/IMccck/Hx8bznPe/J2972tv1ud+973zsXXnhhdu7cmdtvvz0nn3xyTjnllH1+r8MOOyzvfe9787znPS/nnntuPvKRj+Tyyy9flGu2z/MN7MgAAECnrBkbzcQ+At+asdGDOu7U1FQe85jH5Oqrr84pp5ySZzzjGbn11lvzqU99Ks9//vP3bnfbbbclSS677LL8+Z//eZLe/YSHH354PvnJT+a5z31u7n3veydJTj/99PzDP/xDzjrrrNxwww3ZvXt3brzxxtz//vfPMccck3PPPTeXXHJJ1q9fnyS59dZb86UvfSnHHHNMjj322DzhCU9IklxyySX73O6WW27Jc5/73NzrXvdKkjz72c+e8zs+8pGPzC//8i/n53/+5/NP//RPuec973lQ12wuQiAAALAoNm9cly3bdt1pSOjoqpFs3rjuoI47c0/gzTffnGc961k577zz8uIXvzhjY2P57Gc/O69jtNb2u+55z3tePvShD+Ub3/hGzjjjjL3bb9myJS9/+cvvtO3VV1+9N0jOtd1b3vKWBT/bb9euXRkbG8v111+/oP0Wyj2BAADAoti0fm3eePqJWTs2mkqydmw0bzz9xIOeHXTG4YcfnnPPPTd/+Id/mNHR0Rx//PH54Ac/mKQXxj73uc8lSU477bS8/e1vT9IbQvrtb387T37yk7N9+/Z897vfzXe+851cfPHFedKTnpQkOeOMM3LhhRfmQx/6UJ73vOclSTZu3Jh3v/vdufXWW5MkExMTueGGG36opv1t9+QnPzkXX3xxpqamcsstt+Rv/uZv5vxu27Zty0033ZRPfOITOeusszI5ObkIV2zf9AQCAACLZtP6tYsW+vZl/fr1Oemkk3LhhRfm/e9/f3791389r3/967Nnz56cccYZOemkk/LWt741Z555Zt71rndlZGQkb3/723PqqafmxS9+cR73uMclSV72spftHcL5yEc+MrfcckvWrl2bI488Mkny0z/907nqqqty6qmnJknuc5/75H3ve19GRkbuVM/+tjv55JPzghe8II95zGNy7LHH7g2c+/LNb34zr3nNa3LppZfm6KOPzm/8xm/k7LPPzvnnn7/o1y9Jaq5u0UPdhg0b2hVXXDHsMgAAYMW66qqr8ohHPGLYZZB9/xZVdWVrbcNCjmM4KAAAQIcYDgoAALBEXvnKV+Yf//Ef79R29tln5yUvecmS1SAEAgAAc2qtLXimy5XiW9/9fq6/+Xv5/vQduefIPfKQw1fn/ve6+49vOO+88+7Wfot5G5/hoAAAwH6tXr06N91006KGkOXiW9/9fia+NZXvT9+RJPn+9B2Z+NZUvvXd7y9pHa213HTTTVm9evWiHE9PIAAAsF9HHXVUrr322tx4443DLmXJfePm7+X2O344/N54TeVHD1+cQDZfq1evzlFHHbUoxxICAQCA/Vq1alWOP/74YZcxFM98zd9lX/2fleSrb/q5pS5n0RgOCgAAsA9rxkYX1L5cCIEAAAD7sHnjuoyuuvPD4UdXjWTzxnVDqmhxGA4KAACwD5vWr02SbN0xnt2TU1kzNprNG9ftbV+uhEAAAID92LR+7bIPfXdlOCgAAECHCIEAAAAdIgQCAAB0iBAIAADQIUIgAABAhwiBAAAAHSIEAgAAdIgQCAAA0CFCIAAAQIcIgQAAAB1y2LALAAAAmI/tOyeydcd4dk9OZc3YaDZvXJdN69cOu6xlRwgEAAAOedt3TmTLtl2Z2jOdJJmYnMqWbbuSRBBcIMNBAQCAQ97WHeN7A+CMqT3T2bpjfEgVLV9CIAAAcMjbPTm1oHb2TwgEAAAOeWvGRhfUzv4JgQAAwCFv88Z1GV01cqe20VUj2bxx3ZAqWr5MDAMAABzyZiZ/MTvowRMCAQCAZWHT+rVC3yIwHBQAAKBDhEAAAIAOEQIBAAA6RAgEAADoECEQAACgQ4RAAACADhECAQAAOkQIBAAA6BAhEAAAoEOEQAAAgA4RAgEAADpECAQAAOgQIRAAAKBDhEAAAIAOEQIBAAA6ZGAhsKreXVU3VNXnZ7U9oKr+vqq+1H+//6x1W6rq36pqvKo2DqouAACALhtkT+B7k/zMXdpek+TS1toJSS7tL6eqfjzJGUke2d/nbVU1MsDaAAAAOmlgIbC19okk/36X5uckOb//+fwkm2a1X9hau6219tUk/5bkcYOqDQAAoKuW+p7Ah7TWrkuS/vuD++1rk1wza7tr+20/pKrOrKorquqKG2+8caDFAgAArDSHysQwtY+2tq8NW2vvbK1taK1tOOKIIwZcFgAAwMqy1CHw+qo6Mkn67zf0269NcvSs7Y5KsnuJawMAAFjxljoEfjjJi/qfX5Tkr2e1n1FVP1JVxyc5Ick/L3FtAAAAK95hgzpwVV2Q5KlJHlRV1yZ5XZI3Jbmoql6a5OtJnp8krbV/raqLknwhye1JXtlamx5UbQAAAF01sBDYWnvhfladtp/t35DkDYOqBwAAgENnYhgAAACWgBAIAADQIUIgAABAhwiBAAAAHSIEAgAAdIgQCAAA0CFCIAAAQIcIgQAAAB0iBAIAAHSIEAgAANAhQiAAAECHCIEAAAAdIgQCAAB0iBAIAADQIUIgAABAhwiBAAAAHSIEAgAAdIgQCAAA0CFCIAAAQIcIgQAAAB0iBAIAAHSIEAgAANAhQiAAAECHCIEAAAAdIgQCAAB0iBAIAADQIUIgAABAhwiBAAAAHXLYsAsAAAC6YfvOiWzdMZ7dk1NZMzaazRvXZdP6tcMuq3OEQAAAYOC275zIlm27MrVnOkkyMTmVLdt2JYkguMQMBwUAAAZu647xvQFwxtSe6WzdMT6kirpLCAQAAAZu9+TUgtoZHCEQAAAYuDVjowtqZ3CEQAAAYOA2b1yX0VUjd2obXTWSzRvXDami7jIxDAAAMHAzk7+YHXT4hEAAAGBJbFq/Vug7BBgOCgAA0CFCIAAAQIcIgQAAAB0iBAIAAHSIEAgAANAhQiAAAECHCIEAAAAdIgQCAAB0iBAIAADQIUIgAABAhwiBAAAAHSIEAgAAdIgQCAAA0CFCIAAAQIcIgQAAAB0iBAIAAHSIEAgAANAhQiAAAECHCIEAAAAdIgQCAAB0iBAIAADQIUIgAABAhwiBAAAAHSIEAgAAdIgQCAAA0CFCIAAAQIcIgQAAAB0iBAIAAHSIEAgAANAhQiAAAECHCIEAAAAdIgQCAAB0iBAIAADQIUIgAABAhwiBAAAAHSIEAgAAdIgQCAAA0CFCIAAAQIcIgQAAAB0iBAIAAHSIEAgAANAhQiAAAECHCIEAAAAdIgQCAAB0iBAIAADQIUIgAABAhwiBAAAAHTKUEFhVv1lV/1pVn6+qC6pqdVU9oKr+vqq+1H+//zBqAwAAWMmWPARW1dokZyXZ0Fp7VJKRJGckeU2SS1trJyS5tL8MAADAIhrWcNDDkoxW1WFJ7pVkd5LnJDm/v/78JJuGVBsAAMCKteQhsLU2keQPk3w9yXVJbm6tXZLkIa216/rbXJfkwfvav6rOrKorquqKG2+8canKBgAAWBGGMRz0/un1+h2fZE2Se1fVL813/9baO1trG1prG4444ohBlQkAALAiDWM46NOTfLW1dmNrbU+SbUl+Isn1VXVkkvTfbxhCbQAAACvaMELg15M8oaruVVWV5LQkVyX5cJIX9bd5UZK/HkJtAAAAK9phS33C1trlVfWhJJ9JcnuSnUnemeQ+SS6qqpemFxSfv9S1AQAArHRLHgKTpLX2uiSvu0vzben1CgIAADAgw3pEBAAAAEMgBAIAAHSIEAgAANAhQiAAAECHCIEAAAAdIgQCAAB0iBAIAADQIUIgAABAhwiBAAAAHXLYsAsAAACW1vadE9m6Yzy7J6eyZmw0mzeuy6b1a4ddFktECAQAgA7ZvnMiW7btytSe6STJxORUtmzblSSCYEcYDgoAAB2ydcf43gA4Y2rPdLbuGB9SRSw1IRAAADpk9+TUgtpZeYRAAADokDVjowtqZ+URAgEAoEM2b1yX0VUjd2obXTWSzRvXDakilpqJYQAAoENmJn8xO2h3CYEAANAxm9avFfo6zHBQAACADhECAQAAOkQIBAAA6BAhEAAAoEOEQAAAgA4RAgEAADpECAQAAOgQIRAAAKBDhEAAAIAOEQIBAAA6RAgEAADoECEQAACgQ4RAAACADhECAQAAOkQIBAAA6BAhEAAAoEOEQAAAgA4RAgEAADpECAQAAOgQIRAAAKBDhEAAAIAOEQIBAAA6RAgEAADoECEQAACgQ4RAAACADhECAQAAOkQIBAAA6JADhsCqOruq7lc976qqz1TVTy9FcQAAACyu+fQE/mpr7dtJfjrJEUlekuRNA60KAACAgZhPCKz++zOTvKe19rlZbQAAACwj8wmBV1bVJemFwB1Vdd8kdwy2LAAAAAbhsHls89Ikj0nyldbad6vqgekNCQUAAGCZmU9PYEvy40nO6i/fO8nqgVUEAADAwMwnBL4tyalJXthfviXJeQOrCAAAgIGZz3DQx7fWTq6qnUnSWvtWVd1zwHUBAAAwAPPpCdxTVSPpDQtNVR0RE8MAAAAsS/MJgecmuTjJg6vqDUk+meS/D7QqAAAABuKAw0Fba++vqiuTnJbe8wE3tdauGnhlAAAALLoDhsCqeliSr7bWzquqpyZ5RlVd11qbHHh1AADLxGu378oFl1+T6dYyUpUXPv7ovH7TicMuC+CHzGc46F8lma6qhyf5syTHJ/nAQKsCAFhGXrt9V9736a9nurUkyXRred+nv57Xbt815MoAfth8QuAdrbXbk5ye5K2ttd9McuRgywIAWD4uuPyaBbUDDNN8Zwd9YZJfSfK3/bZVgysJAGB5mekBnG87wDDNJwS+JL2Hxb+htfbVqjo+yfsGWxYAwPIxUrWgdoBhOmAIbK19obV2Vmvtgv7yV1trbxp8aQAAy8MLH3/0gtoBhmk+s4OekOSNSX48yeqZ9tbaQwdYFwDAsjEzC6jZQYHl4IAhMMl7krwuyf9K8lPpDQ81tgEAYJbXbzpR6AOWhfncEzjaWrs0SbXWvtZaOyfJ0wZbFgAAAIMwn57A71XVPZJ8qap+I8lEkgcPtiwAAAAGYT49ga9Kcq8kZyU5JckvJXnRIIsCAABgMPbbE1hVq5Pct7X2f/tNtyZ5SVU9JMnNS1EcAAAAi2uunsBzkzxpH+1PT2+SGAAAAJaZuULgT7bWtt21sbX2/iRPHlxJAAAADMpcIXCux0DM515CAAAADjFzhbkbqupxd22sqscmuXFwJQEAADAocz0iYnOSi6rqvUmu7LdtSPIrSc4YcF0AAAAMwH57Altr/5zkcekNC31x/1VJHt9au3wpigMAAGBxzfmw+NbaDUlet0S1AAAAMGAmeAEAAOgQIRAAAKBDhEAAAIAO2e89gVX1N0na/ta31p49kIoAAAAYmLkmhvnD/vvpSX40yfv6yy9McvUAawIAGJjtOyeydcd4dk9OZc3YaDZvXJdN69cOuyyAJbPfENha+3iSVNUftNaePGvV31TVJwZeGQDAItu+cyJbtu3K1J7pJMnE5FS2bNuVJIIg0BnzuSfwiKp66MxCVR2f5IjBlQQAMBhbd4zvDYAzpvZMZ+uO8SFVBLD05nxOYN9vJvlYVX2lv3xckpcPrCIAgAHZPTm1oHaAleiAIbC19pGqOiHJj/Wbvthau+1gTlpVY0n+LMmj0pt85leTjCf5y/RC5tVJ/kNr7VsHcx4AYGVb6P19a8ZGM7GPwLdmbHSQZQIcUg44HLSq7pVkc5LfaK19LskxVfWsgzzvW5N8pLX2Y0lOSnJVktckubS1dkKSS/vLAAD7NHN/38TkVFp+cH/f9p0T+91n88Z1GV01cqe20VUj2bxx3YCrBTh0zOeewPck+X6SU/vL1yZ5/d09YVXdL8mTk7wrSVpr32+tTSZ5TpLz+5udn2TT3T0HALDy3Z37+zatX5s3nn5i1o6NppKsHRvNG08/0aQwQKfM557Ah7XWXlBVL0yS1tpUVdVBnPOhSW5M8p6qOinJlUnOTvKQ1tp1/XNcV1UP3tfOVXVmkjOT5JhjjjmIMgCA5ezu3t+3af1aoQ/otPn0BH6/qkbTf3B8VT0sycHcE3hYkpOTvL21tj7Jd7KAoZ+ttXe21ja01jYccYRJSgGgq/Z3H5/7+wDmNp8Q+LokH0lydFW9P7379X77IM55bZJrW2uX95c/lF4ovL6qjkyS/vsNB3EOAGCFc38fwN0z53DQqrpHkvsnOT3JE5JUkrNba9+8uydsrX2jqq6pqnWttfEkpyX5Qv/1oiRv6r//9d09BwCw8s0M6VzI7KAAJNVam3uDqk+01p68qCetekx6j4i4Z5KvJHlJer2SFyU5JsnXkzy/tfbvcx1nw4YN7YorrljM0gAAAJaNqrqytbZhIfvMZ2KYv6+qV6f3DL/vzDQeKKDNpbX22ST7KvS0u3tMAAAADmw+IfBX+++vnNXW0pvlEwAAgGXkgCGwtXb8UhQCAADA4B1wdtCquldVvbaq3tlfPqGqnjX40gAAAFhs83lExHuSfD/JT/SXr03y+oFVBAAAwMDMJwQ+rLX2P5PsSZLW2lR6j4oAAABgmZlPCPx+VY2mNxlMquphSW4baFUAAAAMxHxmBz0nyUeSHF1V70/yxCQvHmBNAAAADMh8Zge9pKquTHrfF9oAAB1ZSURBVPKE9IaBnt1a++bAKwMAAGDRHTAEVtWHk1yQ5MOtte8caHsAAAAOXfO5J/DNSZ6U5AtV9cGqel5VrR5wXQAAAAzAfIaDfjzJx6tqJMnTkvxakncnud+AawMAAGCRzWdimPRnB/35JC9IcnKS8wdZFAAAAIMxn3sC/zLJ49ObIfS8JB9rrd0x6MIAAABYfPPpCXxPkl9srU0PuhgAAAAGaz4h8NIkr6yqJ/eXP57kHa21PYMrCwAAgEGYTwh8e5JVSd7WX/7lftvLBlUUAAAAgzGfEPjY1tpJs5Yvq6rPDaogAAAABmc+zwmcrqqHzSxU1UOTuD8QAABgGZpPT+DmJB+tqq8kqSTHJnnJQKsCAABgIObzsPhLq+qEJOvSC4FfbK3dNvDKAIBO2b5zIlt3jGf35FTWjI1m88Z12bR+7bDLAlhxDjgctKpemWS0tfYvrbXPJblXVb1i8KUBAF2xfedEtmzblYnJqbQkE5NT2bJtV7bvnBh2aQArznzuCfy11trkzEJr7VtJfm1wJQEAXbN1x3im9tx5yoGpPdPZumN8SBUBrFzzCYH3qKqaWaiqkST3HFxJAEDX7J6cWlA7AHfffELgjiQXVdVpVfW0JBck+chgywIAumTN2OiC2gG4++YTAn8nyWVJfj3JK5NcmuS3B1kUANAtmzeuy+iqkTu1ja4ayeaN64ZUEcDKNZ/ZQe+oqvcmuay1ZmA+ALDoZmYBNTsowOAdMARW1bOTbE3vPsDjq+oxSX6/tfbsQRcHAHTHpvVrhT6AJTCf4aCvS/K4JJNJ0lr7bJLjBlgTAAAAAzKfEHh7a+3mgVcCAADAwB1wOGiSz1fVLyYZqaoTkpyV5FODLQsAAIBBmE9P4H9O8sgkt6X3eIibk5w9yKIAAAAYjAOGwNbad1trv9tae2xrbUOS9yX548GXBgAAwGLbbwisqkdX1SVV9fmq+oOqekhV/VWS/5PkC0tXIgAAAItlrp7AP03ygSS/kOSbST6T5CtJHt5a+19LUBsAAACLbK6JYX6ktfbe/ufxqnp1kte01qYHXxYAAACDMFcIXF1V65NUf/nWJI+uqkqS1tpnBl0cAAAAi2uuEHhdkj+atfyNWcstydMGVRQAAACDsd8Q2Fr7qaUsBAAAgMGbz3MCAQAAWCGEQAAAgA4RAgEAADpkv/cEVtXJc+1odlAAAIDlZ67ZQd/cf1+dZEOSz6X3uIhHJ7k8yU8OtjQAAAAW236Hg7bWfqo/Q+jXkpzcWtvQWjslyfok/7ZUBQIAALB45nNP4I+11nbNLLTWPp/kMYMrCQAAgEGZazjojKuq6s+SvC+9h8T/UpKrBloVAAAAAzGfEPiSJL+e5Oz+8ieSvH1gFQEAADAwBwyBrbXvJflf/RcAAADL2AFDYFU9Mck5SY6dvX1r7aGDKwsAAIBBmM9w0Hcl+c0kVyaZHmw5AAAADNJ8QuDNrbX/PfBKAAAAGLj5hMCPVtXWJNuS3DbT2Fr7zMCqAgAAYCDmEwIf33/fMKutJXna4pcDAADAIM1ndtCfWopCAAAAGLz59ASmqn4uySOTrJ5pa639/qCKAgAAYDDucaANquodSV6Q5D8nqSTPT+9xEQAAACwzBwyBSX6itfYrSb7VWvu9JKcmOXqwZQEAADAI8wmBU/3371bVmiR7khw/uJIAAAAYlPncE/i3VTWWZGuSz6Q3M+ifDrQqAAAABmI+s4P+Qf/jX1XV3yZZ3Vq7ebBlAQAAMAjzmh10Rmvttsx6YDwAAADLy3zuCQQAAGCFEAIBAAA6ZL/DQavq5Ll2bK19ZvHLAQAAYJDmuifwzXOsa0metsi1AAAAMGD7DYGttZ9aykIAAAAYvHnNDlpVj0ry40lWz7S11v58UEUBAAAwGAcMgVX1uiRPTS8E/n9JfjbJJ5MIgQAAAMvMfGYHfV6S05J8o7X2kiQnJfmRgVYFAADAQMwnBE611u5IcntV3S/JDUkeOtiyAAAAGIT53BN4RVWNJfnTJFcmuTXJPw+0KgAAAAbigCGwtfaK/sd3VNVHktyvtfYvgy0LAACAQTjgcNCqunTmc2vt6tbav8xuAwAAYPnYb09gVa1Ocq8kD6qq+yep/qr7JVmzBLUBAMvQ9p0T2bpjPLsnp7JmbDSbN67LpvVrh10WAH1zDQd9eZJXpRf4PjOr/dtJzhtkUQDA8rR950S2bNuVqT3TSZKJyals2bYrSQRBgEPEfoeDttbe2lo7PsmrW2vHz3qd1Fr74yWsEQBYJrbuGN8bAGdM7ZnO1h3jQ6oIgLuaz+ygf1JVZyV5cn/5Y0n+pLW2Z2BVAQDL0u7JqQW1A7D05vOcwLclOaX/PvP57YMsCgBYntaMjS6oHYClt98QWFUzvYSPba29qLV2Wf/1kiSPXZryAIDlZPPGdRldNXKnttFVI9m8cd2QKgLgrubqCZx5IPx0VT1sprGqHppket+7AABdtmn92rzx9BOzdmw0lWTt2GjeePqJJoUBOITMdU/gzCMhXp3ko1X1lf7ycUleMsiiAIDla9P6tUIfwCFsrhB4RFX9Vv/znyQZSfKdJKuTrE/y0QHXBgAAwCKbKwSOJLlPftAjmP5yktx3YBUBAAAwMHOFwOtaa78/qBNX1UiSK5JMtNaeVVUPSPKX6Q03vTrJf2itfWtQ5wcAAOiiuSaGqTnWLYazk1w1a/k1SS5trZ2Q5NL+MgAAAItorhB42qBOWlVHJfm5JH82q/k5Sc7vfz4/yaZBnR8AAKCr9hsCW2v/PsDzviXJbye5Y1bbQ1pr1/XPfV2SB+9rx6o6s6quqKorbrzxxgGWCAAAsPLM1RM4EFX1rCQ3tNauvDv7t9be2Vrb0FrbcMQRRyxydQAAACvbXBPDDMoTkzy7qp6Z3uMm7ldV70tyfVUd2Vq7rqqOTHLDEGoDAABY0Za8J7C1tqW1dlRr7bgkZyS5rLX2S0k+nORF/c1elOSvl7o2AACAlW7JQ+Ac3pTkGVX1pSTP6C8DAACwiIYxHHSv1trHknys//mmDHBGUgAAAIYcAgGAu2/7zols3TGe3ZNTWTM2ms0b12XT+rXDLguAQ5wQCADL0PadE9mybVem9kwnSSYmp7Jl264kEQQBmNOhdE8gADBPW3eM7w2AM6b2TGfrjvEhVQTAciEEAsAytHtyakHtADBDCASAZWjN2OiC2gFghhAIAMvQ5o3rMrpq5E5to6tGsnnjuiFVBMByYWIYAFiGZiZ/MTsoAAslBALAMrVp/VqhD4AFMxwUAACgQ4RAAACADhECAQAAOkQIBAAA6BAhEAAAoEOEQAAAgA4RAgEAADpECAQAAOgQIRAAAKBDhEAAAIAOEQIBAAA6RAgEAADoECEQAACgQ4RAAACADhECAQAAOkQIBAAA6BAhEAAAoEOEQAAAgA4RAgEAADpECAQAAOgQIRAAAKBDhEAAAIAOEQIBAAA6RAgEAADoECEQAACgQ4RAAACADhECAQAAOkQIBAAA6BAhEAAAoEOEQAAAgA4RAgEAADpECAQAAOgQIRAAAKBDhEAAAIAOEQIBAAA6RAgEAADoECEQAACgQ4RAAACADhECAQAAOkQIBAAA6BAhEAAAoEOEQAAAgA4RAgEAADpECAQAAOgQIRAAAKBDhEAAAIAOEQIBAAA6RAgEAADoECEQAACgQ4RAAACADhECAQAAOkQIBAAA6BAhEAAAoEOEQAAAgA4RAgEAADpECAQAAOgQIRAAAKBDhEAAAIAOEQIBAAA6RAgEAADoECEQAACgQ4RAAACADhECAQAAOkQIBAAA6BAhEAAAoEMOG3YBALDSbN85ka07xrN7ciprxkazeeO6bFq/dthlAUASIRAAFtX2nRPZsm1XpvZMJ0kmJqeyZduuJBEEATgkGA4KAIto647xvQFwxtSe6WzdMT6kigDgzoRAAFhEuyenFtQOAEtNCASARbRmbHRB7QCw1IRAADpl+86JPPFNl+X41/xdnvimy7J958SiHn/zxnUZXTVyp7bRVSPZvHHdop4HAO4uE8MA0BlLMWnLzHHMDgrAoUoIBKAz5pq0ZTFD2qb1a4U+AA5ZhoMC0BkmbQGAIYTAqjq6qj5aVVdV1b9W1dn99gdU1d9X1Zf67/df6toAWNlM2gIAw+kJvD3Jf2mtPSLJE5K8sqp+PMlrklzaWjshyaX9ZQBYNCZtAYAhhMDW2nWttc/0P9+S5Koka5M8J8n5/c3OT7JpqWsDYGXbtH5t3nj6iVk7NppKsnZsNG88/UT37wHQKdVaG97Jq45L8okkj0ry9dba2Kx132qt/dCQ0Ko6M8mZSXLMMcec8rWvfW1pigUAADjEVNWVrbUNC9lnaBPDVNV9kvxVkle11r493/1aa+9srW1orW044ogjBlcgAADACjSUEFhVq9ILgO9vrW3rN19fVUf21x+Z5IZh1AYAALCSDWN20EryriRXtdb+aNaqDyd5Uf/zi5L89VLXBgAAsNIN42HxT0zyy0l2VdVn+23/NcmbklxUVS9N8vUkzx9CbQAAACvakofA1tonk9R+Vp+2lLUAAAB0zdAmhgEAAGDpCYEAAAAdIgQCAAB0iBAIAADQIUIgAABAhwiBAAAAHSIEAgAAdIgQCAAA0CFCIAAAQIcIgQAAAB0iBAIAAHSIEAgAANAhQiAAAECHCIEAAAAdctiwCwCAxbB950S27hjP7smprBkbzeaN67Jp/dphlwUAhxwhEIBlb/vOiWzZtitTe6aTJBOTU9mybVeSCIIAcBeGgwKw7G3dMb43AM6Y2jOdrTvGh1QRABy6hEAAlr3dk1MLageALhMCAVj21oyNLqgdALpMCARg2du8cV1WjdSd2laNVDZvXDekigDg0CUEArAytAMsAwBJhEAAVoCtO8az5447p749dzQTwwDAPgiBACx7JoYBgPkTAgFY9kwMAwDzJwQCsOxt3rguo6tG7tQ2umrExDAAsA+HDbsAADhYm9avTdK7N3D35FTWjI1m88Z1e9sBgB8QAgFYETatXyv0AcA8GA4KAADQIUIgAABAhwiBAAAAHSIEAgAAdIgQCAAA0CFmBwVYYtt3TniUAQAwNEIgwBLavnMiW7btytSe6STJxORUtmzblSSCIACwJAwHBVhCW3eM7w2AM6b2TGfrjvEhVQQAdI0QCLCEdk9OLagdAGCxCYEAS2jN2OiC2gEAFpsQCLCENm9cl1Ujdae2VSOVzRvXDakiAKBrhECApdYOsAwAMEBCIMAS2rpjPHvuuHPq23NHMzEMALBkhECAJWRiGABg2IRAgCVkYhgAYNiEQIAltHnjuoyuGrlT2+iqERPDAABL5rBhFwDQJZvWr03Suzdw9+RU1oyNZvPGdXvbAQAGTQgEWGKb1q8V+gCAoTEcFAAAoEOEQAAAgA4RAgEAADpECAQAAOgQIRAAAKBDhEAAAIAO8YgIoFNeu31XLrj8mky3lpGqvPDxR+f1m07c57bbd07M+3l+C9kWAGCYhECgM167fVfe9+mv712ebm3v8l2D4PadE9mybVem9kwnSSYmp7Jl264k+aFwt5BtAQCGzXBQoDMuuPyaebdv3TG+N9TNmNozna07xg9qWwCAYRMCgc6Ybm3e7bsnp/a57b7aF7ItAMCwCYFAZ4xUzbt9zdjoPrfdV/tCtgUAGDYhEOiMFz7+6Hm3b964LqOrRu7UNrpqJJs3rjuobQEAhs3EMEBnzEz+Mp/ZQWcmdJnPjJ8L2RYAYNiq7ecemeVgw4YN7Yorrhh2GQAAAENRVVe21jYsZB/DQQEAADpECAQAAOgQIRAAAKBDhEAAAIAOEQIBAAA6xCMiYJnZvnPioB5FcLD7H6pW6vcCAFhsQiAsI9t3TmTLtl2Z2jOdJJmYnMqWbbuSZF6B52D3P1St1O8FADAIhoPCMrJ1x/jeoDNjas90tu4YX5L9D1Ur9XsBAAyCEAjLyO7JqQW1L/b+h6qV+r0AAAZBCIRlZM3Y6ILaF3v/Q9VK/V4AAIMgBMIysnnjuoyuGrlT2+iqkWzeuG5J9j9UrdTvBQAwCCaGgWVkZpKTuzsL5sHuf6haqd8LAGAQqrU27Brutg0bNrQrrrhi2GUAAAAMRVVd2VrbsJB9DAcFAADoECEQAACgQ9wTCIeA7Tsn3M8GAMCSEAJhyLbvnMiWbbv2Pux8YnIqW7btShJBEACARWc4KAzZ1h3jewPgjKk909m6Y3xIFQEAsJIJgTBkuyenFtQOAAAHw3DQRbQS7ut67f/f3v3H+lXfdRx/vrh00MCybqEilGY0C3MRtpXRQZCJYERwS9Yx3QYhOuJ0mkDEmGxj/sQ43VB0GuO2oLIwwRJgUsskA1Q22Bz0B2sp5cdWBUdXpF0IQjUyaN/+8T23Xur3e7/99t72fO89z0dC7vd8zuec7/uc++7n5s35nHNWb2bVA0+xu4qJhIvPWMon3vPmtsPqa5TzPaxvv/Ww/++dm8l5O37RQr7bp+A7ftHC/dpekiRJGoVF4CyZD/d1/ebqzdxw/3f2Lu+u2rs8boXgKOd7WN9+6z9yyyYIvLS7hu5/puft3DctfsX2U9slSZKk2eZ00FkyH+7rWvXAUyO1t2mU8z2sb7/1L+2pvQXgsP3P9Lzd89jOkdolSZKkmbAInCXz4b6u3VUjtbdplPM9rO8ov6N+fWd63uZD7kiSJGnusAicJYPu35pL93VNJCO1t2mU8z2s7yi/o359Z3re5kPuSJIkae4YuyIwyQVJHk+yNcmVbcezvz5y/g+xcMHEK9oWLpjY+4CRueDiM5aO1N6mUc73sL791i84LCyYyMBtpprpeZsPuSNJkqS5Y6weDJNkAvgL4DxgG7AuyZqqeqTdyIabfFjIXH466ORDTObC00FHOd/D+g5av7/7n+l5mw+5I0mSpLkjNUb3eyU5E7iqqs5vlj8OUFWf7Nd/xYoVtX79+kMYoSRJkiSNjyQbqmrFKNuM23TQJcDURypua9r2SvLhJOuTrN+506cnSpIkSdIoxq0I7PckjVdcqqyqa6tqRVWtWLzY96hJkiRJ0ijGrQjcBkx9msYJwPaWYpEkSZKkeWfcisB1wElJliV5FXARsKblmCRJkiRp3hirp4NW1ctJLgfuBCaA66pqS8thSZIkSdK8MVZFIEBV3QHc0XYckiRJkjQfjdt0UEmSJEnSQWQRKEmSJEkdYhEoSZIkSR1iEShJkiRJHWIRKEmSJEkdYhEoSZIkSR1iEShJkiRJHWIRKEmSJEkdYhEoSZIkSR1iEShJkiRJHWIRKEmSJEkdYhEoSZIkSR1iEShJkiRJHWIRKEmSJEkdkqpqO4YDlmQn8O+H8CuPAb53CL9Pc4N5oX7MCw1ibqgf80KDmBvqZ2pevL6qFo+y8ZwuAg+1JOurakXbcWi8mBfqx7zQIOaG+jEvNIi5oX5mmhdOB5UkSZKkDrEIlCRJkqQOsQgczbVtB6CxZF6oH/NCg5gb6se80CDmhvqZUV54T6AkSZIkdYhXAiVJkiSpQywCJUmSJKlDLAL3Q5ILkjyeZGuSK9uOR+1J8mSSzUk2JlnftL0uyd1Jvt38fG3bcergS3Jdkh1JHp7SNjAXkny8GUMeT3J+O1HrYBuQF1cl+W4zbmxM8s4p68yLjkiyNMk9SR5NsiXJFU2740aHTZMXjhsdluTIJGuTbGry4neb9lkbL7wncIgkE8C3gPOAbcA64OKqeqTVwNSKJE8CK6rqe1Pa/hB4tqo+1fxPgtdW1cfailGHRpKzgV3AF6rqlKatby4k+WFgFXA6cDzwj8Abq2p3S+HrIBmQF1cBu6rqmn36mhcdkuQ44LiqejDJq4ENwHuAS3Hc6Kxp8uL9OG50VpIAR1XVriQLgK8BVwDvZZbGC68EDnc6sLWq/q2qvg/cBKxsOSaNl5XA9c3n6+kN3prnqupe4Nl9mgflwkrgpqp6saqeALbSG1s0zwzIi0HMiw6pqqer6sHm8wvAo8ASHDc6bZq8GMS86IDq2dUsLmj+K2ZxvLAIHG4J8NSU5W1M/49T81sBdyXZkOTDTduxVfU09AZz4Adai05tG5QLjiO6PMlDzXTRyek75kVHJTkROBV4AMcNNfbJC3Dc6LQkE0k2AjuAu6tqVscLi8Dh0qfNObTddVZVvQ34KeCyZuqXNIzjSLd9FngDsBx4Gvjjpt286KAkRwNfBH61qp6frmufNvNjnuqTF44bHVdVu6tqOXACcHqSU6bpPnJeWAQOtw1YOmX5BGB7S7GoZVW1vfm5A7iN3qX2Z5o5/ZNz+3e0F6FaNigXHEc6rKqeaf6Y7wH+kv+bomNedExzb88XgRur6u+aZseNjuuXF44bmlRVzwFfAS5gFscLi8Dh1gEnJVmW5FXARcCalmNSC5Ic1dy0TZKjgJ8EHqaXDx9sun0Q+Pt2ItQYGJQLa4CLkhyRZBlwErC2hfjUgsk/2I0L6Y0bYF50SvOgh78GHq2qP5myynGjwwblheNGtyVZnGRR83kh8BPAY8zieHH4wQh8Pqmql5NcDtwJTADXVdWWlsNSO44FbuuN1xwO/G1VfTnJOuDmJB8CvgO8r8UYdYgkWQWcAxyTZBvwO8Cn6JMLVbUlyc3AI8DLwGU+yW1+GpAX5yRZTm9qzpPAL4F50UFnAT8LbG7u8wH4dRw3um5QXlzsuNFpxwHXN28pOAy4uaq+lOQbzNJ44SsiJEmSJKlDnA4qSZIkSR1iEShJkiRJHWIRKEmSJEkdYhEoSZIkSR1iEShJkiRJHWIRKEkaW0l+MMlNSf41ySNJ7kjyxgPc148m2ZJkY5IlSW6d7XgHfO+uAe2zdmySJI3CV0RIksZS8xLlfwGur6rPNW3LgVdX1X0HsL/PAQ9U1een6XN4Vb18oDEP2Oeuqjp6n7ZZPTZJkkbhlUBJ0rg6F3hpskgCqKqNVXVfev4oycNJNif5AECSc5J8JcmtSR5LcmPT9xeA9wO/3bSdmOThZptLk9yS5HbgrmZ5dZLbkzyR5PIkv5bkm0nuT/K6Zrs3JPlykg1J7kvypqZ9WZJvJFmX5PcO4NiOTvJPSR5sjm1ls9+jkvxDkk3NcU8e82lJvtrEcWeS45r2X2muMD6U5KbZ/dVIkuayw9sOQJKkAU4BNgxY915gOfBW4BhgXZJ7m3WnAicD24GvA2dV1V8leQfwpaq6NcmJ++zvTOAtVfVskkub7z4VOBLYCnysqk5N8mng54A/Ba4Ffrmqvp3kDOAzwI8DfwZ8tqq+kOSyAzi2/wEurKrnkxwD3J9kDXABsL2q3gWQ5DVJFgB/Dqysqp1NYfj7wM8DVwLLqurFJIsGfJckqYMsAiVJc9E7gFVVtRt4JslXgbcDzwNrq2obQJKNwInA14bs7+6qenbK8j1V9QLwQpL/BG5v2jcDb0lyNPAjwC29mZ0AHNH8PAv46ebz3wBXj3hsAf4gydnAHmAJcGzz3dckuZpeMXtfklPoFZR3N3FMAE83+3kIuDHJamD1iDFIkuYxi0BJ0rjaAvzMgHUZ0A7w4pTPu9m/v3X/Nc0+9kxZ3tPs7zDguapaPmB/w264n+7YLgEWA6dV1UtJngSOrKpvJTkNeCfwySR3AbcBW6rqzD77eRdwNvBu4LeSnDzb9ztKkuYm7wmUJI2rfwaOSPKLkw1J3p7kx4B7gQ8kmUiymF6xs/ZQBVZVzwNPJHlfE1eSvLVZ/XXgoubzJQN2Md2xvQbY0RSA5wKvb9YfD/x3Vd0AXAO8DXgcWJzkzKbPgiQnJzkMWFpV9wAfBRYBr3g4jSSpuywCJUljqXqPr74QOK95jcIW4Cp69/rdRm+64yZ6BdVHq+o/DnGIlwAfSrKJ3pW9lU37FcBlSdbRK+j+nyHHdiOwIsn65jseazZ7M7C2meL6G8Anqur79K4oXt3EsZHeNNUJ4IYkm4FvAp+uqudm9eglSXOWr4iQJEmSpA7xSqAkSZIkdYhFoCRJkiR1iEWgJEmSJHWIRaAkSZIkdYhFoCRJkiR1iEWgJEmSJHWIRaAkSZIkdcj/Ajbd+rGkjC8T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12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02" y="838200"/>
            <a:ext cx="7853150" cy="528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4817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naina handa</dc:creator>
  <cp:lastModifiedBy>Naina</cp:lastModifiedBy>
  <cp:revision>1</cp:revision>
  <dcterms:created xsi:type="dcterms:W3CDTF">2006-08-16T00:00:00Z</dcterms:created>
  <dcterms:modified xsi:type="dcterms:W3CDTF">2020-07-12T16:22:46Z</dcterms:modified>
</cp:coreProperties>
</file>