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  <p:embeddedFont>
      <p:font typeface="Poppins Light"/>
      <p:regular r:id="rId32"/>
      <p:bold r:id="rId33"/>
      <p:italic r:id="rId34"/>
      <p:boldItalic r:id="rId35"/>
    </p:embeddedFont>
    <p:embeddedFont>
      <p:font typeface="Poppins Medium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33" Type="http://schemas.openxmlformats.org/officeDocument/2006/relationships/font" Target="fonts/PoppinsLight-bold.fntdata"/><Relationship Id="rId10" Type="http://schemas.openxmlformats.org/officeDocument/2006/relationships/slide" Target="slides/slide5.xml"/><Relationship Id="rId32" Type="http://schemas.openxmlformats.org/officeDocument/2006/relationships/font" Target="fonts/PoppinsLight-regular.fntdata"/><Relationship Id="rId13" Type="http://schemas.openxmlformats.org/officeDocument/2006/relationships/slide" Target="slides/slide8.xml"/><Relationship Id="rId35" Type="http://schemas.openxmlformats.org/officeDocument/2006/relationships/font" Target="fonts/Poppins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Light-italic.fntdata"/><Relationship Id="rId15" Type="http://schemas.openxmlformats.org/officeDocument/2006/relationships/slide" Target="slides/slide10.xml"/><Relationship Id="rId37" Type="http://schemas.openxmlformats.org/officeDocument/2006/relationships/font" Target="fonts/PoppinsMedium-bold.fntdata"/><Relationship Id="rId14" Type="http://schemas.openxmlformats.org/officeDocument/2006/relationships/slide" Target="slides/slide9.xml"/><Relationship Id="rId36" Type="http://schemas.openxmlformats.org/officeDocument/2006/relationships/font" Target="fonts/PoppinsMedium-regular.fntdata"/><Relationship Id="rId17" Type="http://schemas.openxmlformats.org/officeDocument/2006/relationships/slide" Target="slides/slide12.xml"/><Relationship Id="rId39" Type="http://schemas.openxmlformats.org/officeDocument/2006/relationships/font" Target="fonts/Poppins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PoppinsMedium-italic.fntdata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599e4082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599e4082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599e4082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599e4082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599e4082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599e4082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ato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2" name="Google Shape;12;p2"/>
          <p:cNvSpPr/>
          <p:nvPr>
            <p:ph idx="2" type="pic"/>
          </p:nvPr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6" name="Google Shape;136;p1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0" name="Google Shape;140;p1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44" name="Google Shape;144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1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7" name="Google Shape;147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50" name="Google Shape;150;p1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51" name="Google Shape;151;p1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" name="Google Shape;155;p1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6" name="Google Shape;156;p1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1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62" name="Google Shape;162;p1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1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7" name="Google Shape;167;p1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" name="Google Shape;170;p1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71" name="Google Shape;171;p1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176;p1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7" name="Google Shape;177;p1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" name="Google Shape;181;p1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82" name="Google Shape;182;p1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" name="Google Shape;185;p1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6" name="Google Shape;186;p1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1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92" name="Google Shape;192;p1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Google Shape;196;p1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7" name="Google Shape;197;p1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1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02" name="Google Shape;202;p1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5" name="Google Shape;205;p1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6" name="Google Shape;206;p1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1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11" name="Google Shape;211;p1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p1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6" name="Google Shape;216;p1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1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22" name="Google Shape;222;p1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6" name="Google Shape;226;p1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7" name="Google Shape;227;p1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Google Shape;230;p1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31" name="Google Shape;231;p1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5" name="Google Shape;235;p1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6" name="Google Shape;236;p1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1" name="Google Shape;241;p1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42" name="Google Shape;242;p1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7" name="Google Shape;247;p1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0" name="Google Shape;250;p1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51" name="Google Shape;251;p1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1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7" name="Google Shape;257;p1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1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62" name="Google Shape;262;p1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1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7" name="Google Shape;267;p1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0" name="Google Shape;270;p1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71" name="Google Shape;271;p1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5" name="Google Shape;275;p1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noFill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04" y="4670511"/>
            <a:ext cx="1136249" cy="35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8" name="Google Shape;18;p4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9" name="Google Shape;19;p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21;p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2" name="Google Shape;22;p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Google Shape;25;p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6" name="Google Shape;26;p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" name="Google Shape;30;p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" name="Google Shape;36;p4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7" name="Google Shape;37;p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" name="Google Shape;39;p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40" name="Google Shape;40;p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" name="Google Shape;43;p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" name="Google Shape;44;p4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45" name="Google Shape;45;p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" name="Google Shape;47;p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5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0" name="Google Shape;100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8" name="Google Shape;108;p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4" name="Google Shape;114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0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21" name="Google Shape;121;p10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22" name="Google Shape;122;p1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" name="Google Shape;125;p10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26" name="Google Shape;126;p1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p1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30" name="Google Shape;130;p1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2" name="Google Shape;132;p1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85" name="Google Shape;2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777" y="-177574"/>
            <a:ext cx="5490750" cy="4506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176526" y="784879"/>
            <a:ext cx="5490750" cy="450668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5"/>
          <p:cNvSpPr txBox="1"/>
          <p:nvPr/>
        </p:nvSpPr>
        <p:spPr>
          <a:xfrm>
            <a:off x="1756963" y="1983127"/>
            <a:ext cx="5368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GIT ASSIGNMENT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clipart&#10;&#10;Description generated with very high confidence" id="288" name="Google Shape;28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047" y="222170"/>
            <a:ext cx="1733962" cy="41464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5"/>
          <p:cNvSpPr txBox="1"/>
          <p:nvPr/>
        </p:nvSpPr>
        <p:spPr>
          <a:xfrm>
            <a:off x="6155400" y="3864802"/>
            <a:ext cx="2882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Submitted </a:t>
            </a:r>
            <a:r>
              <a:rPr b="0" i="0" lang="en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By : N</a:t>
            </a: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aincy</a:t>
            </a:r>
            <a:r>
              <a:rPr b="0" i="0" lang="en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kumari</a:t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Team : Falcon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Emp ID : 1593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/>
        </p:nvSpPr>
        <p:spPr>
          <a:xfrm>
            <a:off x="680900" y="335225"/>
            <a:ext cx="61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it checkout -b &lt;branchname&gt; :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create a new branch and switch to that new branch.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6" name="Google Shape;3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700" y="869475"/>
            <a:ext cx="4886325" cy="12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6125" y="2340025"/>
            <a:ext cx="676275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/>
        </p:nvSpPr>
        <p:spPr>
          <a:xfrm>
            <a:off x="597100" y="366650"/>
            <a:ext cx="684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it push origin &lt;branchname&gt; : 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it will push the new branch to a remote repository.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3" name="Google Shape;3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900" y="782150"/>
            <a:ext cx="3658709" cy="40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6858000" cy="38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70" name="Google Shape;37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4520" y="-159970"/>
            <a:ext cx="4991874" cy="4097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-161472" y="795594"/>
            <a:ext cx="5490750" cy="45066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6"/>
          <p:cNvSpPr/>
          <p:nvPr/>
        </p:nvSpPr>
        <p:spPr>
          <a:xfrm>
            <a:off x="6424294" y="4082503"/>
            <a:ext cx="2337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6424294" y="4596430"/>
            <a:ext cx="133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6"/>
          <p:cNvSpPr/>
          <p:nvPr/>
        </p:nvSpPr>
        <p:spPr>
          <a:xfrm>
            <a:off x="6424294" y="3549554"/>
            <a:ext cx="106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75" name="Google Shape;375;p26"/>
          <p:cNvSpPr txBox="1"/>
          <p:nvPr/>
        </p:nvSpPr>
        <p:spPr>
          <a:xfrm>
            <a:off x="2960312" y="1653508"/>
            <a:ext cx="2689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Thank You!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6"/>
          <p:cNvSpPr txBox="1"/>
          <p:nvPr/>
        </p:nvSpPr>
        <p:spPr>
          <a:xfrm>
            <a:off x="5847796" y="2562934"/>
            <a:ext cx="13890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/>
        </p:nvSpPr>
        <p:spPr>
          <a:xfrm>
            <a:off x="7846669" y="129750"/>
            <a:ext cx="1136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73763"/>
                </a:solidFill>
                <a:latin typeface="Poppins"/>
                <a:ea typeface="Poppins"/>
                <a:cs typeface="Poppins"/>
                <a:sym typeface="Poppins"/>
              </a:rPr>
              <a:t>www.knoldus.com</a:t>
            </a:r>
            <a:endParaRPr b="0" i="0" sz="1100" u="none" cap="none" strike="noStrike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557725" y="210700"/>
            <a:ext cx="713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and Collaborate on a new empty repository : </a:t>
            </a:r>
            <a:endParaRPr b="1" sz="18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564025" y="756050"/>
            <a:ext cx="3928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upper-right corner of any page, use the  drop-down menu, and select New repository.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075" y="855400"/>
            <a:ext cx="264795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656875" y="2701875"/>
            <a:ext cx="3743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Type a short, memorable name for your repository. For example, "assignment". Then Click Create repository.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/>
        </p:nvSpPr>
        <p:spPr>
          <a:xfrm>
            <a:off x="7846669" y="129750"/>
            <a:ext cx="1136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73763"/>
                </a:solidFill>
                <a:latin typeface="Poppins"/>
                <a:ea typeface="Poppins"/>
                <a:cs typeface="Poppins"/>
                <a:sym typeface="Poppins"/>
              </a:rPr>
              <a:t>www.knoldus.com</a:t>
            </a:r>
            <a:endParaRPr b="0" i="0" sz="1100" u="none" cap="none" strike="noStrike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000" y="403950"/>
            <a:ext cx="6428799" cy="279369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 txBox="1"/>
          <p:nvPr/>
        </p:nvSpPr>
        <p:spPr>
          <a:xfrm>
            <a:off x="768425" y="3693400"/>
            <a:ext cx="669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My new Remote repository is created in github.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git init : 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Transform the current directory into a Git repository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/>
        </p:nvSpPr>
        <p:spPr>
          <a:xfrm>
            <a:off x="7846669" y="129750"/>
            <a:ext cx="1136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73763"/>
                </a:solidFill>
                <a:latin typeface="Poppins"/>
                <a:ea typeface="Poppins"/>
                <a:cs typeface="Poppins"/>
                <a:sym typeface="Poppins"/>
              </a:rPr>
              <a:t>www.knoldus.com</a:t>
            </a:r>
            <a:endParaRPr b="0" i="0" sz="1100" u="none" cap="none" strike="noStrike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125" y="283975"/>
            <a:ext cx="6939549" cy="35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8"/>
          <p:cNvSpPr txBox="1"/>
          <p:nvPr/>
        </p:nvSpPr>
        <p:spPr>
          <a:xfrm>
            <a:off x="907125" y="3823575"/>
            <a:ext cx="7006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git status : 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displays the state of the working directory and the staging area.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Now adding one text file in your test file naming demo.txt. And do some changes in that file to commit.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/>
        </p:nvSpPr>
        <p:spPr>
          <a:xfrm>
            <a:off x="7846669" y="129750"/>
            <a:ext cx="1136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73763"/>
                </a:solidFill>
                <a:latin typeface="Poppins"/>
                <a:ea typeface="Poppins"/>
                <a:cs typeface="Poppins"/>
                <a:sym typeface="Poppins"/>
              </a:rPr>
              <a:t>www.knoldus.com</a:t>
            </a:r>
            <a:endParaRPr b="0" i="0" sz="1100" u="none" cap="none" strike="noStrike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725" y="210150"/>
            <a:ext cx="7541870" cy="4723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/>
        </p:nvSpPr>
        <p:spPr>
          <a:xfrm>
            <a:off x="7846669" y="129750"/>
            <a:ext cx="1136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73763"/>
                </a:solidFill>
                <a:latin typeface="Poppins"/>
                <a:ea typeface="Poppins"/>
                <a:cs typeface="Poppins"/>
                <a:sym typeface="Poppins"/>
              </a:rPr>
              <a:t>www.knoldus.com</a:t>
            </a:r>
            <a:endParaRPr b="0" i="0" sz="1100" u="none" cap="none" strike="noStrike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502825" y="439975"/>
            <a:ext cx="6756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it add : 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adds new or changed files in your working directory to the Git staging area.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Commit</a:t>
            </a:r>
            <a:endParaRPr b="1" sz="1800">
              <a:solidFill>
                <a:srgbClr val="07376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commit : </a:t>
            </a: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creates a commit, which is like a snapshot of your repository. </a:t>
            </a:r>
            <a:endParaRPr b="1"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3725" y="1571350"/>
            <a:ext cx="3713074" cy="18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1800" y="2571750"/>
            <a:ext cx="5761550" cy="19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/>
        </p:nvSpPr>
        <p:spPr>
          <a:xfrm>
            <a:off x="7846669" y="129750"/>
            <a:ext cx="1136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73763"/>
                </a:solidFill>
                <a:latin typeface="Poppins"/>
                <a:ea typeface="Poppins"/>
                <a:cs typeface="Poppins"/>
                <a:sym typeface="Poppins"/>
              </a:rPr>
              <a:t>www.knoldus.com</a:t>
            </a:r>
            <a:endParaRPr b="0" i="0" sz="1100" u="none" cap="none" strike="noStrike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21"/>
          <p:cNvSpPr txBox="1"/>
          <p:nvPr/>
        </p:nvSpPr>
        <p:spPr>
          <a:xfrm>
            <a:off x="419025" y="303800"/>
            <a:ext cx="63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Now copy link of remote repository.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99" y="704000"/>
            <a:ext cx="8168625" cy="20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1"/>
          <p:cNvSpPr txBox="1"/>
          <p:nvPr/>
        </p:nvSpPr>
        <p:spPr>
          <a:xfrm>
            <a:off x="534250" y="2571750"/>
            <a:ext cx="639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it remote add origin &lt;link&gt; 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Link local and remote repository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025" y="3202950"/>
            <a:ext cx="8237300" cy="13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/>
        </p:nvSpPr>
        <p:spPr>
          <a:xfrm>
            <a:off x="7846669" y="129750"/>
            <a:ext cx="1136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73763"/>
                </a:solidFill>
                <a:latin typeface="Poppins"/>
                <a:ea typeface="Poppins"/>
                <a:cs typeface="Poppins"/>
                <a:sym typeface="Poppins"/>
              </a:rPr>
              <a:t>www.knoldus.com</a:t>
            </a:r>
            <a:endParaRPr b="0" i="0" sz="1100" u="none" cap="none" strike="noStrike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22"/>
          <p:cNvSpPr txBox="1"/>
          <p:nvPr/>
        </p:nvSpPr>
        <p:spPr>
          <a:xfrm>
            <a:off x="576150" y="408550"/>
            <a:ext cx="641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it push origin master 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used for pushing local content to GitHub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125" y="766950"/>
            <a:ext cx="6305550" cy="21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1125" y="3043650"/>
            <a:ext cx="6305551" cy="167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/>
        </p:nvSpPr>
        <p:spPr>
          <a:xfrm>
            <a:off x="796150" y="513300"/>
            <a:ext cx="4577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Checkout</a:t>
            </a:r>
            <a:endParaRPr b="1" sz="19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827575" y="869475"/>
            <a:ext cx="591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it checkout :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lets you navigate between the branches created by git branch 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75" y="1665600"/>
            <a:ext cx="6972300" cy="27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