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9144000" cy="6858000"/>
  <p:embeddedFontLst>
    <p:embeddedFont>
      <p:font typeface="Bodoni MT" pitchFamily="18" charset="0"/>
      <p:regular r:id="rId18"/>
      <p:bold r:id="rId19"/>
      <p:italic r:id="rId20"/>
      <p:boldItalic r:id="rId21"/>
    </p:embeddedFont>
    <p:embeddedFont>
      <p:font typeface="Trebuchet MS" pitchFamily="34" charset="0"/>
      <p:regular r:id="rId22"/>
      <p:bold r:id="rId23"/>
      <p:italic r:id="rId24"/>
      <p:boldItalic r:id="rId25"/>
    </p:embeddedFont>
    <p:embeddedFont>
      <p:font typeface="Berlin Sans FB Demi" pitchFamily="34" charset="0"/>
      <p:bold r:id="rId26"/>
    </p:embeddedFont>
    <p:embeddedFont>
      <p:font typeface="Arial Rounded MT Bold" pitchFamily="34" charset="0"/>
      <p:regular r:id="rId27"/>
    </p:embeddedFont>
    <p:embeddedFont>
      <p:font typeface="Averia Serif Libre" charset="0"/>
      <p:regular r:id="rId28"/>
    </p:embeddedFont>
    <p:embeddedFont>
      <p:font typeface="Cambria" pitchFamily="18" charset="0"/>
      <p:regular r:id="rId29"/>
      <p:bold r:id="rId30"/>
      <p:italic r:id="rId31"/>
      <p:boldItalic r:id="rId32"/>
    </p:embeddedFont>
    <p:embeddedFont>
      <p:font typeface="Wingdings 2" pitchFamily="18" charset="2"/>
      <p:regular r:id="rId33"/>
    </p:embeddedFont>
  </p:embeddedFont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9/23/2018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327042-6B61-B148-8485-8BBBFAA13D24}" type="slidenum">
              <a:rPr lang="en-US" smtClean="0"/>
              <a:t>4</a:t>
            </a:fld>
            <a:endParaRPr lang="en-US"/>
          </a:p>
        </p:txBody>
      </p:sp>
    </p:spTree>
    <p:extLst>
      <p:ext uri="{BB962C8B-B14F-4D97-AF65-F5344CB8AC3E}">
        <p14:creationId xmlns:p14="http://schemas.microsoft.com/office/powerpoint/2010/main" val="295516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327042-6B61-B148-8485-8BBBFAA13D24}" type="slidenum">
              <a:rPr lang="en-US" smtClean="0"/>
              <a:t>5</a:t>
            </a:fld>
            <a:endParaRPr lang="en-US"/>
          </a:p>
        </p:txBody>
      </p:sp>
    </p:spTree>
    <p:extLst>
      <p:ext uri="{BB962C8B-B14F-4D97-AF65-F5344CB8AC3E}">
        <p14:creationId xmlns:p14="http://schemas.microsoft.com/office/powerpoint/2010/main" val="2992351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vert="horz" rtlCol="0"/>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7"/>
          <p:cNvSpPr/>
          <p:nvPr/>
        </p:nvSpPr>
        <p:spPr>
          <a:xfrm flipH="1">
            <a:off x="2667000" y="0"/>
            <a:ext cx="6477000" cy="6858000"/>
          </a:xfrm>
          <a:prstGeom prst="rect">
            <a:avLst/>
          </a:prstGeom>
          <a:blipFill dpi="0" rotWithShape="1">
            <a:blip r:embed="rId2">
              <a:alphaModFix amt="43000"/>
            </a:blip>
            <a:tile tx="0" ty="0" sx="50000" sy="50000" algn="tl"/>
          </a:blipFill>
          <a:ln w="0" cap="flat">
            <a:noFill/>
            <a:prstDash val="solid"/>
          </a:ln>
          <a:effectLst>
            <a:innerShdw blurRad="63500" dist="44450" dir="10800000">
              <a:srgbClr val="000000">
                <a:alpha val="50000"/>
              </a:srgbClr>
            </a:innerShdw>
          </a:effectLst>
        </p:spPr>
        <p:style>
          <a:lnRef idx="3">
            <a:schemeClr val="lt1"/>
          </a:lnRef>
          <a:fillRef idx="1">
            <a:schemeClr val="accent1"/>
          </a:fillRef>
          <a:effectRef idx="0">
            <a:schemeClr val="accent1"/>
          </a:effectRef>
          <a:fontRef idx="minor">
            <a:schemeClr val="lt1"/>
          </a:fontRef>
        </p:style>
        <p:txBody>
          <a:bodyPr vert="horz" rtlCol="0" anchor="ctr"/>
          <a:lstStyle/>
          <a:p>
            <a:pPr algn="ctr"/>
            <a:endParaRPr lang="en-US" dirty="0"/>
          </a:p>
        </p:txBody>
      </p:sp>
      <p:cxnSp>
        <p:nvCxnSpPr>
          <p:cNvPr id="3" name="Straight Connector 8"/>
          <p:cNvCxnSpPr/>
          <p:nvPr/>
        </p:nvCxnSpPr>
        <p:spPr>
          <a:xfrm rot="16200000">
            <a:off x="-762000" y="3429000"/>
            <a:ext cx="6858000" cy="0"/>
          </a:xfrm>
          <a:prstGeom prst="line">
            <a:avLst/>
          </a:prstGeom>
          <a:noFill/>
          <a:ln w="11430" cap="flat">
            <a:solidFill>
              <a:schemeClr val="bg1">
                <a:shade val="95000"/>
              </a:schemeClr>
            </a:solidFill>
            <a:prstDash val="solid"/>
            <a:miter lim="800000"/>
          </a:ln>
        </p:spPr>
      </p:cxnSp>
      <p:sp>
        <p:nvSpPr>
          <p:cNvPr id="4" name="Title 11"/>
          <p:cNvSpPr>
            <a:spLocks noGrp="1"/>
          </p:cNvSpPr>
          <p:nvPr>
            <p:ph type="title"/>
          </p:nvPr>
        </p:nvSpPr>
        <p:spPr>
          <a:xfrm>
            <a:off x="3366868" y="533400"/>
            <a:ext cx="5105400" cy="2868168"/>
          </a:xfrm>
        </p:spPr>
        <p:txBody>
          <a:bodyPr vert="horz" lIns="45720" tIns="0" rIns="45720" rtlCol="0">
            <a:noAutofit/>
          </a:bodyPr>
          <a:lstStyle>
            <a:lvl1pPr lvl="0" algn="r">
              <a:defRPr lang="en-US" sz="4200" b="1" dirty="0">
                <a:latin typeface="+mn-lt"/>
              </a:defRPr>
            </a:lvl1pPr>
          </a:lstStyle>
          <a:p>
            <a:r>
              <a:rPr lang="en-US" dirty="0"/>
              <a:t>Click to edit Master title style</a:t>
            </a:r>
          </a:p>
        </p:txBody>
      </p:sp>
      <p:sp>
        <p:nvSpPr>
          <p:cNvPr id="5" name="Subtitle 24"/>
          <p:cNvSpPr>
            <a:spLocks noGrp="1"/>
          </p:cNvSpPr>
          <p:nvPr>
            <p:ph type="subTitle" idx="1"/>
          </p:nvPr>
        </p:nvSpPr>
        <p:spPr>
          <a:xfrm>
            <a:off x="3354441" y="3539864"/>
            <a:ext cx="5114778" cy="1101248"/>
          </a:xfrm>
        </p:spPr>
        <p:txBody>
          <a:bodyPr vert="horz" lIns="45720" tIns="0" rIns="45720" bIns="0" rtlCol="0"/>
          <a:lstStyle>
            <a:lvl1pPr marL="0" lvl="0" indent="0" algn="r">
              <a:buNone/>
              <a:defRPr lang="en-US" sz="2200" dirty="0">
                <a:solidFill>
                  <a:srgbClr val="FFFFFF"/>
                </a:solidFill>
              </a:defRPr>
            </a:lvl1pPr>
            <a:lvl2pPr marL="457200" lvl="1" indent="0" algn="ctr">
              <a:buNone/>
            </a:lvl2pPr>
            <a:lvl3pPr marL="914400" lvl="2" indent="0" algn="ctr">
              <a:buNone/>
            </a:lvl3pPr>
            <a:lvl4pPr marL="1371600" lvl="3" indent="0" algn="ctr">
              <a:buNone/>
            </a:lvl4pPr>
            <a:lvl5pPr marL="1828800" lvl="4" indent="0" algn="ctr">
              <a:buNone/>
            </a:lvl5pPr>
            <a:lvl6pPr marL="2286000" lvl="5" indent="0" algn="ctr">
              <a:buNone/>
            </a:lvl6pPr>
            <a:lvl7pPr marL="2743200" lvl="6" indent="0" algn="ctr">
              <a:buNone/>
            </a:lvl7pPr>
            <a:lvl8pPr marL="3200400" lvl="7" indent="0" algn="ctr">
              <a:buNone/>
            </a:lvl8pPr>
            <a:lvl9pPr marL="3657600" lvl="8" indent="0" algn="ctr">
              <a:buNone/>
            </a:lvl9pPr>
          </a:lstStyle>
          <a:p>
            <a:r>
              <a:rPr lang="en-US" dirty="0"/>
              <a:t>Click to edit Master subtitle style</a:t>
            </a:r>
          </a:p>
        </p:txBody>
      </p:sp>
      <p:sp>
        <p:nvSpPr>
          <p:cNvPr id="6" name="Date Placeholder 30"/>
          <p:cNvSpPr>
            <a:spLocks noGrp="1"/>
          </p:cNvSpPr>
          <p:nvPr>
            <p:ph type="dt" sz="half" idx="10"/>
          </p:nvPr>
        </p:nvSpPr>
        <p:spPr>
          <a:xfrm>
            <a:off x="5871224" y="6557946"/>
            <a:ext cx="2002463" cy="226902"/>
          </a:xfrm>
        </p:spPr>
        <p:txBody>
          <a:bodyPr vert="horz" rtlCol="0"/>
          <a:lstStyle>
            <a:lvl1pPr lvl="0">
              <a:defRPr lang="en-US" dirty="0">
                <a:solidFill>
                  <a:srgbClr val="FFFFFF"/>
                </a:solidFill>
              </a:defRPr>
            </a:lvl1pPr>
          </a:lstStyle>
          <a:p>
            <a:r>
              <a:rPr lang="en-US" smtClean="0"/>
              <a:t>9/21/2018</a:t>
            </a:r>
            <a:endParaRPr lang="en-US" dirty="0"/>
          </a:p>
        </p:txBody>
      </p:sp>
      <p:sp>
        <p:nvSpPr>
          <p:cNvPr id="7" name="Footer Placeholder 17"/>
          <p:cNvSpPr>
            <a:spLocks noGrp="1"/>
          </p:cNvSpPr>
          <p:nvPr>
            <p:ph type="ftr" sz="quarter" idx="11"/>
          </p:nvPr>
        </p:nvSpPr>
        <p:spPr>
          <a:xfrm>
            <a:off x="2819400" y="6557946"/>
            <a:ext cx="2927722" cy="228600"/>
          </a:xfrm>
        </p:spPr>
        <p:txBody>
          <a:bodyPr vert="horz" rtlCol="0"/>
          <a:lstStyle>
            <a:lvl1pPr lvl="0">
              <a:defRPr lang="en-US" dirty="0">
                <a:solidFill>
                  <a:srgbClr val="FFFFFF"/>
                </a:solidFill>
              </a:defRPr>
            </a:lvl1pPr>
          </a:lstStyle>
          <a:p>
            <a:endParaRPr lang="en-US" dirty="0"/>
          </a:p>
        </p:txBody>
      </p:sp>
      <p:sp>
        <p:nvSpPr>
          <p:cNvPr id="8" name="Slide Number Placeholder 28"/>
          <p:cNvSpPr>
            <a:spLocks noGrp="1"/>
          </p:cNvSpPr>
          <p:nvPr>
            <p:ph type="sldNum" sz="quarter" idx="12"/>
          </p:nvPr>
        </p:nvSpPr>
        <p:spPr>
          <a:xfrm>
            <a:off x="7880884" y="6556248"/>
            <a:ext cx="588335" cy="228600"/>
          </a:xfrm>
        </p:spPr>
        <p:txBody>
          <a:bodyPr vert="horz" rtlCol="0"/>
          <a:lstStyle>
            <a:lvl1pPr lvl="0">
              <a:defRPr lang="en-US" dirty="0">
                <a:solidFill>
                  <a:srgbClr val="FFFFFF"/>
                </a:solidFill>
              </a:defRPr>
            </a:lvl1pPr>
          </a:lstStyle>
          <a:p>
            <a:fld id="{516D6C51-E0A9-4DDC-BE75-58E26AA3B68C}" type="slidenum">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lstStyle/>
          <a:p>
            <a:r>
              <a:rPr lang="en-US" dirty="0"/>
              <a:t>Click to edit Master title style</a:t>
            </a:r>
          </a:p>
        </p:txBody>
      </p:sp>
      <p:sp>
        <p:nvSpPr>
          <p:cNvPr id="3" name="Vertical Text Placeholder 2"/>
          <p:cNvSpPr>
            <a:spLocks noGrp="1"/>
          </p:cNvSpPr>
          <p:nvPr>
            <p:ph type="body" idx="1"/>
          </p:nvPr>
        </p:nvSpPr>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vert="horz" rtlCol="0"/>
          <a:lstStyle/>
          <a:p>
            <a:r>
              <a:rPr lang="en-US" smtClean="0"/>
              <a:t>9/21/2018</a:t>
            </a:r>
            <a:endParaRPr lang="en-US" dirty="0"/>
          </a:p>
        </p:txBody>
      </p:sp>
      <p:sp>
        <p:nvSpPr>
          <p:cNvPr id="5" name="Footer Placeholder 4"/>
          <p:cNvSpPr>
            <a:spLocks noGrp="1"/>
          </p:cNvSpPr>
          <p:nvPr>
            <p:ph type="ftr" sz="quarter" idx="11"/>
          </p:nvPr>
        </p:nvSpPr>
        <p:spPr/>
        <p:txBody>
          <a:bodyPr vert="horz" rtlCol="0"/>
          <a:lstStyle/>
          <a:p>
            <a:endParaRPr lang="en-US" dirty="0"/>
          </a:p>
        </p:txBody>
      </p:sp>
      <p:sp>
        <p:nvSpPr>
          <p:cNvPr id="6" name="Slide Number Placeholder 5"/>
          <p:cNvSpPr>
            <a:spLocks noGrp="1"/>
          </p:cNvSpPr>
          <p:nvPr>
            <p:ph type="sldNum" sz="quarter" idx="12"/>
          </p:nvPr>
        </p:nvSpPr>
        <p:spPr/>
        <p:txBody>
          <a:bodyPr vert="horz" rtlCol="0"/>
          <a:lstStyle/>
          <a:p>
            <a:fld id="{7AC4BE08-F96D-4BBB-8D0E-EBFA4FE75B99}" type="slidenum">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p:nvPr>
        </p:nvSpPr>
        <p:spPr>
          <a:xfrm>
            <a:off x="6553200" y="274954"/>
            <a:ext cx="1524000" cy="5851524"/>
          </a:xfrm>
        </p:spPr>
        <p:txBody>
          <a:bodyPr vert="horz" rtlCol="0" anchor="t"/>
          <a:lstStyle/>
          <a:p>
            <a:r>
              <a:rPr lang="en-US" dirty="0"/>
              <a:t>Click to edit Master title style</a:t>
            </a:r>
          </a:p>
        </p:txBody>
      </p:sp>
      <p:sp>
        <p:nvSpPr>
          <p:cNvPr id="3" name="Vertical Text Placeholder 2"/>
          <p:cNvSpPr>
            <a:spLocks noGrp="1"/>
          </p:cNvSpPr>
          <p:nvPr>
            <p:ph type="body" idx="1"/>
          </p:nvPr>
        </p:nvSpPr>
        <p:spPr>
          <a:xfrm>
            <a:off x="457200" y="274642"/>
            <a:ext cx="6019800" cy="5851524"/>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242816" y="6557946"/>
            <a:ext cx="2002463" cy="226902"/>
          </a:xfrm>
        </p:spPr>
        <p:txBody>
          <a:bodyPr vert="horz" rtlCol="0"/>
          <a:lstStyle/>
          <a:p>
            <a:r>
              <a:rPr lang="en-US" smtClean="0"/>
              <a:t>9/21/2018</a:t>
            </a:r>
            <a:endParaRPr lang="en-US" dirty="0"/>
          </a:p>
        </p:txBody>
      </p:sp>
      <p:sp>
        <p:nvSpPr>
          <p:cNvPr id="5" name="Footer Placeholder 4"/>
          <p:cNvSpPr>
            <a:spLocks noGrp="1"/>
          </p:cNvSpPr>
          <p:nvPr>
            <p:ph type="ftr" sz="quarter" idx="11"/>
          </p:nvPr>
        </p:nvSpPr>
        <p:spPr>
          <a:xfrm>
            <a:off x="457200" y="6556248"/>
            <a:ext cx="3657600" cy="228600"/>
          </a:xfrm>
        </p:spPr>
        <p:txBody>
          <a:bodyPr vert="horz" rtlCol="0"/>
          <a:lstStyle/>
          <a:p>
            <a:endParaRPr lang="en-US" dirty="0"/>
          </a:p>
        </p:txBody>
      </p:sp>
      <p:sp>
        <p:nvSpPr>
          <p:cNvPr id="6" name="Slide Number Placeholder 5"/>
          <p:cNvSpPr>
            <a:spLocks noGrp="1"/>
          </p:cNvSpPr>
          <p:nvPr>
            <p:ph type="sldNum" sz="quarter" idx="12"/>
          </p:nvPr>
        </p:nvSpPr>
        <p:spPr>
          <a:xfrm>
            <a:off x="6254496" y="6553200"/>
            <a:ext cx="588335" cy="228600"/>
          </a:xfrm>
        </p:spPr>
        <p:txBody>
          <a:bodyPr vert="horz" rtlCol="0"/>
          <a:lstStyle>
            <a:lvl1pPr lvl="0">
              <a:defRPr lang="en-US" dirty="0">
                <a:solidFill>
                  <a:schemeClr val="tx2"/>
                </a:solidFill>
              </a:defRPr>
            </a:lvl1pPr>
          </a:lstStyle>
          <a:p>
            <a:fld id="{2F5DA870-2E88-443D-817D-528048A85A8E}" type="slidenum">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lstStyle/>
          <a:p>
            <a:r>
              <a:rPr lang="en-US" dirty="0"/>
              <a:t>Click to edit Master title style</a:t>
            </a:r>
          </a:p>
        </p:txBody>
      </p:sp>
      <p:sp>
        <p:nvSpPr>
          <p:cNvPr id="3" name="Content Placeholder 2"/>
          <p:cNvSpPr>
            <a:spLocks noGrp="1"/>
          </p:cNvSpPr>
          <p:nvPr>
            <p:ph idx="1"/>
          </p:nvPr>
        </p:nvSpPr>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vert="horz" rtlCol="0"/>
          <a:lstStyle/>
          <a:p>
            <a:r>
              <a:rPr lang="en-US" smtClean="0"/>
              <a:t>9/21/2018</a:t>
            </a:r>
            <a:endParaRPr lang="en-US" dirty="0"/>
          </a:p>
        </p:txBody>
      </p:sp>
      <p:sp>
        <p:nvSpPr>
          <p:cNvPr id="5" name="Footer Placeholder 4"/>
          <p:cNvSpPr>
            <a:spLocks noGrp="1"/>
          </p:cNvSpPr>
          <p:nvPr>
            <p:ph type="ftr" sz="quarter" idx="11"/>
          </p:nvPr>
        </p:nvSpPr>
        <p:spPr/>
        <p:txBody>
          <a:bodyPr vert="horz" rtlCol="0"/>
          <a:lstStyle/>
          <a:p>
            <a:endParaRPr lang="en-US" dirty="0"/>
          </a:p>
        </p:txBody>
      </p:sp>
      <p:sp>
        <p:nvSpPr>
          <p:cNvPr id="6" name="Slide Number Placeholder 5"/>
          <p:cNvSpPr>
            <a:spLocks noGrp="1"/>
          </p:cNvSpPr>
          <p:nvPr>
            <p:ph type="sldNum" sz="quarter" idx="12"/>
          </p:nvPr>
        </p:nvSpPr>
        <p:spPr/>
        <p:txBody>
          <a:bodyPr vert="horz" rtlCol="0"/>
          <a:lstStyle/>
          <a:p>
            <a:fld id="{6FBD7E96-A3BC-4FBD-A330-811697A4F345}" type="slidenum">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vert="horz" tIns="0" rtlCol="0" anchor="t"/>
          <a:lstStyle>
            <a:lvl1pPr lvl="0" algn="r">
              <a:buNone/>
              <a:defRPr lang="en-US" sz="4200" b="1" cap="all" dirty="0">
                <a:latin typeface="+mn-lt"/>
              </a:defRPr>
            </a:lvl1pPr>
          </a:lstStyle>
          <a:p>
            <a:r>
              <a:rPr lang="en-US" dirty="0"/>
              <a:t>Click to edit Master title style</a:t>
            </a:r>
          </a:p>
        </p:txBody>
      </p:sp>
      <p:sp>
        <p:nvSpPr>
          <p:cNvPr id="3" name="Text Placeholder 2"/>
          <p:cNvSpPr>
            <a:spLocks noGrp="1"/>
          </p:cNvSpPr>
          <p:nvPr>
            <p:ph type="body" idx="1"/>
          </p:nvPr>
        </p:nvSpPr>
        <p:spPr>
          <a:xfrm>
            <a:off x="1066800" y="1905000"/>
            <a:ext cx="6255488" cy="743507"/>
          </a:xfrm>
        </p:spPr>
        <p:txBody>
          <a:bodyPr vert="horz" rtlCol="0" anchor="b"/>
          <a:lstStyle>
            <a:lvl1pPr marL="0" lvl="0" indent="0" algn="r">
              <a:buNone/>
              <a:defRPr lang="en-US" sz="2000" dirty="0">
                <a:solidFill>
                  <a:schemeClr val="tx1"/>
                </a:solidFill>
              </a:defRPr>
            </a:lvl1pPr>
            <a:lvl2pPr lvl="1">
              <a:buNone/>
              <a:defRPr lang="en-US" sz="1800" dirty="0">
                <a:solidFill>
                  <a:schemeClr val="tx1">
                    <a:tint val="75000"/>
                  </a:schemeClr>
                </a:solidFill>
              </a:defRPr>
            </a:lvl2pPr>
            <a:lvl3pPr lvl="2">
              <a:buNone/>
              <a:defRPr lang="en-US" sz="1600" dirty="0">
                <a:solidFill>
                  <a:schemeClr val="tx1">
                    <a:tint val="75000"/>
                  </a:schemeClr>
                </a:solidFill>
              </a:defRPr>
            </a:lvl3pPr>
            <a:lvl4pPr lvl="3">
              <a:buNone/>
              <a:defRPr lang="en-US" sz="1400" dirty="0">
                <a:solidFill>
                  <a:schemeClr val="tx1">
                    <a:tint val="75000"/>
                  </a:schemeClr>
                </a:solidFill>
              </a:defRPr>
            </a:lvl4pPr>
            <a:lvl5pPr lvl="4">
              <a:buNone/>
              <a:defRPr lang="en-US" sz="1400" dirty="0">
                <a:solidFill>
                  <a:schemeClr val="tx1">
                    <a:tint val="75000"/>
                  </a:schemeClr>
                </a:solidFill>
              </a:defRPr>
            </a:lvl5pPr>
          </a:lstStyle>
          <a:p>
            <a:pPr lvl="0"/>
            <a:r>
              <a:rPr lang="en-US" dirty="0"/>
              <a:t>Click to edit Master text styles</a:t>
            </a:r>
          </a:p>
        </p:txBody>
      </p:sp>
      <p:sp>
        <p:nvSpPr>
          <p:cNvPr id="4" name="Date Placeholder 3"/>
          <p:cNvSpPr>
            <a:spLocks noGrp="1"/>
          </p:cNvSpPr>
          <p:nvPr>
            <p:ph type="dt" sz="half" idx="10"/>
          </p:nvPr>
        </p:nvSpPr>
        <p:spPr>
          <a:xfrm>
            <a:off x="4724238" y="6556810"/>
            <a:ext cx="2002463" cy="226902"/>
          </a:xfrm>
        </p:spPr>
        <p:txBody>
          <a:bodyPr vert="horz" bIns="0" rtlCol="0" anchor="b"/>
          <a:lstStyle>
            <a:lvl1pPr lvl="0">
              <a:defRPr lang="en-US" dirty="0">
                <a:solidFill>
                  <a:schemeClr val="tx2"/>
                </a:solidFill>
              </a:defRPr>
            </a:lvl1pPr>
          </a:lstStyle>
          <a:p>
            <a:r>
              <a:rPr lang="en-US" smtClean="0"/>
              <a:t>9/21/2018</a:t>
            </a:r>
            <a:endParaRPr lang="en-US" dirty="0"/>
          </a:p>
        </p:txBody>
      </p:sp>
      <p:sp>
        <p:nvSpPr>
          <p:cNvPr id="5" name="Footer Placeholder 4"/>
          <p:cNvSpPr>
            <a:spLocks noGrp="1"/>
          </p:cNvSpPr>
          <p:nvPr>
            <p:ph type="ftr" sz="quarter" idx="11"/>
          </p:nvPr>
        </p:nvSpPr>
        <p:spPr>
          <a:xfrm>
            <a:off x="1735358" y="6556810"/>
            <a:ext cx="2895600" cy="228600"/>
          </a:xfrm>
        </p:spPr>
        <p:txBody>
          <a:bodyPr vert="horz" bIns="0" rtlCol="0" anchor="b"/>
          <a:lstStyle>
            <a:lvl1pPr lvl="0">
              <a:defRPr lang="en-US" dirty="0">
                <a:solidFill>
                  <a:schemeClr val="tx2"/>
                </a:solidFill>
              </a:defRPr>
            </a:lvl1pPr>
          </a:lstStyle>
          <a:p>
            <a:endParaRPr lang="en-US" dirty="0"/>
          </a:p>
        </p:txBody>
      </p:sp>
      <p:sp>
        <p:nvSpPr>
          <p:cNvPr id="6" name="Slide Number Placeholder 5"/>
          <p:cNvSpPr>
            <a:spLocks noGrp="1"/>
          </p:cNvSpPr>
          <p:nvPr>
            <p:ph type="sldNum" sz="quarter" idx="12"/>
          </p:nvPr>
        </p:nvSpPr>
        <p:spPr>
          <a:xfrm>
            <a:off x="6733952" y="6555111"/>
            <a:ext cx="588335" cy="228600"/>
          </a:xfrm>
        </p:spPr>
        <p:txBody>
          <a:bodyPr vert="horz" rtlCol="0"/>
          <a:lstStyle/>
          <a:p>
            <a:fld id="{807FDF23-3523-4CDF-A65F-02CBF82A7B49}" type="slidenum">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39"/>
            <a:ext cx="7242048" cy="1143000"/>
          </a:xfrm>
        </p:spPr>
        <p:txBody>
          <a:bodyPr vert="horz" rtlCol="0"/>
          <a:lstStyle/>
          <a:p>
            <a:r>
              <a:rPr lang="en-US" dirty="0"/>
              <a:t>Click to edit Master title style</a:t>
            </a:r>
          </a:p>
        </p:txBody>
      </p:sp>
      <p:sp>
        <p:nvSpPr>
          <p:cNvPr id="3" name="Content Placeholder 2"/>
          <p:cNvSpPr>
            <a:spLocks noGrp="1"/>
          </p:cNvSpPr>
          <p:nvPr>
            <p:ph idx="1"/>
          </p:nvPr>
        </p:nvSpPr>
        <p:spPr>
          <a:xfrm>
            <a:off x="457200" y="1600200"/>
            <a:ext cx="3520439" cy="4525962"/>
          </a:xfrm>
        </p:spPr>
        <p:txBody>
          <a:bodyPr vert="horz" rtlCol="0" anchor="t"/>
          <a:lstStyle>
            <a:lvl1pPr lvl="0">
              <a:defRPr lang="en-US" sz="2800" dirty="0"/>
            </a:lvl1pPr>
            <a:lvl2pPr lvl="1">
              <a:defRPr lang="en-US" sz="2400" dirty="0"/>
            </a:lvl2pPr>
            <a:lvl3pPr lvl="2">
              <a:defRPr lang="en-US" sz="2000" dirty="0"/>
            </a:lvl3pPr>
            <a:lvl4pPr lvl="3">
              <a:defRPr lang="en-US" sz="1800" dirty="0"/>
            </a:lvl4pPr>
            <a:lvl5pPr lvl="4">
              <a:defRPr lang="en-US" sz="18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idx="2"/>
          </p:nvPr>
        </p:nvSpPr>
        <p:spPr>
          <a:xfrm>
            <a:off x="4178808" y="1600200"/>
            <a:ext cx="3520439" cy="4525962"/>
          </a:xfrm>
        </p:spPr>
        <p:txBody>
          <a:bodyPr vert="horz" rtlCol="0" anchor="t"/>
          <a:lstStyle>
            <a:lvl1pPr lvl="0">
              <a:defRPr lang="en-US" sz="2800" dirty="0"/>
            </a:lvl1pPr>
            <a:lvl2pPr lvl="1">
              <a:defRPr lang="en-US" sz="2400" dirty="0"/>
            </a:lvl2pPr>
            <a:lvl3pPr lvl="2">
              <a:defRPr lang="en-US" sz="2000" dirty="0"/>
            </a:lvl3pPr>
            <a:lvl4pPr lvl="3">
              <a:defRPr lang="en-US" sz="1800" dirty="0"/>
            </a:lvl4pPr>
            <a:lvl5pPr lvl="4">
              <a:defRPr lang="en-US" sz="18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vert="horz" rtlCol="0"/>
          <a:lstStyle/>
          <a:p>
            <a:r>
              <a:rPr lang="en-US" smtClean="0"/>
              <a:t>9/21/2018</a:t>
            </a:r>
            <a:endParaRPr lang="en-US" dirty="0"/>
          </a:p>
        </p:txBody>
      </p:sp>
      <p:sp>
        <p:nvSpPr>
          <p:cNvPr id="6" name="Footer Placeholder 5"/>
          <p:cNvSpPr>
            <a:spLocks noGrp="1"/>
          </p:cNvSpPr>
          <p:nvPr>
            <p:ph type="ftr" sz="quarter" idx="11"/>
          </p:nvPr>
        </p:nvSpPr>
        <p:spPr/>
        <p:txBody>
          <a:bodyPr vert="horz" rtlCol="0"/>
          <a:lstStyle/>
          <a:p>
            <a:endParaRPr lang="en-US" dirty="0"/>
          </a:p>
        </p:txBody>
      </p:sp>
      <p:sp>
        <p:nvSpPr>
          <p:cNvPr id="7" name="Slide Number Placeholder 6"/>
          <p:cNvSpPr>
            <a:spLocks noGrp="1"/>
          </p:cNvSpPr>
          <p:nvPr>
            <p:ph type="sldNum" sz="quarter" idx="12"/>
          </p:nvPr>
        </p:nvSpPr>
        <p:spPr/>
        <p:txBody>
          <a:bodyPr vert="horz" rtlCol="0"/>
          <a:lstStyle/>
          <a:p>
            <a:fld id="{60C8EE82-676E-41BD-AF55-D3C661CAE0DA}" type="slidenum">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39"/>
            <a:ext cx="7242048" cy="1143000"/>
          </a:xfrm>
        </p:spPr>
        <p:txBody>
          <a:bodyPr vert="horz" rtlCol="0" anchor="b"/>
          <a:lstStyle>
            <a:lvl1pPr lvl="0"/>
          </a:lstStyle>
          <a:p>
            <a:r>
              <a:rPr lang="en-US" dirty="0"/>
              <a:t>Click to edit Master title style</a:t>
            </a:r>
          </a:p>
        </p:txBody>
      </p:sp>
      <p:sp>
        <p:nvSpPr>
          <p:cNvPr id="3" name="Text Placeholder 2"/>
          <p:cNvSpPr>
            <a:spLocks noGrp="1"/>
          </p:cNvSpPr>
          <p:nvPr>
            <p:ph type="body" idx="1"/>
          </p:nvPr>
        </p:nvSpPr>
        <p:spPr>
          <a:xfrm>
            <a:off x="457200" y="5867400"/>
            <a:ext cx="3520439" cy="457200"/>
          </a:xfrm>
          <a:noFill/>
          <a:ln w="12700" cap="flat">
            <a:solidFill>
              <a:schemeClr val="tx2"/>
            </a:solidFill>
            <a:prstDash val="solid"/>
          </a:ln>
          <a:effectLst/>
        </p:spPr>
        <p:style>
          <a:lnRef idx="1">
            <a:schemeClr val="accent1"/>
          </a:lnRef>
          <a:fillRef idx="3">
            <a:schemeClr val="accent1"/>
          </a:fillRef>
          <a:effectRef idx="0">
            <a:schemeClr val="accent1"/>
          </a:effectRef>
          <a:fontRef idx="minor">
            <a:schemeClr val="lt1"/>
          </a:fontRef>
        </p:style>
        <p:txBody>
          <a:bodyPr vert="horz" rtlCol="0" anchor="ctr"/>
          <a:lstStyle>
            <a:lvl1pPr marL="0" lvl="0" indent="0" algn="ctr">
              <a:buNone/>
              <a:defRPr lang="en-US" sz="1800" b="1" dirty="0">
                <a:solidFill>
                  <a:schemeClr val="tx2"/>
                </a:solidFill>
                <a:latin typeface="+mn-lt"/>
              </a:defRPr>
            </a:lvl1pPr>
            <a:lvl2pPr lvl="1">
              <a:buNone/>
              <a:defRPr lang="en-US" sz="2000" b="1" dirty="0">
                <a:latin typeface="+mn-lt"/>
              </a:defRPr>
            </a:lvl2pPr>
            <a:lvl3pPr lvl="2">
              <a:buNone/>
              <a:defRPr lang="en-US" sz="1800" b="1" dirty="0">
                <a:latin typeface="+mn-lt"/>
              </a:defRPr>
            </a:lvl3pPr>
            <a:lvl4pPr lvl="3">
              <a:buNone/>
              <a:defRPr lang="en-US" sz="1600" b="1" dirty="0">
                <a:latin typeface="+mn-lt"/>
              </a:defRPr>
            </a:lvl4pPr>
            <a:lvl5pPr lvl="4">
              <a:buNone/>
              <a:defRPr lang="en-US" sz="1600" b="1" dirty="0">
                <a:latin typeface="+mn-lt"/>
              </a:defRPr>
            </a:lvl5pPr>
          </a:lstStyle>
          <a:p>
            <a:pPr lvl="0"/>
            <a:r>
              <a:rPr lang="en-US" dirty="0"/>
              <a:t>Click to edit Master text styles</a:t>
            </a:r>
          </a:p>
        </p:txBody>
      </p:sp>
      <p:sp>
        <p:nvSpPr>
          <p:cNvPr id="4" name="Text Placeholder 3"/>
          <p:cNvSpPr>
            <a:spLocks noGrp="1"/>
          </p:cNvSpPr>
          <p:nvPr>
            <p:ph type="body" idx="2"/>
          </p:nvPr>
        </p:nvSpPr>
        <p:spPr>
          <a:xfrm>
            <a:off x="4178808" y="5867400"/>
            <a:ext cx="3520439" cy="457200"/>
          </a:xfrm>
          <a:noFill/>
          <a:ln w="12700" cap="flat">
            <a:solidFill>
              <a:schemeClr val="tx2"/>
            </a:solidFill>
            <a:prstDash val="solid"/>
          </a:ln>
          <a:effectLst/>
        </p:spPr>
        <p:style>
          <a:lnRef idx="1">
            <a:schemeClr val="accent2"/>
          </a:lnRef>
          <a:fillRef idx="3">
            <a:schemeClr val="accent2"/>
          </a:fillRef>
          <a:effectRef idx="0">
            <a:schemeClr val="accent1"/>
          </a:effectRef>
          <a:fontRef idx="minor">
            <a:schemeClr val="lt1"/>
          </a:fontRef>
        </p:style>
        <p:txBody>
          <a:bodyPr vert="horz" rtlCol="0" anchor="ctr"/>
          <a:lstStyle>
            <a:lvl1pPr marL="0" lvl="0" indent="0" algn="ctr">
              <a:buNone/>
              <a:defRPr lang="en-US" sz="1800" b="1" dirty="0">
                <a:solidFill>
                  <a:schemeClr val="tx2"/>
                </a:solidFill>
                <a:latin typeface="+mn-lt"/>
              </a:defRPr>
            </a:lvl1pPr>
            <a:lvl2pPr lvl="1">
              <a:buNone/>
              <a:defRPr lang="en-US" sz="2000" b="1" dirty="0">
                <a:latin typeface="+mn-lt"/>
              </a:defRPr>
            </a:lvl2pPr>
            <a:lvl3pPr lvl="2">
              <a:buNone/>
              <a:defRPr lang="en-US" sz="1800" b="1" dirty="0">
                <a:latin typeface="+mn-lt"/>
              </a:defRPr>
            </a:lvl3pPr>
            <a:lvl4pPr lvl="3">
              <a:buNone/>
              <a:defRPr lang="en-US" sz="1600" b="1" dirty="0">
                <a:latin typeface="+mn-lt"/>
              </a:defRPr>
            </a:lvl4pPr>
            <a:lvl5pPr lvl="4">
              <a:buNone/>
              <a:defRPr lang="en-US" sz="1600" b="1" dirty="0">
                <a:latin typeface="+mn-lt"/>
              </a:defRPr>
            </a:lvl5pPr>
          </a:lstStyle>
          <a:p>
            <a:pPr lvl="0"/>
            <a:r>
              <a:rPr lang="en-US" dirty="0"/>
              <a:t>Click to edit Master text styles</a:t>
            </a:r>
          </a:p>
        </p:txBody>
      </p:sp>
      <p:sp>
        <p:nvSpPr>
          <p:cNvPr id="5" name="Content Placeholder 4"/>
          <p:cNvSpPr>
            <a:spLocks noGrp="1"/>
          </p:cNvSpPr>
          <p:nvPr>
            <p:ph idx="3"/>
          </p:nvPr>
        </p:nvSpPr>
        <p:spPr>
          <a:xfrm>
            <a:off x="457200" y="1711840"/>
            <a:ext cx="3520439" cy="4114800"/>
          </a:xfrm>
        </p:spPr>
        <p:txBody>
          <a:bodyPr vert="horz" rtlCol="0"/>
          <a:lstStyle>
            <a:lvl1pPr lvl="0">
              <a:defRPr lang="en-US" sz="2400" dirty="0"/>
            </a:lvl1pPr>
            <a:lvl2pPr lvl="1">
              <a:defRPr lang="en-US" sz="2000" dirty="0"/>
            </a:lvl2pPr>
            <a:lvl3pPr lvl="2">
              <a:defRPr lang="en-US" sz="1800" dirty="0"/>
            </a:lvl3pPr>
            <a:lvl4pPr lvl="3">
              <a:defRPr lang="en-US" sz="1600" dirty="0"/>
            </a:lvl4pPr>
            <a:lvl5pPr lvl="4">
              <a:defRPr lang="en-US" sz="16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idx="4"/>
          </p:nvPr>
        </p:nvSpPr>
        <p:spPr>
          <a:xfrm>
            <a:off x="4178808" y="1711840"/>
            <a:ext cx="3520439" cy="4114800"/>
          </a:xfrm>
        </p:spPr>
        <p:txBody>
          <a:bodyPr vert="horz" rtlCol="0"/>
          <a:lstStyle>
            <a:lvl1pPr lvl="0">
              <a:defRPr lang="en-US" sz="2400" dirty="0"/>
            </a:lvl1pPr>
            <a:lvl2pPr lvl="1">
              <a:defRPr lang="en-US" sz="2000" dirty="0"/>
            </a:lvl2pPr>
            <a:lvl3pPr lvl="2">
              <a:defRPr lang="en-US" sz="1800" dirty="0"/>
            </a:lvl3pPr>
            <a:lvl4pPr lvl="3">
              <a:defRPr lang="en-US" sz="1600" dirty="0"/>
            </a:lvl4pPr>
            <a:lvl5pPr lvl="4">
              <a:defRPr lang="en-US" sz="16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vert="horz" rtlCol="0"/>
          <a:lstStyle/>
          <a:p>
            <a:r>
              <a:rPr lang="en-US" smtClean="0"/>
              <a:t>9/21/2018</a:t>
            </a:r>
            <a:endParaRPr lang="en-US" dirty="0"/>
          </a:p>
        </p:txBody>
      </p:sp>
      <p:sp>
        <p:nvSpPr>
          <p:cNvPr id="8" name="Footer Placeholder 7"/>
          <p:cNvSpPr>
            <a:spLocks noGrp="1"/>
          </p:cNvSpPr>
          <p:nvPr>
            <p:ph type="ftr" sz="quarter" idx="11"/>
          </p:nvPr>
        </p:nvSpPr>
        <p:spPr/>
        <p:txBody>
          <a:bodyPr vert="horz" rtlCol="0"/>
          <a:lstStyle/>
          <a:p>
            <a:endParaRPr lang="en-US" dirty="0"/>
          </a:p>
        </p:txBody>
      </p:sp>
      <p:sp>
        <p:nvSpPr>
          <p:cNvPr id="9" name="Slide Number Placeholder 8"/>
          <p:cNvSpPr>
            <a:spLocks noGrp="1"/>
          </p:cNvSpPr>
          <p:nvPr>
            <p:ph type="sldNum" sz="quarter" idx="12"/>
          </p:nvPr>
        </p:nvSpPr>
        <p:spPr/>
        <p:txBody>
          <a:bodyPr vert="horz" rtlCol="0"/>
          <a:lstStyle/>
          <a:p>
            <a:fld id="{635ECC45-EF82-44B6-9A3F-E0AC4825EC22}" type="slidenum">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39"/>
            <a:ext cx="7242048" cy="1143000"/>
          </a:xfrm>
        </p:spPr>
        <p:txBody>
          <a:bodyPr vert="horz" rtlCol="0"/>
          <a:lstStyle/>
          <a:p>
            <a:r>
              <a:rPr lang="en-US" dirty="0"/>
              <a:t>Click to edit Master title style</a:t>
            </a:r>
          </a:p>
        </p:txBody>
      </p:sp>
      <p:sp>
        <p:nvSpPr>
          <p:cNvPr id="3" name="Date Placeholder 2"/>
          <p:cNvSpPr>
            <a:spLocks noGrp="1"/>
          </p:cNvSpPr>
          <p:nvPr>
            <p:ph type="dt" sz="half" idx="10"/>
          </p:nvPr>
        </p:nvSpPr>
        <p:spPr/>
        <p:txBody>
          <a:bodyPr vert="horz" rtlCol="0"/>
          <a:lstStyle/>
          <a:p>
            <a:r>
              <a:rPr lang="en-US" smtClean="0"/>
              <a:t>9/21/2018</a:t>
            </a:r>
            <a:endParaRPr lang="en-US" dirty="0"/>
          </a:p>
        </p:txBody>
      </p:sp>
      <p:sp>
        <p:nvSpPr>
          <p:cNvPr id="4" name="Footer Placeholder 3"/>
          <p:cNvSpPr>
            <a:spLocks noGrp="1"/>
          </p:cNvSpPr>
          <p:nvPr>
            <p:ph type="ftr" sz="quarter" idx="11"/>
          </p:nvPr>
        </p:nvSpPr>
        <p:spPr/>
        <p:txBody>
          <a:bodyPr vert="horz" rtlCol="0"/>
          <a:lstStyle/>
          <a:p>
            <a:endParaRPr lang="en-US" dirty="0"/>
          </a:p>
        </p:txBody>
      </p:sp>
      <p:sp>
        <p:nvSpPr>
          <p:cNvPr id="5" name="Slide Number Placeholder 4"/>
          <p:cNvSpPr>
            <a:spLocks noGrp="1"/>
          </p:cNvSpPr>
          <p:nvPr>
            <p:ph type="sldNum" sz="quarter" idx="12"/>
          </p:nvPr>
        </p:nvSpPr>
        <p:spPr/>
        <p:txBody>
          <a:bodyPr vert="horz" rtlCol="0"/>
          <a:lstStyle/>
          <a:p>
            <a:fld id="{531F3CFC-832E-4187-939C-B73021563049}" type="slidenum">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vert="horz" rtlCol="0"/>
          <a:lstStyle>
            <a:lvl1pPr lvl="0">
              <a:defRPr lang="en-US" dirty="0">
                <a:solidFill>
                  <a:schemeClr val="tx2"/>
                </a:solidFill>
              </a:defRPr>
            </a:lvl1pPr>
          </a:lstStyle>
          <a:p>
            <a:r>
              <a:rPr lang="en-US" smtClean="0"/>
              <a:t>9/21/2018</a:t>
            </a:r>
            <a:endParaRPr lang="en-US" dirty="0"/>
          </a:p>
        </p:txBody>
      </p:sp>
      <p:sp>
        <p:nvSpPr>
          <p:cNvPr id="3" name="Footer Placeholder 2"/>
          <p:cNvSpPr>
            <a:spLocks noGrp="1"/>
          </p:cNvSpPr>
          <p:nvPr>
            <p:ph type="ftr" sz="quarter" idx="11"/>
          </p:nvPr>
        </p:nvSpPr>
        <p:spPr/>
        <p:txBody>
          <a:bodyPr vert="horz" rtlCol="0"/>
          <a:lstStyle>
            <a:lvl1pPr lvl="0">
              <a:defRPr lang="en-US" dirty="0">
                <a:solidFill>
                  <a:schemeClr val="tx2"/>
                </a:solidFill>
              </a:defRPr>
            </a:lvl1pPr>
          </a:lstStyle>
          <a:p>
            <a:endParaRPr lang="en-US" dirty="0"/>
          </a:p>
        </p:txBody>
      </p:sp>
      <p:sp>
        <p:nvSpPr>
          <p:cNvPr id="4" name="Slide Number Placeholder 3"/>
          <p:cNvSpPr>
            <a:spLocks noGrp="1"/>
          </p:cNvSpPr>
          <p:nvPr>
            <p:ph type="sldNum" sz="quarter" idx="12"/>
          </p:nvPr>
        </p:nvSpPr>
        <p:spPr/>
        <p:txBody>
          <a:bodyPr vert="horz" rtlCol="0"/>
          <a:lstStyle/>
          <a:p>
            <a:fld id="{AACBEA75-9E92-42F2-8139-49CDADCBD138}" type="slidenum">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79" cy="1173480"/>
          </a:xfrm>
        </p:spPr>
        <p:txBody>
          <a:bodyPr vert="horz" wrap="square" rtlCol="0" anchor="b"/>
          <a:lstStyle>
            <a:lvl1pPr lvl="0" algn="l">
              <a:buNone/>
              <a:defRPr lang="en-US" sz="2400" baseline="0" dirty="0"/>
            </a:lvl1pPr>
          </a:lstStyle>
          <a:p>
            <a:r>
              <a:rPr lang="en-US" dirty="0"/>
              <a:t>Click to edit Master title style</a:t>
            </a:r>
          </a:p>
        </p:txBody>
      </p:sp>
      <p:sp>
        <p:nvSpPr>
          <p:cNvPr id="3" name="Text Placeholder 2"/>
          <p:cNvSpPr>
            <a:spLocks noGrp="1"/>
          </p:cNvSpPr>
          <p:nvPr>
            <p:ph type="body" idx="1"/>
          </p:nvPr>
        </p:nvSpPr>
        <p:spPr>
          <a:xfrm>
            <a:off x="457200" y="1497416"/>
            <a:ext cx="5897879" cy="602512"/>
          </a:xfrm>
        </p:spPr>
        <p:txBody>
          <a:bodyPr vert="horz" wrap="square" lIns="45720" tIns="0" rIns="0" bIns="0" numCol="1" spcCol="0" rtlCol="0" anchor="t">
            <a:normAutofit/>
          </a:bodyPr>
          <a:lstStyle>
            <a:lvl1pPr marL="0" lvl="0" indent="0">
              <a:spcBef>
                <a:spcPts val="0"/>
              </a:spcBef>
              <a:spcAft>
                <a:spcPts val="0"/>
              </a:spcAft>
              <a:buNone/>
              <a:defRPr lang="en-US" sz="1400" dirty="0"/>
            </a:lvl1pPr>
            <a:lvl2pPr lvl="1">
              <a:buNone/>
              <a:defRPr lang="en-US" sz="1200" dirty="0"/>
            </a:lvl2pPr>
            <a:lvl3pPr lvl="2">
              <a:buNone/>
              <a:defRPr lang="en-US" sz="1000" dirty="0"/>
            </a:lvl3pPr>
            <a:lvl4pPr lvl="3">
              <a:buNone/>
              <a:defRPr lang="en-US" sz="900" dirty="0"/>
            </a:lvl4pPr>
            <a:lvl5pPr lvl="4">
              <a:buNone/>
              <a:defRPr lang="en-US" sz="900" dirty="0"/>
            </a:lvl5pPr>
          </a:lstStyle>
          <a:p>
            <a:pPr lvl="0"/>
            <a:r>
              <a:rPr lang="en-US" dirty="0"/>
              <a:t>Click to edit Master text styles</a:t>
            </a:r>
          </a:p>
        </p:txBody>
      </p:sp>
      <p:sp>
        <p:nvSpPr>
          <p:cNvPr id="4" name="Content Placeholder 3"/>
          <p:cNvSpPr>
            <a:spLocks noGrp="1"/>
          </p:cNvSpPr>
          <p:nvPr>
            <p:ph idx="2"/>
          </p:nvPr>
        </p:nvSpPr>
        <p:spPr>
          <a:xfrm>
            <a:off x="457200" y="2133600"/>
            <a:ext cx="7239000" cy="4371752"/>
          </a:xfrm>
        </p:spPr>
        <p:txBody>
          <a:bodyPr vert="horz" rtlCol="0"/>
          <a:lstStyle>
            <a:lvl1pPr lvl="0">
              <a:defRPr lang="en-US" sz="3200" dirty="0"/>
            </a:lvl1pPr>
            <a:lvl2pPr lvl="1">
              <a:defRPr lang="en-US" sz="2800" dirty="0"/>
            </a:lvl2pPr>
            <a:lvl3pPr lvl="2">
              <a:defRPr lang="en-US" sz="2400" dirty="0"/>
            </a:lvl3pPr>
            <a:lvl4pPr lvl="3">
              <a:defRPr lang="en-US" sz="2000" dirty="0"/>
            </a:lvl4pPr>
            <a:lvl5pPr lvl="4">
              <a:defRPr lang="en-US" sz="20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vert="horz" rtlCol="0"/>
          <a:lstStyle/>
          <a:p>
            <a:r>
              <a:rPr lang="en-US" smtClean="0"/>
              <a:t>9/21/2018</a:t>
            </a:r>
            <a:endParaRPr lang="en-US" dirty="0"/>
          </a:p>
        </p:txBody>
      </p:sp>
      <p:sp>
        <p:nvSpPr>
          <p:cNvPr id="6" name="Footer Placeholder 5"/>
          <p:cNvSpPr>
            <a:spLocks noGrp="1"/>
          </p:cNvSpPr>
          <p:nvPr>
            <p:ph type="ftr" sz="quarter" idx="11"/>
          </p:nvPr>
        </p:nvSpPr>
        <p:spPr/>
        <p:txBody>
          <a:bodyPr vert="horz" rtlCol="0"/>
          <a:lstStyle/>
          <a:p>
            <a:endParaRPr lang="en-US" dirty="0"/>
          </a:p>
        </p:txBody>
      </p:sp>
      <p:sp>
        <p:nvSpPr>
          <p:cNvPr id="7" name="Slide Number Placeholder 6"/>
          <p:cNvSpPr>
            <a:spLocks noGrp="1"/>
          </p:cNvSpPr>
          <p:nvPr>
            <p:ph type="sldNum" sz="quarter" idx="12"/>
          </p:nvPr>
        </p:nvSpPr>
        <p:spPr/>
        <p:txBody>
          <a:bodyPr vert="horz" rtlCol="0"/>
          <a:lstStyle/>
          <a:p>
            <a:fld id="{790CAB18-8DD5-4E16-81CA-3E14C528E023}" type="slidenum">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Rectangle 7"/>
          <p:cNvSpPr/>
          <p:nvPr/>
        </p:nvSpPr>
        <p:spPr>
          <a:xfrm rot="21240000">
            <a:off x="597968" y="1004668"/>
            <a:ext cx="4319527" cy="4312572"/>
          </a:xfrm>
          <a:prstGeom prst="rect">
            <a:avLst/>
          </a:prstGeom>
          <a:solidFill>
            <a:srgbClr val="FAFAFA"/>
          </a:solidFill>
          <a:ln w="1270" cap="rnd">
            <a:solidFill>
              <a:srgbClr val="EAEAEA"/>
            </a:solidFill>
            <a:prstDash val="solid"/>
          </a:ln>
          <a:effectLst>
            <a:outerShdw blurRad="25000" dist="12700" dir="5400000">
              <a:srgbClr val="000000">
                <a:alpha val="39999"/>
              </a:srgbClr>
            </a:outerShdw>
          </a:effectLst>
        </p:spPr>
        <p:style>
          <a:lnRef idx="2">
            <a:schemeClr val="accent1"/>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3" name="Rectangle 8"/>
          <p:cNvSpPr/>
          <p:nvPr/>
        </p:nvSpPr>
        <p:spPr>
          <a:xfrm rot="21420000">
            <a:off x="596706" y="998815"/>
            <a:ext cx="4319527" cy="4312572"/>
          </a:xfrm>
          <a:prstGeom prst="rect">
            <a:avLst/>
          </a:prstGeom>
          <a:solidFill>
            <a:srgbClr val="FAFAFA"/>
          </a:solidFill>
          <a:ln w="1270" cap="rnd">
            <a:solidFill>
              <a:srgbClr val="EAEAEA"/>
            </a:solidFill>
            <a:prstDash val="solid"/>
          </a:ln>
          <a:effectLst>
            <a:outerShdw blurRad="28000" dist="12700" dir="5400000">
              <a:srgbClr val="000000">
                <a:alpha val="39999"/>
              </a:srgbClr>
            </a:outerShdw>
          </a:effectLst>
        </p:spPr>
        <p:style>
          <a:lnRef idx="2">
            <a:schemeClr val="accent1"/>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4" name="Title 1"/>
          <p:cNvSpPr>
            <a:spLocks noGrp="1"/>
          </p:cNvSpPr>
          <p:nvPr>
            <p:ph type="title"/>
          </p:nvPr>
        </p:nvSpPr>
        <p:spPr>
          <a:xfrm>
            <a:off x="5389097" y="1143000"/>
            <a:ext cx="3429000" cy="2057400"/>
          </a:xfrm>
        </p:spPr>
        <p:txBody>
          <a:bodyPr vert="horz" rtlCol="0" anchor="b"/>
          <a:lstStyle>
            <a:lvl1pPr lvl="0" algn="l">
              <a:buNone/>
              <a:defRPr lang="en-US" sz="3000" b="1" baseline="0" dirty="0">
                <a:ln w="500">
                  <a:solidFill>
                    <a:schemeClr val="tx2">
                      <a:shade val="10000"/>
                      <a:satMod val="135000"/>
                    </a:schemeClr>
                  </a:solidFill>
                </a:ln>
                <a:gradFill rotWithShape="1">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0"/>
                </a:gradFill>
                <a:latin typeface="+mn-lt"/>
              </a:defRPr>
            </a:lvl1pPr>
          </a:lstStyle>
          <a:p>
            <a:r>
              <a:rPr lang="en-US" dirty="0"/>
              <a:t>Click to edit Master title style</a:t>
            </a:r>
          </a:p>
        </p:txBody>
      </p:sp>
      <p:sp>
        <p:nvSpPr>
          <p:cNvPr id="5" name="Text Placeholder 3"/>
          <p:cNvSpPr>
            <a:spLocks noGrp="1"/>
          </p:cNvSpPr>
          <p:nvPr>
            <p:ph type="body" idx="1"/>
          </p:nvPr>
        </p:nvSpPr>
        <p:spPr>
          <a:xfrm>
            <a:off x="5389097" y="3283634"/>
            <a:ext cx="3429000" cy="1920239"/>
          </a:xfrm>
        </p:spPr>
        <p:txBody>
          <a:bodyPr vert="horz" wrap="square" lIns="82296" tIns="0" rIns="0" bIns="0" numCol="1" spcCol="0" rtlCol="0" anchor="t">
            <a:normAutofit/>
          </a:bodyPr>
          <a:lstStyle>
            <a:lvl1pPr marL="0" lvl="0" indent="0">
              <a:lnSpc>
                <a:spcPct val="100000"/>
              </a:lnSpc>
              <a:spcBef>
                <a:spcPts val="0"/>
              </a:spcBef>
              <a:buNone/>
              <a:defRPr lang="en-US" sz="1400" baseline="0" dirty="0">
                <a:solidFill>
                  <a:schemeClr val="tx1"/>
                </a:solidFill>
              </a:defRPr>
            </a:lvl1pPr>
            <a:lvl2pPr lvl="1">
              <a:defRPr lang="en-US" sz="1200" dirty="0"/>
            </a:lvl2pPr>
            <a:lvl3pPr lvl="2">
              <a:defRPr lang="en-US" sz="1000" dirty="0"/>
            </a:lvl3pPr>
            <a:lvl4pPr lvl="3">
              <a:defRPr lang="en-US" sz="900" dirty="0"/>
            </a:lvl4pPr>
            <a:lvl5pPr lvl="4">
              <a:defRPr lang="en-US" sz="900" dirty="0"/>
            </a:lvl5pPr>
          </a:lstStyle>
          <a:p>
            <a:pPr marL="0" marR="0" lvl="0" indent="0" algn="l" rtl="0">
              <a:lnSpc>
                <a:spcPct val="100000"/>
              </a:lnSpc>
              <a:spcBef>
                <a:spcPts val="0"/>
              </a:spcBef>
              <a:spcAft>
                <a:spcPts val="0"/>
              </a:spcAft>
              <a:buClr>
                <a:schemeClr val="tx2"/>
              </a:buClr>
              <a:buSzPct val="73000"/>
              <a:buNone/>
            </a:pPr>
            <a:r>
              <a:rPr lang="en-US" dirty="0"/>
              <a:t>Click to edit Master text styles</a:t>
            </a:r>
          </a:p>
        </p:txBody>
      </p:sp>
      <p:sp>
        <p:nvSpPr>
          <p:cNvPr id="6" name="Date Placeholder 4"/>
          <p:cNvSpPr>
            <a:spLocks noGrp="1"/>
          </p:cNvSpPr>
          <p:nvPr>
            <p:ph type="dt" sz="half" idx="10"/>
          </p:nvPr>
        </p:nvSpPr>
        <p:spPr/>
        <p:txBody>
          <a:bodyPr vert="horz" rtlCol="0"/>
          <a:lstStyle/>
          <a:p>
            <a:r>
              <a:rPr lang="en-US" smtClean="0"/>
              <a:t>9/21/2018</a:t>
            </a:r>
            <a:endParaRPr lang="en-US" dirty="0"/>
          </a:p>
        </p:txBody>
      </p:sp>
      <p:sp>
        <p:nvSpPr>
          <p:cNvPr id="7" name="Footer Placeholder 5"/>
          <p:cNvSpPr>
            <a:spLocks noGrp="1"/>
          </p:cNvSpPr>
          <p:nvPr>
            <p:ph type="ftr" sz="quarter" idx="11"/>
          </p:nvPr>
        </p:nvSpPr>
        <p:spPr/>
        <p:txBody>
          <a:bodyPr vert="horz" rtlCol="0"/>
          <a:lstStyle/>
          <a:p>
            <a:endParaRPr lang="en-US" dirty="0"/>
          </a:p>
        </p:txBody>
      </p:sp>
      <p:sp>
        <p:nvSpPr>
          <p:cNvPr id="8" name="Slide Number Placeholder 6"/>
          <p:cNvSpPr>
            <a:spLocks noGrp="1"/>
          </p:cNvSpPr>
          <p:nvPr>
            <p:ph type="sldNum" sz="quarter" idx="12"/>
          </p:nvPr>
        </p:nvSpPr>
        <p:spPr/>
        <p:txBody>
          <a:bodyPr vert="horz" rtlCol="0"/>
          <a:lstStyle/>
          <a:p>
            <a:fld id="{3E6E22A2-B543-459D-AAD0-B2CB4F75633F}" type="slidenum">
              <a:t>‹#›</a:t>
            </a:fld>
            <a:endParaRPr lang="en-US" dirty="0"/>
          </a:p>
        </p:txBody>
      </p:sp>
      <p:sp>
        <p:nvSpPr>
          <p:cNvPr id="9" name="Picture Placeholder 9"/>
          <p:cNvSpPr>
            <a:spLocks noGrp="1"/>
          </p:cNvSpPr>
          <p:nvPr>
            <p:ph type="pic" idx="2"/>
          </p:nvPr>
        </p:nvSpPr>
        <p:spPr>
          <a:xfrm>
            <a:off x="663682" y="1041002"/>
            <a:ext cx="4206239" cy="4206239"/>
          </a:xfrm>
          <a:solidFill>
            <a:schemeClr val="bg2">
              <a:shade val="50000"/>
            </a:schemeClr>
          </a:solidFill>
          <a:ln w="107950">
            <a:solidFill>
              <a:srgbClr val="FFFFFF"/>
            </a:solidFill>
            <a:miter lim="800000"/>
          </a:ln>
          <a:effectLst>
            <a:outerShdw blurRad="44450" dist="3810" dir="5400000">
              <a:srgbClr val="000000">
                <a:alpha val="60000"/>
              </a:srgbClr>
            </a:outerShdw>
          </a:effectLst>
        </p:spPr>
        <p:txBody>
          <a:bodyPr vert="horz" rtlCol="0"/>
          <a:lstStyle>
            <a:lvl1pPr marL="0" lvl="0" indent="0">
              <a:buNone/>
              <a:defRPr lang="en-US" sz="3200" dirty="0"/>
            </a:lvl1pPr>
          </a:lstStyle>
          <a:p>
            <a:r>
              <a:rPr lang="en-US" dirty="0"/>
              <a:t>Click icon to add picture</a:t>
            </a: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blipFill dpi="0" rotWithShape="1">
          <a:blip r:embed="rId13">
            <a:alphaModFix amt="52999"/>
            <a:lum/>
            <a:extLst>
              <a:ext uri="{C19CC339-6C09-4C93-960D-F02D8CF4B04F}">
                <a14:imgProps xmlns="" xmlns:c="http://schemas.openxmlformats.org/drawingml/2006/chart" xmlns:cs="http://schemas.microsoft.com/office/drawing/2012/chartStyle" xmlns:ns1="http://schemas.openxmlformats.org/officeDocument/2006/extended-properties" xmlns:vt="http://schemas.openxmlformats.org/officeDocument/2006/docPropsVTypes" xmlns:a14="http://schemas.microsoft.com/office/drawing/2010/main">
                  <a14:imgLayer>
                    <a14:imgEffect>
                      <a14:brightnessContrast/>
                    </a14:imgEffect>
                  </a14:imgLayer>
                </a14:imgProps>
              </a:ext>
              <a:ext uri="{CA6B997F-226B-497B-86F2-D4B641DFB4DC}">
                <a14:useLocalDpi xmlns="" xmlns:c="http://schemas.openxmlformats.org/drawingml/2006/chart" xmlns:cs="http://schemas.microsoft.com/office/drawing/2012/chartStyle" xmlns:ns1="http://schemas.openxmlformats.org/officeDocument/2006/extended-properties" xmlns:vt="http://schemas.openxmlformats.org/officeDocument/2006/docPropsVTypes"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Rectangle 8"/>
          <p:cNvSpPr/>
          <p:nvPr/>
        </p:nvSpPr>
        <p:spPr>
          <a:xfrm flipH="1">
            <a:off x="8153400" y="0"/>
            <a:ext cx="990600" cy="6858000"/>
          </a:xfrm>
          <a:prstGeom prst="rect">
            <a:avLst/>
          </a:prstGeom>
          <a:blipFill dpi="0" rotWithShape="1">
            <a:blip r:embed="rId14">
              <a:alphaModFix amt="43000"/>
            </a:blip>
            <a:tile tx="0" ty="0" sx="50000" sy="50000" algn="tl"/>
          </a:blipFill>
          <a:ln w="0" cap="flat">
            <a:noFill/>
            <a:prstDash val="solid"/>
          </a:ln>
          <a:effectLst>
            <a:innerShdw blurRad="63500" dist="44450" dir="10800000">
              <a:srgbClr val="000000">
                <a:alpha val="45000"/>
              </a:srgbClr>
            </a:innerShdw>
          </a:effectLst>
        </p:spPr>
        <p:style>
          <a:lnRef idx="3">
            <a:schemeClr val="lt1"/>
          </a:lnRef>
          <a:fillRef idx="1">
            <a:schemeClr val="accent1"/>
          </a:fillRef>
          <a:effectRef idx="0">
            <a:schemeClr val="accent1"/>
          </a:effectRef>
          <a:fontRef idx="minor">
            <a:schemeClr val="lt1"/>
          </a:fontRef>
        </p:style>
        <p:txBody>
          <a:bodyPr vert="horz" lIns="91440" tIns="45720" rIns="91440" bIns="45720" rtlCol="0" anchor="ctr"/>
          <a:lstStyle/>
          <a:p>
            <a:pPr algn="ctr"/>
            <a:endParaRPr lang="en-US" dirty="0"/>
          </a:p>
        </p:txBody>
      </p:sp>
      <p:sp>
        <p:nvSpPr>
          <p:cNvPr id="3" name="Title Placeholder 2"/>
          <p:cNvSpPr>
            <a:spLocks noGrp="1"/>
          </p:cNvSpPr>
          <p:nvPr>
            <p:ph type="title"/>
          </p:nvPr>
        </p:nvSpPr>
        <p:spPr>
          <a:xfrm>
            <a:off x="457200" y="320039"/>
            <a:ext cx="7239000" cy="1143000"/>
          </a:xfrm>
          <a:prstGeom prst="rect">
            <a:avLst/>
          </a:prstGeom>
        </p:spPr>
        <p:txBody>
          <a:bodyPr vert="horz" lIns="45720" tIns="0" rIns="45720" bIns="0" rtlCol="0" anchor="b">
            <a:normAutofit/>
          </a:bodyPr>
          <a:lstStyle/>
          <a:p>
            <a:r>
              <a:rPr lang="en-US" dirty="0"/>
              <a:t>Click to edit Master title style</a:t>
            </a:r>
          </a:p>
        </p:txBody>
      </p:sp>
      <p:sp>
        <p:nvSpPr>
          <p:cNvPr id="4" name="Text Placeholder 30"/>
          <p:cNvSpPr>
            <a:spLocks noGrp="1"/>
          </p:cNvSpPr>
          <p:nvPr>
            <p:ph type="body" idx="1"/>
          </p:nvPr>
        </p:nvSpPr>
        <p:spPr>
          <a:xfrm>
            <a:off x="457200" y="1609416"/>
            <a:ext cx="7239000" cy="48463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26"/>
          <p:cNvSpPr>
            <a:spLocks noGrp="1"/>
          </p:cNvSpPr>
          <p:nvPr>
            <p:ph type="dt" sz="half" idx="2"/>
          </p:nvPr>
        </p:nvSpPr>
        <p:spPr>
          <a:xfrm>
            <a:off x="4245936" y="6557946"/>
            <a:ext cx="2002463" cy="226902"/>
          </a:xfrm>
          <a:prstGeom prst="rect">
            <a:avLst/>
          </a:prstGeom>
        </p:spPr>
        <p:txBody>
          <a:bodyPr vert="horz" tIns="0" bIns="0" rtlCol="0" anchor="b"/>
          <a:lstStyle>
            <a:lvl1pPr lvl="0" algn="l">
              <a:defRPr lang="en-US" sz="1000" dirty="0">
                <a:solidFill>
                  <a:schemeClr val="tx2"/>
                </a:solidFill>
              </a:defRPr>
            </a:lvl1pPr>
          </a:lstStyle>
          <a:p>
            <a:r>
              <a:rPr lang="en-US" smtClean="0"/>
              <a:t>9/21/2018</a:t>
            </a:r>
            <a:endParaRPr lang="en-US" dirty="0"/>
          </a:p>
        </p:txBody>
      </p:sp>
      <p:sp>
        <p:nvSpPr>
          <p:cNvPr id="6" name="Footer Placeholder 3"/>
          <p:cNvSpPr>
            <a:spLocks noGrp="1"/>
          </p:cNvSpPr>
          <p:nvPr>
            <p:ph type="ftr" sz="quarter" idx="3"/>
          </p:nvPr>
        </p:nvSpPr>
        <p:spPr>
          <a:xfrm>
            <a:off x="457200" y="6557946"/>
            <a:ext cx="3657600" cy="228600"/>
          </a:xfrm>
          <a:prstGeom prst="rect">
            <a:avLst/>
          </a:prstGeom>
        </p:spPr>
        <p:txBody>
          <a:bodyPr vert="horz" tIns="0" bIns="0" rtlCol="0" anchor="b"/>
          <a:lstStyle>
            <a:lvl1pPr lvl="0" algn="r">
              <a:defRPr lang="en-US" sz="1000" dirty="0">
                <a:solidFill>
                  <a:schemeClr val="tx2"/>
                </a:solidFill>
              </a:defRPr>
            </a:lvl1pPr>
          </a:lstStyle>
          <a:p>
            <a:endParaRPr lang="en-US" dirty="0"/>
          </a:p>
        </p:txBody>
      </p:sp>
      <p:sp>
        <p:nvSpPr>
          <p:cNvPr id="7" name="Slide Number Placeholder 15"/>
          <p:cNvSpPr>
            <a:spLocks noGrp="1"/>
          </p:cNvSpPr>
          <p:nvPr>
            <p:ph type="sldNum" sz="quarter" idx="4"/>
          </p:nvPr>
        </p:nvSpPr>
        <p:spPr>
          <a:xfrm>
            <a:off x="6251448" y="6556248"/>
            <a:ext cx="588335" cy="228600"/>
          </a:xfrm>
          <a:prstGeom prst="rect">
            <a:avLst/>
          </a:prstGeom>
        </p:spPr>
        <p:txBody>
          <a:bodyPr vert="horz" lIns="0" tIns="0" rIns="0" bIns="0" rtlCol="0" anchor="b"/>
          <a:lstStyle>
            <a:lvl1pPr lvl="0" algn="r">
              <a:defRPr lang="en-US" sz="1100" dirty="0">
                <a:solidFill>
                  <a:schemeClr val="tx2"/>
                </a:solidFill>
              </a:defRPr>
            </a:lvl1pPr>
          </a:lstStyle>
          <a:p>
            <a:fld id="{D795201C-53DF-42C5-8A97-2AFD6FF5EE39}" type="slidenum">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lvl="0" algn="l" rtl="0">
        <a:spcBef>
          <a:spcPct val="0"/>
        </a:spcBef>
        <a:buNone/>
        <a:defRPr lang="en-US" sz="3800" b="1" cap="all" baseline="0" dirty="0">
          <a:ln w="500">
            <a:solidFill>
              <a:schemeClr val="tx2">
                <a:shade val="20000"/>
                <a:satMod val="120000"/>
              </a:schemeClr>
            </a:solidFill>
          </a:ln>
          <a:gradFill rotWithShape="1">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0"/>
          </a:gradFill>
          <a:latin typeface="+mj-lt"/>
        </a:defRPr>
      </a:lvl1pPr>
    </p:titleStyle>
    <p:bodyStyle>
      <a:lvl1pPr marL="274320" lvl="0" indent="-274320" algn="l" rtl="0">
        <a:spcBef>
          <a:spcPts val="600"/>
        </a:spcBef>
        <a:buClr>
          <a:schemeClr val="tx2"/>
        </a:buClr>
        <a:buSzPct val="73000"/>
        <a:buFont typeface="Wingdings 2"/>
        <a:buChar char=""/>
        <a:defRPr lang="en-US" sz="2600" baseline="0" dirty="0">
          <a:solidFill>
            <a:schemeClr val="tx1"/>
          </a:solidFill>
          <a:latin typeface="+mn-lt"/>
        </a:defRPr>
      </a:lvl1pPr>
      <a:lvl2pPr marL="521208" lvl="1" indent="-228600" algn="l" rtl="0">
        <a:spcBef>
          <a:spcPts val="500"/>
        </a:spcBef>
        <a:buClr>
          <a:schemeClr val="accent4"/>
        </a:buClr>
        <a:buSzPct val="80000"/>
        <a:buFont typeface="Wingdings 2"/>
        <a:buChar char=""/>
        <a:defRPr lang="en-US" sz="2300" dirty="0">
          <a:solidFill>
            <a:schemeClr val="tx1">
              <a:tint val="85000"/>
            </a:schemeClr>
          </a:solidFill>
          <a:latin typeface="+mn-lt"/>
        </a:defRPr>
      </a:lvl2pPr>
      <a:lvl3pPr marL="758952" lvl="2" indent="-228600" algn="l" rtl="0">
        <a:spcBef>
          <a:spcPts val="400"/>
        </a:spcBef>
        <a:buClr>
          <a:schemeClr val="accent4"/>
        </a:buClr>
        <a:buSzPct val="60000"/>
        <a:buFont typeface="Wingdings"/>
        <a:buChar char=""/>
        <a:defRPr lang="en-US" sz="2000" dirty="0">
          <a:solidFill>
            <a:schemeClr val="tx1"/>
          </a:solidFill>
          <a:latin typeface="+mn-lt"/>
        </a:defRPr>
      </a:lvl3pPr>
      <a:lvl4pPr marL="1005840" lvl="3" indent="-228600" algn="l" rtl="0">
        <a:spcBef>
          <a:spcPct val="20000"/>
        </a:spcBef>
        <a:buClr>
          <a:schemeClr val="accent4"/>
        </a:buClr>
        <a:buSzPct val="80000"/>
        <a:buFont typeface="Wingdings 2"/>
        <a:buChar char=""/>
        <a:defRPr lang="en-US" sz="2000" dirty="0">
          <a:solidFill>
            <a:schemeClr val="tx1">
              <a:tint val="85000"/>
            </a:schemeClr>
          </a:solidFill>
          <a:latin typeface="+mn-lt"/>
        </a:defRPr>
      </a:lvl4pPr>
      <a:lvl5pPr marL="1280159" lvl="4" indent="-228600" algn="l" rtl="0">
        <a:spcBef>
          <a:spcPts val="400"/>
        </a:spcBef>
        <a:buClr>
          <a:schemeClr val="accent4"/>
        </a:buClr>
        <a:buSzPct val="70000"/>
        <a:buFont typeface="Wingdings"/>
        <a:buChar char=""/>
        <a:defRPr lang="en-US" sz="1800" dirty="0">
          <a:solidFill>
            <a:schemeClr val="tx1"/>
          </a:solidFill>
          <a:latin typeface="+mn-lt"/>
        </a:defRPr>
      </a:lvl5pPr>
      <a:lvl6pPr marL="1472184" lvl="5" indent="-182880" algn="l" rtl="0">
        <a:spcBef>
          <a:spcPts val="400"/>
        </a:spcBef>
        <a:buClr>
          <a:schemeClr val="accent4"/>
        </a:buClr>
        <a:buSzPct val="80000"/>
        <a:buFont typeface="Wingdings 2"/>
        <a:buChar char=""/>
        <a:defRPr lang="en-US" sz="1800" dirty="0">
          <a:solidFill>
            <a:schemeClr val="tx1">
              <a:tint val="85000"/>
            </a:schemeClr>
          </a:solidFill>
          <a:latin typeface="+mn-lt"/>
        </a:defRPr>
      </a:lvl6pPr>
      <a:lvl7pPr marL="1673352" lvl="6" indent="-182880" algn="l" rtl="0">
        <a:spcBef>
          <a:spcPct val="20000"/>
        </a:spcBef>
        <a:buClr>
          <a:schemeClr val="accent4"/>
        </a:buClr>
        <a:buSzPct val="80000"/>
        <a:buFont typeface="Wingdings 2"/>
        <a:buChar char=""/>
        <a:defRPr lang="en-US" sz="1600" baseline="0" dirty="0">
          <a:solidFill>
            <a:schemeClr val="tx1"/>
          </a:solidFill>
          <a:latin typeface="+mn-lt"/>
        </a:defRPr>
      </a:lvl7pPr>
      <a:lvl8pPr marL="1847088" lvl="7" indent="-182880" algn="l" rtl="0">
        <a:spcBef>
          <a:spcPts val="300"/>
        </a:spcBef>
        <a:buClr>
          <a:schemeClr val="accent4"/>
        </a:buClr>
        <a:buSzPct val="100000"/>
        <a:buChar char="•"/>
        <a:defRPr lang="en-US" sz="1600" baseline="0" dirty="0">
          <a:solidFill>
            <a:schemeClr val="tx1">
              <a:tint val="85000"/>
            </a:schemeClr>
          </a:solidFill>
          <a:latin typeface="+mn-lt"/>
        </a:defRPr>
      </a:lvl8pPr>
      <a:lvl9pPr marL="2057400" lvl="8" indent="-182880" algn="l" rtl="0">
        <a:spcBef>
          <a:spcPct val="20000"/>
        </a:spcBef>
        <a:buClr>
          <a:schemeClr val="accent4"/>
        </a:buClr>
        <a:buSzPct val="100000"/>
        <a:buFont typeface="Wingdings"/>
        <a:buChar char=""/>
        <a:defRPr lang="en-US" sz="1400" baseline="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1">
    <p:spTree>
      <p:nvGrpSpPr>
        <p:cNvPr id="1" name=""/>
        <p:cNvGrpSpPr/>
        <p:nvPr/>
      </p:nvGrpSpPr>
      <p:grpSpPr>
        <a:xfrm>
          <a:off x="0" y="0"/>
          <a:ext cx="0" cy="0"/>
          <a:chOff x="0" y="0"/>
          <a:chExt cx="0" cy="0"/>
        </a:xfrm>
      </p:grpSpPr>
      <p:sp>
        <p:nvSpPr>
          <p:cNvPr id="2" name="TextBox 2"/>
          <p:cNvSpPr txBox="1"/>
          <p:nvPr/>
        </p:nvSpPr>
        <p:spPr>
          <a:xfrm>
            <a:off x="304800" y="1524000"/>
            <a:ext cx="8458200" cy="369332"/>
          </a:xfrm>
          <a:prstGeom prst="rect">
            <a:avLst/>
          </a:prstGeom>
          <a:noFill/>
        </p:spPr>
        <p:txBody>
          <a:bodyPr vert="horz" wrap="square" rtlCol="0">
            <a:spAutoFit/>
          </a:bodyPr>
          <a:lstStyle/>
          <a:p>
            <a:r>
              <a:rPr lang="en-US" dirty="0"/>
              <a:t> </a:t>
            </a:r>
          </a:p>
        </p:txBody>
      </p:sp>
      <p:sp>
        <p:nvSpPr>
          <p:cNvPr id="3" name="Rectangle 1"/>
          <p:cNvSpPr/>
          <p:nvPr/>
        </p:nvSpPr>
        <p:spPr>
          <a:xfrm>
            <a:off x="0" y="185172"/>
            <a:ext cx="9144000" cy="4524315"/>
          </a:xfrm>
          <a:prstGeom prst="rect">
            <a:avLst/>
          </a:prstGeom>
        </p:spPr>
        <p:txBody>
          <a:bodyPr vert="horz" wrap="square" rtlCol="0">
            <a:spAutoFit/>
          </a:bodyPr>
          <a:lstStyle/>
          <a:p>
            <a:pPr algn="ctr"/>
            <a:r>
              <a:rPr lang="en-US" sz="3200" b="1" dirty="0" err="1">
                <a:ln w="1905"/>
                <a:gradFill rotWithShape="1">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scaled="0"/>
                </a:gradFill>
                <a:latin typeface="Aharoni"/>
              </a:rPr>
              <a:t>Jaypee</a:t>
            </a:r>
            <a:r>
              <a:rPr lang="en-US" sz="3200" b="1" dirty="0">
                <a:ln w="1905"/>
                <a:gradFill rotWithShape="1">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scaled="0"/>
                </a:gradFill>
                <a:latin typeface="Aharoni"/>
              </a:rPr>
              <a:t> University of Engineering and Technology</a:t>
            </a:r>
            <a:r>
              <a:rPr lang="en-US" sz="3200" b="1" dirty="0" err="1">
                <a:ln w="1905"/>
                <a:gradFill rotWithShape="1">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scaled="0"/>
                </a:gradFill>
                <a:latin typeface="Aharoni"/>
              </a:rPr>
              <a:t>,</a:t>
            </a:r>
            <a:r>
              <a:rPr lang="en-US" sz="3200" b="1" dirty="0">
                <a:ln w="1905"/>
                <a:gradFill rotWithShape="1">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scaled="0"/>
                </a:gradFill>
                <a:latin typeface="Aharoni"/>
              </a:rPr>
              <a:t>Guna</a:t>
            </a:r>
          </a:p>
          <a:p>
            <a:pPr algn="ctr"/>
            <a:endParaRPr lang="en-US" sz="3200" b="1" dirty="0">
              <a:ln w="1905"/>
              <a:gradFill rotWithShape="1">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scaled="0"/>
              </a:gradFill>
              <a:latin typeface="Aharoni"/>
            </a:endParaRPr>
          </a:p>
          <a:p>
            <a:pPr algn="ctr"/>
            <a:r>
              <a:rPr lang="en-US" sz="3200" b="1" dirty="0">
                <a:latin typeface="Aharoni"/>
              </a:rPr>
              <a:t>Minor Project Presentation</a:t>
            </a:r>
          </a:p>
          <a:p>
            <a:pPr algn="ctr"/>
            <a:endParaRPr lang="en-US" sz="3200" b="1" dirty="0">
              <a:latin typeface="Aharoni"/>
            </a:endParaRPr>
          </a:p>
          <a:p>
            <a:pPr algn="ctr"/>
            <a:r>
              <a:rPr lang="en-US" sz="3200" b="1" dirty="0">
                <a:latin typeface="Aharoni"/>
              </a:rPr>
              <a:t>Project No. : 20</a:t>
            </a:r>
          </a:p>
          <a:p>
            <a:pPr algn="ctr"/>
            <a:endParaRPr lang="en-US" sz="3200" b="1" dirty="0">
              <a:latin typeface="Aharoni"/>
            </a:endParaRPr>
          </a:p>
          <a:p>
            <a:pPr algn="ctr"/>
            <a:r>
              <a:rPr lang="en-US" sz="3200" b="1" dirty="0">
                <a:latin typeface="Aharoni"/>
              </a:rPr>
              <a:t>Project Title:</a:t>
            </a:r>
          </a:p>
          <a:p>
            <a:pPr algn="ctr"/>
            <a:r>
              <a:rPr lang="en-US" sz="3200" b="1" dirty="0">
                <a:ln w="1905"/>
                <a:gradFill rotWithShape="1">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scaled="0"/>
                </a:gradFill>
                <a:latin typeface="Aharoni"/>
              </a:rPr>
              <a:t>“JUET Service Centre”</a:t>
            </a:r>
          </a:p>
        </p:txBody>
      </p:sp>
      <p:sp>
        <p:nvSpPr>
          <p:cNvPr id="4" name="TextBox 3"/>
          <p:cNvSpPr txBox="1"/>
          <p:nvPr/>
        </p:nvSpPr>
        <p:spPr>
          <a:xfrm>
            <a:off x="4724400" y="5334000"/>
            <a:ext cx="4419600" cy="1477328"/>
          </a:xfrm>
          <a:prstGeom prst="rect">
            <a:avLst/>
          </a:prstGeom>
          <a:noFill/>
        </p:spPr>
        <p:txBody>
          <a:bodyPr vert="horz" wrap="square" rtlCol="0">
            <a:spAutoFit/>
          </a:bodyPr>
          <a:lstStyle/>
          <a:p>
            <a:r>
              <a:rPr lang="en-US" sz="2400" b="1" dirty="0">
                <a:latin typeface="+mn-lt"/>
              </a:rPr>
              <a:t>By:- </a:t>
            </a:r>
            <a:r>
              <a:rPr lang="en-US" sz="2400" b="1" dirty="0" err="1">
                <a:ln w="1905"/>
                <a:solidFill>
                  <a:schemeClr val="accent1"/>
                </a:solidFill>
                <a:latin typeface="+mn-lt"/>
              </a:rPr>
              <a:t>Nainy</a:t>
            </a:r>
            <a:r>
              <a:rPr lang="en-US" sz="2400" b="1" dirty="0">
                <a:ln w="1905"/>
                <a:solidFill>
                  <a:schemeClr val="accent1"/>
                </a:solidFill>
                <a:latin typeface="+mn-lt"/>
              </a:rPr>
              <a:t> Jain(161b125)</a:t>
            </a:r>
          </a:p>
          <a:p>
            <a:r>
              <a:rPr lang="en-US" sz="2400" b="1" dirty="0">
                <a:ln w="1905"/>
                <a:solidFill>
                  <a:schemeClr val="accent1"/>
                </a:solidFill>
                <a:latin typeface="+mn-lt"/>
              </a:rPr>
              <a:t>       </a:t>
            </a:r>
            <a:r>
              <a:rPr lang="en-US" sz="2400" b="1" dirty="0" err="1">
                <a:ln w="1905"/>
                <a:solidFill>
                  <a:schemeClr val="accent1"/>
                </a:solidFill>
                <a:latin typeface="+mn-lt"/>
              </a:rPr>
              <a:t>Niharika</a:t>
            </a:r>
            <a:r>
              <a:rPr lang="en-US" sz="2400" b="1" dirty="0">
                <a:ln w="1905"/>
                <a:solidFill>
                  <a:schemeClr val="accent1"/>
                </a:solidFill>
                <a:latin typeface="+mn-lt"/>
              </a:rPr>
              <a:t> Singh(161b129)</a:t>
            </a:r>
          </a:p>
          <a:p>
            <a:r>
              <a:rPr lang="en-US" sz="2400" b="1" dirty="0">
                <a:ln w="1905"/>
                <a:solidFill>
                  <a:schemeClr val="accent1"/>
                </a:solidFill>
                <a:latin typeface="+mn-lt"/>
              </a:rPr>
              <a:t>       </a:t>
            </a:r>
            <a:r>
              <a:rPr lang="en-US" sz="2400" b="1" dirty="0" err="1">
                <a:ln w="1905"/>
                <a:solidFill>
                  <a:schemeClr val="accent1"/>
                </a:solidFill>
                <a:latin typeface="+mn-lt"/>
              </a:rPr>
              <a:t>Tarang</a:t>
            </a:r>
            <a:r>
              <a:rPr lang="en-US" sz="2400" b="1" dirty="0">
                <a:ln w="1905"/>
                <a:solidFill>
                  <a:schemeClr val="accent1"/>
                </a:solidFill>
                <a:latin typeface="+mn-lt"/>
              </a:rPr>
              <a:t> </a:t>
            </a:r>
            <a:r>
              <a:rPr lang="en-US" sz="2400" b="1" dirty="0" err="1">
                <a:ln w="1905"/>
                <a:solidFill>
                  <a:schemeClr val="accent1"/>
                </a:solidFill>
                <a:latin typeface="+mn-lt"/>
              </a:rPr>
              <a:t>Banzal</a:t>
            </a:r>
            <a:r>
              <a:rPr lang="en-US" sz="2400" b="1" dirty="0">
                <a:ln w="1905"/>
                <a:solidFill>
                  <a:schemeClr val="accent1"/>
                </a:solidFill>
                <a:latin typeface="+mn-lt"/>
              </a:rPr>
              <a:t>(161b249)</a:t>
            </a:r>
          </a:p>
          <a:p>
            <a:endParaRPr lang="en-US" b="1" dirty="0">
              <a:ln w="1905"/>
              <a:solidFill>
                <a:schemeClr val="accent1"/>
              </a:solidFill>
              <a:latin typeface="+mn-lt"/>
            </a:endParaRPr>
          </a:p>
        </p:txBody>
      </p:sp>
      <p:sp>
        <p:nvSpPr>
          <p:cNvPr id="5" name="Slide Number Placeholder 4"/>
          <p:cNvSpPr>
            <a:spLocks noGrp="1"/>
          </p:cNvSpPr>
          <p:nvPr>
            <p:ph type="sldNum" sz="quarter" idx="12"/>
          </p:nvPr>
        </p:nvSpPr>
        <p:spPr>
          <a:xfrm>
            <a:off x="4277832" y="6629400"/>
            <a:ext cx="588335" cy="228600"/>
          </a:xfrm>
        </p:spPr>
        <p:txBody>
          <a:bodyPr vert="horz" rtlCol="0"/>
          <a:lstStyle/>
          <a:p>
            <a:pPr algn="ctr"/>
            <a:fld id="{85C98293-F605-4940-BA08-AB0E14BE5B46}" type="slidenum">
              <a:rPr sz="1600" b="1">
                <a:solidFill>
                  <a:schemeClr val="tx1"/>
                </a:solidFill>
              </a:rPr>
              <a:t>1</a:t>
            </a:fld>
            <a:endParaRPr lang="en-US" sz="36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1000"/>
                                        <p:tgtEl>
                                          <p:spTgt spid="3">
                                            <p:txEl>
                                              <p:pRg st="7" end="7"/>
                                            </p:txEl>
                                          </p:spTgt>
                                        </p:tgtEl>
                                      </p:cBhvr>
                                    </p:animEffect>
                                    <p:anim calcmode="lin" valueType="num">
                                      <p:cBhvr>
                                        <p:cTn id="3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name="slide10">
    <p:spTree>
      <p:nvGrpSpPr>
        <p:cNvPr id="1" name=""/>
        <p:cNvGrpSpPr/>
        <p:nvPr/>
      </p:nvGrpSpPr>
      <p:grpSpPr>
        <a:xfrm>
          <a:off x="0" y="0"/>
          <a:ext cx="0" cy="0"/>
          <a:chOff x="0" y="0"/>
          <a:chExt cx="0" cy="0"/>
        </a:xfrm>
      </p:grpSpPr>
      <p:sp>
        <p:nvSpPr>
          <p:cNvPr id="2" name="TextBox 2"/>
          <p:cNvSpPr txBox="1"/>
          <p:nvPr/>
        </p:nvSpPr>
        <p:spPr>
          <a:xfrm>
            <a:off x="304800" y="1524000"/>
            <a:ext cx="8458200" cy="369332"/>
          </a:xfrm>
          <a:prstGeom prst="rect">
            <a:avLst/>
          </a:prstGeom>
          <a:noFill/>
        </p:spPr>
        <p:txBody>
          <a:bodyPr vert="horz" wrap="square" rtlCol="0">
            <a:spAutoFit/>
          </a:bodyPr>
          <a:lstStyle/>
          <a:p>
            <a:r>
              <a:rPr lang="en-US" dirty="0"/>
              <a:t> </a:t>
            </a:r>
          </a:p>
        </p:txBody>
      </p:sp>
      <p:sp>
        <p:nvSpPr>
          <p:cNvPr id="3" name="Slide Number Placeholder 1"/>
          <p:cNvSpPr>
            <a:spLocks noGrp="1"/>
          </p:cNvSpPr>
          <p:nvPr>
            <p:ph type="sldNum" sz="quarter" idx="12"/>
          </p:nvPr>
        </p:nvSpPr>
        <p:spPr>
          <a:xfrm>
            <a:off x="4277832" y="6556248"/>
            <a:ext cx="588335" cy="228600"/>
          </a:xfrm>
        </p:spPr>
        <p:txBody>
          <a:bodyPr vert="horz" rtlCol="0"/>
          <a:lstStyle/>
          <a:p>
            <a:fld id="{03F83BA6-2AC1-4333-A758-12E6957040B1}" type="slidenum">
              <a:rPr sz="1800" b="1">
                <a:solidFill>
                  <a:schemeClr val="tx1"/>
                </a:solidFill>
              </a:rPr>
              <a:t>10</a:t>
            </a:fld>
            <a:endParaRPr lang="en-US" sz="1800" b="1" dirty="0">
              <a:solidFill>
                <a:schemeClr val="tx1"/>
              </a:solidFill>
            </a:endParaRPr>
          </a:p>
        </p:txBody>
      </p:sp>
      <p:sp>
        <p:nvSpPr>
          <p:cNvPr id="4" name="Rectangle 3"/>
          <p:cNvSpPr/>
          <p:nvPr/>
        </p:nvSpPr>
        <p:spPr>
          <a:xfrm>
            <a:off x="1246379" y="228600"/>
            <a:ext cx="6651244" cy="584775"/>
          </a:xfrm>
          <a:prstGeom prst="rect">
            <a:avLst/>
          </a:prstGeom>
        </p:spPr>
        <p:txBody>
          <a:bodyPr vert="horz" wrap="none" rtlCol="0">
            <a:spAutoFit/>
          </a:bodyPr>
          <a:lstStyle/>
          <a:p>
            <a:pPr algn="ctr"/>
            <a:r>
              <a:rPr lang="en-US" sz="3200" b="1" u="sng" dirty="0">
                <a:latin typeface="Bodoni MT"/>
              </a:rPr>
              <a:t>Block Diagram : Worker Home Screen</a:t>
            </a:r>
          </a:p>
        </p:txBody>
      </p:sp>
      <p:sp>
        <p:nvSpPr>
          <p:cNvPr id="5" name="Oval 4"/>
          <p:cNvSpPr/>
          <p:nvPr/>
        </p:nvSpPr>
        <p:spPr>
          <a:xfrm>
            <a:off x="3429000" y="1066800"/>
            <a:ext cx="2438400" cy="641866"/>
          </a:xfrm>
          <a:prstGeom prst="ellipse">
            <a:avLst/>
          </a:prstGeom>
          <a:solidFill>
            <a:schemeClr val="tx2">
              <a:lumMod val="60000"/>
              <a:lumOff val="40000"/>
            </a:schemeClr>
          </a:solidFill>
          <a:ln>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Start</a:t>
            </a:r>
          </a:p>
          <a:p>
            <a:pPr algn="ctr"/>
            <a:r>
              <a:rPr lang="en-US" dirty="0">
                <a:solidFill>
                  <a:schemeClr val="tx1"/>
                </a:solidFill>
              </a:rPr>
              <a:t>(home screen)</a:t>
            </a:r>
          </a:p>
        </p:txBody>
      </p:sp>
      <p:cxnSp>
        <p:nvCxnSpPr>
          <p:cNvPr id="6" name="Straight Connector 6"/>
          <p:cNvCxnSpPr/>
          <p:nvPr/>
        </p:nvCxnSpPr>
        <p:spPr>
          <a:xfrm>
            <a:off x="4648200" y="1708666"/>
            <a:ext cx="0" cy="27253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8"/>
          <p:cNvCxnSpPr/>
          <p:nvPr/>
        </p:nvCxnSpPr>
        <p:spPr>
          <a:xfrm flipV="1">
            <a:off x="876300" y="1981200"/>
            <a:ext cx="7543800" cy="381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11"/>
          <p:cNvCxnSpPr/>
          <p:nvPr/>
        </p:nvCxnSpPr>
        <p:spPr>
          <a:xfrm>
            <a:off x="876300" y="2000250"/>
            <a:ext cx="0" cy="438150"/>
          </a:xfrm>
          <a:prstGeom prst="line">
            <a:avLst/>
          </a:prstGeom>
          <a:ln w="2857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12"/>
          <p:cNvCxnSpPr/>
          <p:nvPr/>
        </p:nvCxnSpPr>
        <p:spPr>
          <a:xfrm>
            <a:off x="4648200" y="1981200"/>
            <a:ext cx="0" cy="438150"/>
          </a:xfrm>
          <a:prstGeom prst="line">
            <a:avLst/>
          </a:prstGeom>
          <a:ln w="2857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13"/>
          <p:cNvCxnSpPr/>
          <p:nvPr/>
        </p:nvCxnSpPr>
        <p:spPr>
          <a:xfrm>
            <a:off x="8420100" y="1981200"/>
            <a:ext cx="0" cy="438150"/>
          </a:xfrm>
          <a:prstGeom prst="line">
            <a:avLst/>
          </a:prstGeom>
          <a:ln w="2857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11" name="Rounded Rectangle 14"/>
          <p:cNvSpPr/>
          <p:nvPr/>
        </p:nvSpPr>
        <p:spPr>
          <a:xfrm>
            <a:off x="304800" y="2419350"/>
            <a:ext cx="1828800" cy="857250"/>
          </a:xfrm>
          <a:prstGeom prst="roundRect">
            <a:avLst/>
          </a:prstGeom>
          <a:solidFill>
            <a:srgbClr val="31EFCF"/>
          </a:solidFill>
          <a:ln>
            <a:solidFill>
              <a:srgbClr val="31EFCF"/>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Past Complaints</a:t>
            </a:r>
          </a:p>
        </p:txBody>
      </p:sp>
      <p:sp>
        <p:nvSpPr>
          <p:cNvPr id="12" name="Rounded Rectangle 15"/>
          <p:cNvSpPr/>
          <p:nvPr/>
        </p:nvSpPr>
        <p:spPr>
          <a:xfrm>
            <a:off x="3733800" y="2431473"/>
            <a:ext cx="1828800" cy="857250"/>
          </a:xfrm>
          <a:prstGeom prst="roundRect">
            <a:avLst/>
          </a:prstGeom>
          <a:solidFill>
            <a:srgbClr val="31EFCF"/>
          </a:solidFill>
          <a:ln>
            <a:solidFill>
              <a:srgbClr val="31EFCF"/>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Mark Resolved</a:t>
            </a:r>
          </a:p>
        </p:txBody>
      </p:sp>
      <p:sp>
        <p:nvSpPr>
          <p:cNvPr id="13" name="Rounded Rectangle 16"/>
          <p:cNvSpPr/>
          <p:nvPr/>
        </p:nvSpPr>
        <p:spPr>
          <a:xfrm>
            <a:off x="7010400" y="2419350"/>
            <a:ext cx="1828800" cy="857250"/>
          </a:xfrm>
          <a:prstGeom prst="roundRect">
            <a:avLst/>
          </a:prstGeom>
          <a:solidFill>
            <a:srgbClr val="31EFCF"/>
          </a:solidFill>
          <a:ln>
            <a:solidFill>
              <a:srgbClr val="31EFCF"/>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New Complaints</a:t>
            </a:r>
          </a:p>
        </p:txBody>
      </p:sp>
      <p:cxnSp>
        <p:nvCxnSpPr>
          <p:cNvPr id="14" name="Straight Connector 18"/>
          <p:cNvCxnSpPr>
            <a:stCxn id="11" idx="2"/>
          </p:cNvCxnSpPr>
          <p:nvPr/>
        </p:nvCxnSpPr>
        <p:spPr>
          <a:xfrm>
            <a:off x="1219200" y="3276600"/>
            <a:ext cx="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lowchart: Magnetic Disk 19"/>
          <p:cNvSpPr/>
          <p:nvPr/>
        </p:nvSpPr>
        <p:spPr>
          <a:xfrm>
            <a:off x="141479" y="3823855"/>
            <a:ext cx="2209800" cy="942108"/>
          </a:xfrm>
          <a:prstGeom prst="flowChartMagneticDisk">
            <a:avLst/>
          </a:prstGeom>
          <a:solidFill>
            <a:schemeClr val="accent4">
              <a:lumMod val="60000"/>
              <a:lumOff val="40000"/>
            </a:schemeClr>
          </a:solidFill>
          <a:ln>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Complaint</a:t>
            </a:r>
          </a:p>
          <a:p>
            <a:pPr algn="ctr"/>
            <a:r>
              <a:rPr lang="en-US" dirty="0">
                <a:solidFill>
                  <a:schemeClr val="tx1"/>
                </a:solidFill>
              </a:rPr>
              <a:t>Database</a:t>
            </a:r>
          </a:p>
        </p:txBody>
      </p:sp>
      <p:cxnSp>
        <p:nvCxnSpPr>
          <p:cNvPr id="16" name="Straight Arrow Connector 21"/>
          <p:cNvCxnSpPr/>
          <p:nvPr/>
        </p:nvCxnSpPr>
        <p:spPr>
          <a:xfrm>
            <a:off x="1118751" y="4752108"/>
            <a:ext cx="0" cy="505691"/>
          </a:xfrm>
          <a:prstGeom prst="line">
            <a:avLst/>
          </a:prstGeom>
          <a:ln w="2857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17" name="Flowchart: Document 22"/>
          <p:cNvSpPr/>
          <p:nvPr/>
        </p:nvSpPr>
        <p:spPr>
          <a:xfrm>
            <a:off x="110836" y="5334000"/>
            <a:ext cx="2209800" cy="914400"/>
          </a:xfrm>
          <a:prstGeom prst="flowChartDocument">
            <a:avLst/>
          </a:prstGeom>
          <a:solidFill>
            <a:srgbClr val="99FF66"/>
          </a:solidFill>
          <a:ln>
            <a:solidFill>
              <a:srgbClr val="99FF66"/>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Details of past complaints</a:t>
            </a:r>
          </a:p>
        </p:txBody>
      </p:sp>
      <p:sp>
        <p:nvSpPr>
          <p:cNvPr id="18" name="Flowchart: Manual Input 23"/>
          <p:cNvSpPr/>
          <p:nvPr/>
        </p:nvSpPr>
        <p:spPr>
          <a:xfrm>
            <a:off x="3581400" y="3657600"/>
            <a:ext cx="2438400" cy="928253"/>
          </a:xfrm>
          <a:prstGeom prst="flowChartManualInput">
            <a:avLst/>
          </a:prstGeom>
          <a:solidFill>
            <a:srgbClr val="99FF66"/>
          </a:solidFill>
          <a:ln>
            <a:solidFill>
              <a:srgbClr val="99FF66"/>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Enter complaint details</a:t>
            </a:r>
          </a:p>
        </p:txBody>
      </p:sp>
      <p:cxnSp>
        <p:nvCxnSpPr>
          <p:cNvPr id="19" name="Straight Arrow Connector 24"/>
          <p:cNvCxnSpPr/>
          <p:nvPr/>
        </p:nvCxnSpPr>
        <p:spPr>
          <a:xfrm>
            <a:off x="4800600" y="3290454"/>
            <a:ext cx="0" cy="519545"/>
          </a:xfrm>
          <a:prstGeom prst="line">
            <a:avLst/>
          </a:prstGeom>
          <a:ln w="2857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28"/>
          <p:cNvCxnSpPr/>
          <p:nvPr/>
        </p:nvCxnSpPr>
        <p:spPr>
          <a:xfrm>
            <a:off x="4811521" y="4627415"/>
            <a:ext cx="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Flowchart: Magnetic Disk 29"/>
          <p:cNvSpPr/>
          <p:nvPr/>
        </p:nvSpPr>
        <p:spPr>
          <a:xfrm>
            <a:off x="3733800" y="5174671"/>
            <a:ext cx="2209800" cy="942108"/>
          </a:xfrm>
          <a:prstGeom prst="flowChartMagneticDisk">
            <a:avLst/>
          </a:prstGeom>
          <a:solidFill>
            <a:schemeClr val="accent4">
              <a:lumMod val="60000"/>
              <a:lumOff val="40000"/>
            </a:schemeClr>
          </a:solidFill>
          <a:ln>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Complaint</a:t>
            </a:r>
          </a:p>
          <a:p>
            <a:pPr algn="ctr"/>
            <a:r>
              <a:rPr lang="en-US" dirty="0">
                <a:solidFill>
                  <a:schemeClr val="tx1"/>
                </a:solidFill>
              </a:rPr>
              <a:t>Database</a:t>
            </a:r>
          </a:p>
        </p:txBody>
      </p:sp>
      <p:sp>
        <p:nvSpPr>
          <p:cNvPr id="22" name="TextBox 30"/>
          <p:cNvSpPr txBox="1"/>
          <p:nvPr/>
        </p:nvSpPr>
        <p:spPr>
          <a:xfrm>
            <a:off x="4760321" y="4765963"/>
            <a:ext cx="1183278" cy="369332"/>
          </a:xfrm>
          <a:prstGeom prst="rect">
            <a:avLst/>
          </a:prstGeom>
          <a:noFill/>
        </p:spPr>
        <p:txBody>
          <a:bodyPr vert="horz" wrap="square" rtlCol="0">
            <a:spAutoFit/>
          </a:bodyPr>
          <a:lstStyle/>
          <a:p>
            <a:r>
              <a:rPr lang="en-US" dirty="0"/>
              <a:t>(Update)</a:t>
            </a:r>
          </a:p>
        </p:txBody>
      </p:sp>
      <p:cxnSp>
        <p:nvCxnSpPr>
          <p:cNvPr id="23" name="Straight Connector 31"/>
          <p:cNvCxnSpPr/>
          <p:nvPr/>
        </p:nvCxnSpPr>
        <p:spPr>
          <a:xfrm>
            <a:off x="7897621" y="3290455"/>
            <a:ext cx="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lowchart: Magnetic Disk 32"/>
          <p:cNvSpPr/>
          <p:nvPr/>
        </p:nvSpPr>
        <p:spPr>
          <a:xfrm>
            <a:off x="6819900" y="3837710"/>
            <a:ext cx="2209800" cy="942108"/>
          </a:xfrm>
          <a:prstGeom prst="flowChartMagneticDisk">
            <a:avLst/>
          </a:prstGeom>
          <a:solidFill>
            <a:schemeClr val="accent4">
              <a:lumMod val="60000"/>
              <a:lumOff val="40000"/>
            </a:schemeClr>
          </a:solidFill>
          <a:ln>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Complaint</a:t>
            </a:r>
          </a:p>
          <a:p>
            <a:pPr algn="ctr"/>
            <a:r>
              <a:rPr lang="en-US" dirty="0">
                <a:solidFill>
                  <a:schemeClr val="tx1"/>
                </a:solidFill>
              </a:rPr>
              <a:t>Database</a:t>
            </a:r>
          </a:p>
        </p:txBody>
      </p:sp>
      <p:cxnSp>
        <p:nvCxnSpPr>
          <p:cNvPr id="25" name="Straight Arrow Connector 33"/>
          <p:cNvCxnSpPr/>
          <p:nvPr/>
        </p:nvCxnSpPr>
        <p:spPr>
          <a:xfrm>
            <a:off x="7797172" y="4765963"/>
            <a:ext cx="0" cy="505691"/>
          </a:xfrm>
          <a:prstGeom prst="line">
            <a:avLst/>
          </a:prstGeom>
          <a:ln w="2857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26" name="Flowchart: Document 34"/>
          <p:cNvSpPr/>
          <p:nvPr/>
        </p:nvSpPr>
        <p:spPr>
          <a:xfrm>
            <a:off x="6789257" y="5347855"/>
            <a:ext cx="2209800" cy="914400"/>
          </a:xfrm>
          <a:prstGeom prst="flowChartDocument">
            <a:avLst/>
          </a:prstGeom>
          <a:solidFill>
            <a:srgbClr val="99FF66"/>
          </a:solidFill>
          <a:ln>
            <a:solidFill>
              <a:srgbClr val="99FF66"/>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Details of recent complaints</a:t>
            </a:r>
          </a:p>
        </p:txBody>
      </p:sp>
      <p:sp>
        <p:nvSpPr>
          <p:cNvPr id="27" name="Rectangle 36"/>
          <p:cNvSpPr/>
          <p:nvPr/>
        </p:nvSpPr>
        <p:spPr>
          <a:xfrm>
            <a:off x="5837268" y="6077588"/>
            <a:ext cx="857927" cy="369332"/>
          </a:xfrm>
          <a:prstGeom prst="rect">
            <a:avLst/>
          </a:prstGeom>
        </p:spPr>
        <p:txBody>
          <a:bodyPr vert="horz" wrap="none" rtlCol="0">
            <a:spAutoFit/>
          </a:bodyPr>
          <a:lstStyle/>
          <a:p>
            <a:r>
              <a:rPr lang="en-US" b="1" dirty="0">
                <a:latin typeface="+mn-lt"/>
              </a:rPr>
              <a:t>Fig.10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900" decel="100000" fill="hold"/>
                                        <p:tgtEl>
                                          <p:spTgt spid="2"/>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18" presetID="37"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900" decel="100000" fill="hold"/>
                                        <p:tgtEl>
                                          <p:spTgt spid="3"/>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24" presetID="37"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900" decel="100000" fill="hold"/>
                                        <p:tgtEl>
                                          <p:spTgt spid="5"/>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30" presetID="37"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900" decel="100000" fill="hold"/>
                                        <p:tgtEl>
                                          <p:spTgt spid="6"/>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36" presetID="37"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900" decel="100000" fill="hold"/>
                                        <p:tgtEl>
                                          <p:spTgt spid="7"/>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42" presetID="37" presetClass="entr" presetSubtype="0" fill="hold"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900" decel="100000" fill="hold"/>
                                        <p:tgtEl>
                                          <p:spTgt spid="8"/>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48" presetID="37" presetClass="entr" presetSubtype="0" fill="hold"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1000"/>
                                        <p:tgtEl>
                                          <p:spTgt spid="9"/>
                                        </p:tgtEl>
                                      </p:cBhvr>
                                    </p:animEffect>
                                    <p:anim calcmode="lin" valueType="num">
                                      <p:cBhvr>
                                        <p:cTn id="51" dur="1000" fill="hold"/>
                                        <p:tgtEl>
                                          <p:spTgt spid="9"/>
                                        </p:tgtEl>
                                        <p:attrNameLst>
                                          <p:attrName>ppt_x</p:attrName>
                                        </p:attrNameLst>
                                      </p:cBhvr>
                                      <p:tavLst>
                                        <p:tav tm="0">
                                          <p:val>
                                            <p:strVal val="#ppt_x"/>
                                          </p:val>
                                        </p:tav>
                                        <p:tav tm="100000">
                                          <p:val>
                                            <p:strVal val="#ppt_x"/>
                                          </p:val>
                                        </p:tav>
                                      </p:tavLst>
                                    </p:anim>
                                    <p:anim calcmode="lin" valueType="num">
                                      <p:cBhvr>
                                        <p:cTn id="52" dur="900" decel="100000" fill="hold"/>
                                        <p:tgtEl>
                                          <p:spTgt spid="9"/>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54" presetID="37"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1000"/>
                                        <p:tgtEl>
                                          <p:spTgt spid="10"/>
                                        </p:tgtEl>
                                      </p:cBhvr>
                                    </p:animEffect>
                                    <p:anim calcmode="lin" valueType="num">
                                      <p:cBhvr>
                                        <p:cTn id="57" dur="1000" fill="hold"/>
                                        <p:tgtEl>
                                          <p:spTgt spid="10"/>
                                        </p:tgtEl>
                                        <p:attrNameLst>
                                          <p:attrName>ppt_x</p:attrName>
                                        </p:attrNameLst>
                                      </p:cBhvr>
                                      <p:tavLst>
                                        <p:tav tm="0">
                                          <p:val>
                                            <p:strVal val="#ppt_x"/>
                                          </p:val>
                                        </p:tav>
                                        <p:tav tm="100000">
                                          <p:val>
                                            <p:strVal val="#ppt_x"/>
                                          </p:val>
                                        </p:tav>
                                      </p:tavLst>
                                    </p:anim>
                                    <p:anim calcmode="lin" valueType="num">
                                      <p:cBhvr>
                                        <p:cTn id="58" dur="900" decel="100000" fill="hold"/>
                                        <p:tgtEl>
                                          <p:spTgt spid="10"/>
                                        </p:tgtEl>
                                        <p:attrNameLst>
                                          <p:attrName>ppt_y</p:attrName>
                                        </p:attrNameLst>
                                      </p:cBhvr>
                                      <p:tavLst>
                                        <p:tav tm="0">
                                          <p:val>
                                            <p:strVal val="#ppt_y+1"/>
                                          </p:val>
                                        </p:tav>
                                        <p:tav tm="100000">
                                          <p:val>
                                            <p:strVal val="#ppt_y-.03"/>
                                          </p:val>
                                        </p:tav>
                                      </p:tavLst>
                                    </p:anim>
                                    <p:anim calcmode="lin" valueType="num">
                                      <p:cBhvr>
                                        <p:cTn id="59"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60" presetID="37" presetClass="entr" presetSubtype="0" fill="hold" grpId="0" nodeType="with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1000"/>
                                        <p:tgtEl>
                                          <p:spTgt spid="11"/>
                                        </p:tgtEl>
                                      </p:cBhvr>
                                    </p:animEffect>
                                    <p:anim calcmode="lin" valueType="num">
                                      <p:cBhvr>
                                        <p:cTn id="63" dur="1000" fill="hold"/>
                                        <p:tgtEl>
                                          <p:spTgt spid="11"/>
                                        </p:tgtEl>
                                        <p:attrNameLst>
                                          <p:attrName>ppt_x</p:attrName>
                                        </p:attrNameLst>
                                      </p:cBhvr>
                                      <p:tavLst>
                                        <p:tav tm="0">
                                          <p:val>
                                            <p:strVal val="#ppt_x"/>
                                          </p:val>
                                        </p:tav>
                                        <p:tav tm="100000">
                                          <p:val>
                                            <p:strVal val="#ppt_x"/>
                                          </p:val>
                                        </p:tav>
                                      </p:tavLst>
                                    </p:anim>
                                    <p:anim calcmode="lin" valueType="num">
                                      <p:cBhvr>
                                        <p:cTn id="64" dur="900" decel="100000" fill="hold"/>
                                        <p:tgtEl>
                                          <p:spTgt spid="11"/>
                                        </p:tgtEl>
                                        <p:attrNameLst>
                                          <p:attrName>ppt_y</p:attrName>
                                        </p:attrNameLst>
                                      </p:cBhvr>
                                      <p:tavLst>
                                        <p:tav tm="0">
                                          <p:val>
                                            <p:strVal val="#ppt_y+1"/>
                                          </p:val>
                                        </p:tav>
                                        <p:tav tm="100000">
                                          <p:val>
                                            <p:strVal val="#ppt_y-.03"/>
                                          </p:val>
                                        </p:tav>
                                      </p:tavLst>
                                    </p:anim>
                                    <p:anim calcmode="lin" valueType="num">
                                      <p:cBhvr>
                                        <p:cTn id="65"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66" presetID="37"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1000"/>
                                        <p:tgtEl>
                                          <p:spTgt spid="12"/>
                                        </p:tgtEl>
                                      </p:cBhvr>
                                    </p:animEffect>
                                    <p:anim calcmode="lin" valueType="num">
                                      <p:cBhvr>
                                        <p:cTn id="69" dur="1000" fill="hold"/>
                                        <p:tgtEl>
                                          <p:spTgt spid="12"/>
                                        </p:tgtEl>
                                        <p:attrNameLst>
                                          <p:attrName>ppt_x</p:attrName>
                                        </p:attrNameLst>
                                      </p:cBhvr>
                                      <p:tavLst>
                                        <p:tav tm="0">
                                          <p:val>
                                            <p:strVal val="#ppt_x"/>
                                          </p:val>
                                        </p:tav>
                                        <p:tav tm="100000">
                                          <p:val>
                                            <p:strVal val="#ppt_x"/>
                                          </p:val>
                                        </p:tav>
                                      </p:tavLst>
                                    </p:anim>
                                    <p:anim calcmode="lin" valueType="num">
                                      <p:cBhvr>
                                        <p:cTn id="70" dur="900" decel="100000" fill="hold"/>
                                        <p:tgtEl>
                                          <p:spTgt spid="12"/>
                                        </p:tgtEl>
                                        <p:attrNameLst>
                                          <p:attrName>ppt_y</p:attrName>
                                        </p:attrNameLst>
                                      </p:cBhvr>
                                      <p:tavLst>
                                        <p:tav tm="0">
                                          <p:val>
                                            <p:strVal val="#ppt_y+1"/>
                                          </p:val>
                                        </p:tav>
                                        <p:tav tm="100000">
                                          <p:val>
                                            <p:strVal val="#ppt_y-.03"/>
                                          </p:val>
                                        </p:tav>
                                      </p:tavLst>
                                    </p:anim>
                                    <p:anim calcmode="lin" valueType="num">
                                      <p:cBhvr>
                                        <p:cTn id="71"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72" presetID="37" presetClass="entr" presetSubtype="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1000"/>
                                        <p:tgtEl>
                                          <p:spTgt spid="13"/>
                                        </p:tgtEl>
                                      </p:cBhvr>
                                    </p:animEffect>
                                    <p:anim calcmode="lin" valueType="num">
                                      <p:cBhvr>
                                        <p:cTn id="75" dur="1000" fill="hold"/>
                                        <p:tgtEl>
                                          <p:spTgt spid="13"/>
                                        </p:tgtEl>
                                        <p:attrNameLst>
                                          <p:attrName>ppt_x</p:attrName>
                                        </p:attrNameLst>
                                      </p:cBhvr>
                                      <p:tavLst>
                                        <p:tav tm="0">
                                          <p:val>
                                            <p:strVal val="#ppt_x"/>
                                          </p:val>
                                        </p:tav>
                                        <p:tav tm="100000">
                                          <p:val>
                                            <p:strVal val="#ppt_x"/>
                                          </p:val>
                                        </p:tav>
                                      </p:tavLst>
                                    </p:anim>
                                    <p:anim calcmode="lin" valueType="num">
                                      <p:cBhvr>
                                        <p:cTn id="76" dur="900" decel="100000" fill="hold"/>
                                        <p:tgtEl>
                                          <p:spTgt spid="13"/>
                                        </p:tgtEl>
                                        <p:attrNameLst>
                                          <p:attrName>ppt_y</p:attrName>
                                        </p:attrNameLst>
                                      </p:cBhvr>
                                      <p:tavLst>
                                        <p:tav tm="0">
                                          <p:val>
                                            <p:strVal val="#ppt_y+1"/>
                                          </p:val>
                                        </p:tav>
                                        <p:tav tm="100000">
                                          <p:val>
                                            <p:strVal val="#ppt_y-.03"/>
                                          </p:val>
                                        </p:tav>
                                      </p:tavLst>
                                    </p:anim>
                                    <p:anim calcmode="lin" valueType="num">
                                      <p:cBhvr>
                                        <p:cTn id="77"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78" presetID="37" presetClass="entr" presetSubtype="0" fill="hold" nodeType="with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fade">
                                      <p:cBhvr>
                                        <p:cTn id="80" dur="1000"/>
                                        <p:tgtEl>
                                          <p:spTgt spid="14"/>
                                        </p:tgtEl>
                                      </p:cBhvr>
                                    </p:animEffect>
                                    <p:anim calcmode="lin" valueType="num">
                                      <p:cBhvr>
                                        <p:cTn id="81" dur="1000" fill="hold"/>
                                        <p:tgtEl>
                                          <p:spTgt spid="14"/>
                                        </p:tgtEl>
                                        <p:attrNameLst>
                                          <p:attrName>ppt_x</p:attrName>
                                        </p:attrNameLst>
                                      </p:cBhvr>
                                      <p:tavLst>
                                        <p:tav tm="0">
                                          <p:val>
                                            <p:strVal val="#ppt_x"/>
                                          </p:val>
                                        </p:tav>
                                        <p:tav tm="100000">
                                          <p:val>
                                            <p:strVal val="#ppt_x"/>
                                          </p:val>
                                        </p:tav>
                                      </p:tavLst>
                                    </p:anim>
                                    <p:anim calcmode="lin" valueType="num">
                                      <p:cBhvr>
                                        <p:cTn id="82" dur="900" decel="100000" fill="hold"/>
                                        <p:tgtEl>
                                          <p:spTgt spid="14"/>
                                        </p:tgtEl>
                                        <p:attrNameLst>
                                          <p:attrName>ppt_y</p:attrName>
                                        </p:attrNameLst>
                                      </p:cBhvr>
                                      <p:tavLst>
                                        <p:tav tm="0">
                                          <p:val>
                                            <p:strVal val="#ppt_y+1"/>
                                          </p:val>
                                        </p:tav>
                                        <p:tav tm="100000">
                                          <p:val>
                                            <p:strVal val="#ppt_y-.03"/>
                                          </p:val>
                                        </p:tav>
                                      </p:tavLst>
                                    </p:anim>
                                    <p:anim calcmode="lin" valueType="num">
                                      <p:cBhvr>
                                        <p:cTn id="83"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84" presetID="37" presetClass="entr" presetSubtype="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1000"/>
                                        <p:tgtEl>
                                          <p:spTgt spid="15"/>
                                        </p:tgtEl>
                                      </p:cBhvr>
                                    </p:animEffect>
                                    <p:anim calcmode="lin" valueType="num">
                                      <p:cBhvr>
                                        <p:cTn id="87" dur="1000" fill="hold"/>
                                        <p:tgtEl>
                                          <p:spTgt spid="15"/>
                                        </p:tgtEl>
                                        <p:attrNameLst>
                                          <p:attrName>ppt_x</p:attrName>
                                        </p:attrNameLst>
                                      </p:cBhvr>
                                      <p:tavLst>
                                        <p:tav tm="0">
                                          <p:val>
                                            <p:strVal val="#ppt_x"/>
                                          </p:val>
                                        </p:tav>
                                        <p:tav tm="100000">
                                          <p:val>
                                            <p:strVal val="#ppt_x"/>
                                          </p:val>
                                        </p:tav>
                                      </p:tavLst>
                                    </p:anim>
                                    <p:anim calcmode="lin" valueType="num">
                                      <p:cBhvr>
                                        <p:cTn id="88" dur="900" decel="100000" fill="hold"/>
                                        <p:tgtEl>
                                          <p:spTgt spid="15"/>
                                        </p:tgtEl>
                                        <p:attrNameLst>
                                          <p:attrName>ppt_y</p:attrName>
                                        </p:attrNameLst>
                                      </p:cBhvr>
                                      <p:tavLst>
                                        <p:tav tm="0">
                                          <p:val>
                                            <p:strVal val="#ppt_y+1"/>
                                          </p:val>
                                        </p:tav>
                                        <p:tav tm="100000">
                                          <p:val>
                                            <p:strVal val="#ppt_y-.03"/>
                                          </p:val>
                                        </p:tav>
                                      </p:tavLst>
                                    </p:anim>
                                    <p:anim calcmode="lin" valueType="num">
                                      <p:cBhvr>
                                        <p:cTn id="89"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90" presetID="37" presetClass="entr" presetSubtype="0" fill="hold" nodeType="with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1000"/>
                                        <p:tgtEl>
                                          <p:spTgt spid="16"/>
                                        </p:tgtEl>
                                      </p:cBhvr>
                                    </p:animEffect>
                                    <p:anim calcmode="lin" valueType="num">
                                      <p:cBhvr>
                                        <p:cTn id="93" dur="1000" fill="hold"/>
                                        <p:tgtEl>
                                          <p:spTgt spid="16"/>
                                        </p:tgtEl>
                                        <p:attrNameLst>
                                          <p:attrName>ppt_x</p:attrName>
                                        </p:attrNameLst>
                                      </p:cBhvr>
                                      <p:tavLst>
                                        <p:tav tm="0">
                                          <p:val>
                                            <p:strVal val="#ppt_x"/>
                                          </p:val>
                                        </p:tav>
                                        <p:tav tm="100000">
                                          <p:val>
                                            <p:strVal val="#ppt_x"/>
                                          </p:val>
                                        </p:tav>
                                      </p:tavLst>
                                    </p:anim>
                                    <p:anim calcmode="lin" valueType="num">
                                      <p:cBhvr>
                                        <p:cTn id="94" dur="900" decel="100000" fill="hold"/>
                                        <p:tgtEl>
                                          <p:spTgt spid="16"/>
                                        </p:tgtEl>
                                        <p:attrNameLst>
                                          <p:attrName>ppt_y</p:attrName>
                                        </p:attrNameLst>
                                      </p:cBhvr>
                                      <p:tavLst>
                                        <p:tav tm="0">
                                          <p:val>
                                            <p:strVal val="#ppt_y+1"/>
                                          </p:val>
                                        </p:tav>
                                        <p:tav tm="100000">
                                          <p:val>
                                            <p:strVal val="#ppt_y-.03"/>
                                          </p:val>
                                        </p:tav>
                                      </p:tavLst>
                                    </p:anim>
                                    <p:anim calcmode="lin" valueType="num">
                                      <p:cBhvr>
                                        <p:cTn id="95"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96" presetID="37" presetClass="entr" presetSubtype="0" fill="hold" grpId="0" nodeType="with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1000"/>
                                        <p:tgtEl>
                                          <p:spTgt spid="17"/>
                                        </p:tgtEl>
                                      </p:cBhvr>
                                    </p:animEffect>
                                    <p:anim calcmode="lin" valueType="num">
                                      <p:cBhvr>
                                        <p:cTn id="99" dur="1000" fill="hold"/>
                                        <p:tgtEl>
                                          <p:spTgt spid="17"/>
                                        </p:tgtEl>
                                        <p:attrNameLst>
                                          <p:attrName>ppt_x</p:attrName>
                                        </p:attrNameLst>
                                      </p:cBhvr>
                                      <p:tavLst>
                                        <p:tav tm="0">
                                          <p:val>
                                            <p:strVal val="#ppt_x"/>
                                          </p:val>
                                        </p:tav>
                                        <p:tav tm="100000">
                                          <p:val>
                                            <p:strVal val="#ppt_x"/>
                                          </p:val>
                                        </p:tav>
                                      </p:tavLst>
                                    </p:anim>
                                    <p:anim calcmode="lin" valueType="num">
                                      <p:cBhvr>
                                        <p:cTn id="100" dur="900" decel="100000" fill="hold"/>
                                        <p:tgtEl>
                                          <p:spTgt spid="17"/>
                                        </p:tgtEl>
                                        <p:attrNameLst>
                                          <p:attrName>ppt_y</p:attrName>
                                        </p:attrNameLst>
                                      </p:cBhvr>
                                      <p:tavLst>
                                        <p:tav tm="0">
                                          <p:val>
                                            <p:strVal val="#ppt_y+1"/>
                                          </p:val>
                                        </p:tav>
                                        <p:tav tm="100000">
                                          <p:val>
                                            <p:strVal val="#ppt_y-.03"/>
                                          </p:val>
                                        </p:tav>
                                      </p:tavLst>
                                    </p:anim>
                                    <p:anim calcmode="lin" valueType="num">
                                      <p:cBhvr>
                                        <p:cTn id="101"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102" presetID="37" presetClass="entr" presetSubtype="0" fill="hold" grpId="0" nodeType="withEffect">
                                  <p:stCondLst>
                                    <p:cond delay="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0"/>
                                        <p:tgtEl>
                                          <p:spTgt spid="18"/>
                                        </p:tgtEl>
                                      </p:cBhvr>
                                    </p:animEffect>
                                    <p:anim calcmode="lin" valueType="num">
                                      <p:cBhvr>
                                        <p:cTn id="105" dur="1000" fill="hold"/>
                                        <p:tgtEl>
                                          <p:spTgt spid="18"/>
                                        </p:tgtEl>
                                        <p:attrNameLst>
                                          <p:attrName>ppt_x</p:attrName>
                                        </p:attrNameLst>
                                      </p:cBhvr>
                                      <p:tavLst>
                                        <p:tav tm="0">
                                          <p:val>
                                            <p:strVal val="#ppt_x"/>
                                          </p:val>
                                        </p:tav>
                                        <p:tav tm="100000">
                                          <p:val>
                                            <p:strVal val="#ppt_x"/>
                                          </p:val>
                                        </p:tav>
                                      </p:tavLst>
                                    </p:anim>
                                    <p:anim calcmode="lin" valueType="num">
                                      <p:cBhvr>
                                        <p:cTn id="106" dur="900" decel="100000" fill="hold"/>
                                        <p:tgtEl>
                                          <p:spTgt spid="18"/>
                                        </p:tgtEl>
                                        <p:attrNameLst>
                                          <p:attrName>ppt_y</p:attrName>
                                        </p:attrNameLst>
                                      </p:cBhvr>
                                      <p:tavLst>
                                        <p:tav tm="0">
                                          <p:val>
                                            <p:strVal val="#ppt_y+1"/>
                                          </p:val>
                                        </p:tav>
                                        <p:tav tm="100000">
                                          <p:val>
                                            <p:strVal val="#ppt_y-.03"/>
                                          </p:val>
                                        </p:tav>
                                      </p:tavLst>
                                    </p:anim>
                                    <p:anim calcmode="lin" valueType="num">
                                      <p:cBhvr>
                                        <p:cTn id="107"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108" presetID="37" presetClass="entr" presetSubtype="0" fill="hold" nodeType="withEffect">
                                  <p:stCondLst>
                                    <p:cond delay="0"/>
                                  </p:stCondLst>
                                  <p:childTnLst>
                                    <p:set>
                                      <p:cBhvr>
                                        <p:cTn id="109" dur="1" fill="hold">
                                          <p:stCondLst>
                                            <p:cond delay="0"/>
                                          </p:stCondLst>
                                        </p:cTn>
                                        <p:tgtEl>
                                          <p:spTgt spid="19"/>
                                        </p:tgtEl>
                                        <p:attrNameLst>
                                          <p:attrName>style.visibility</p:attrName>
                                        </p:attrNameLst>
                                      </p:cBhvr>
                                      <p:to>
                                        <p:strVal val="visible"/>
                                      </p:to>
                                    </p:set>
                                    <p:animEffect transition="in" filter="fade">
                                      <p:cBhvr>
                                        <p:cTn id="110" dur="1000"/>
                                        <p:tgtEl>
                                          <p:spTgt spid="19"/>
                                        </p:tgtEl>
                                      </p:cBhvr>
                                    </p:animEffect>
                                    <p:anim calcmode="lin" valueType="num">
                                      <p:cBhvr>
                                        <p:cTn id="111" dur="1000" fill="hold"/>
                                        <p:tgtEl>
                                          <p:spTgt spid="19"/>
                                        </p:tgtEl>
                                        <p:attrNameLst>
                                          <p:attrName>ppt_x</p:attrName>
                                        </p:attrNameLst>
                                      </p:cBhvr>
                                      <p:tavLst>
                                        <p:tav tm="0">
                                          <p:val>
                                            <p:strVal val="#ppt_x"/>
                                          </p:val>
                                        </p:tav>
                                        <p:tav tm="100000">
                                          <p:val>
                                            <p:strVal val="#ppt_x"/>
                                          </p:val>
                                        </p:tav>
                                      </p:tavLst>
                                    </p:anim>
                                    <p:anim calcmode="lin" valueType="num">
                                      <p:cBhvr>
                                        <p:cTn id="112" dur="900" decel="100000" fill="hold"/>
                                        <p:tgtEl>
                                          <p:spTgt spid="19"/>
                                        </p:tgtEl>
                                        <p:attrNameLst>
                                          <p:attrName>ppt_y</p:attrName>
                                        </p:attrNameLst>
                                      </p:cBhvr>
                                      <p:tavLst>
                                        <p:tav tm="0">
                                          <p:val>
                                            <p:strVal val="#ppt_y+1"/>
                                          </p:val>
                                        </p:tav>
                                        <p:tav tm="100000">
                                          <p:val>
                                            <p:strVal val="#ppt_y-.03"/>
                                          </p:val>
                                        </p:tav>
                                      </p:tavLst>
                                    </p:anim>
                                    <p:anim calcmode="lin" valueType="num">
                                      <p:cBhvr>
                                        <p:cTn id="113"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114" presetID="37" presetClass="entr" presetSubtype="0" fill="hold" nodeType="withEffect">
                                  <p:stCondLst>
                                    <p:cond delay="0"/>
                                  </p:stCondLst>
                                  <p:childTnLst>
                                    <p:set>
                                      <p:cBhvr>
                                        <p:cTn id="115" dur="1" fill="hold">
                                          <p:stCondLst>
                                            <p:cond delay="0"/>
                                          </p:stCondLst>
                                        </p:cTn>
                                        <p:tgtEl>
                                          <p:spTgt spid="20"/>
                                        </p:tgtEl>
                                        <p:attrNameLst>
                                          <p:attrName>style.visibility</p:attrName>
                                        </p:attrNameLst>
                                      </p:cBhvr>
                                      <p:to>
                                        <p:strVal val="visible"/>
                                      </p:to>
                                    </p:set>
                                    <p:animEffect transition="in" filter="fade">
                                      <p:cBhvr>
                                        <p:cTn id="116" dur="1000"/>
                                        <p:tgtEl>
                                          <p:spTgt spid="20"/>
                                        </p:tgtEl>
                                      </p:cBhvr>
                                    </p:animEffect>
                                    <p:anim calcmode="lin" valueType="num">
                                      <p:cBhvr>
                                        <p:cTn id="117" dur="1000" fill="hold"/>
                                        <p:tgtEl>
                                          <p:spTgt spid="20"/>
                                        </p:tgtEl>
                                        <p:attrNameLst>
                                          <p:attrName>ppt_x</p:attrName>
                                        </p:attrNameLst>
                                      </p:cBhvr>
                                      <p:tavLst>
                                        <p:tav tm="0">
                                          <p:val>
                                            <p:strVal val="#ppt_x"/>
                                          </p:val>
                                        </p:tav>
                                        <p:tav tm="100000">
                                          <p:val>
                                            <p:strVal val="#ppt_x"/>
                                          </p:val>
                                        </p:tav>
                                      </p:tavLst>
                                    </p:anim>
                                    <p:anim calcmode="lin" valueType="num">
                                      <p:cBhvr>
                                        <p:cTn id="118" dur="900" decel="100000" fill="hold"/>
                                        <p:tgtEl>
                                          <p:spTgt spid="20"/>
                                        </p:tgtEl>
                                        <p:attrNameLst>
                                          <p:attrName>ppt_y</p:attrName>
                                        </p:attrNameLst>
                                      </p:cBhvr>
                                      <p:tavLst>
                                        <p:tav tm="0">
                                          <p:val>
                                            <p:strVal val="#ppt_y+1"/>
                                          </p:val>
                                        </p:tav>
                                        <p:tav tm="100000">
                                          <p:val>
                                            <p:strVal val="#ppt_y-.03"/>
                                          </p:val>
                                        </p:tav>
                                      </p:tavLst>
                                    </p:anim>
                                    <p:anim calcmode="lin" valueType="num">
                                      <p:cBhvr>
                                        <p:cTn id="119"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par>
                                <p:cTn id="120" presetID="37" presetClass="entr" presetSubtype="0" fill="hold" grpId="0" nodeType="withEffect">
                                  <p:stCondLst>
                                    <p:cond delay="0"/>
                                  </p:stCondLst>
                                  <p:childTnLst>
                                    <p:set>
                                      <p:cBhvr>
                                        <p:cTn id="121" dur="1" fill="hold">
                                          <p:stCondLst>
                                            <p:cond delay="0"/>
                                          </p:stCondLst>
                                        </p:cTn>
                                        <p:tgtEl>
                                          <p:spTgt spid="21"/>
                                        </p:tgtEl>
                                        <p:attrNameLst>
                                          <p:attrName>style.visibility</p:attrName>
                                        </p:attrNameLst>
                                      </p:cBhvr>
                                      <p:to>
                                        <p:strVal val="visible"/>
                                      </p:to>
                                    </p:set>
                                    <p:animEffect transition="in" filter="fade">
                                      <p:cBhvr>
                                        <p:cTn id="122" dur="1000"/>
                                        <p:tgtEl>
                                          <p:spTgt spid="21"/>
                                        </p:tgtEl>
                                      </p:cBhvr>
                                    </p:animEffect>
                                    <p:anim calcmode="lin" valueType="num">
                                      <p:cBhvr>
                                        <p:cTn id="123" dur="1000" fill="hold"/>
                                        <p:tgtEl>
                                          <p:spTgt spid="21"/>
                                        </p:tgtEl>
                                        <p:attrNameLst>
                                          <p:attrName>ppt_x</p:attrName>
                                        </p:attrNameLst>
                                      </p:cBhvr>
                                      <p:tavLst>
                                        <p:tav tm="0">
                                          <p:val>
                                            <p:strVal val="#ppt_x"/>
                                          </p:val>
                                        </p:tav>
                                        <p:tav tm="100000">
                                          <p:val>
                                            <p:strVal val="#ppt_x"/>
                                          </p:val>
                                        </p:tav>
                                      </p:tavLst>
                                    </p:anim>
                                    <p:anim calcmode="lin" valueType="num">
                                      <p:cBhvr>
                                        <p:cTn id="124" dur="900" decel="100000" fill="hold"/>
                                        <p:tgtEl>
                                          <p:spTgt spid="21"/>
                                        </p:tgtEl>
                                        <p:attrNameLst>
                                          <p:attrName>ppt_y</p:attrName>
                                        </p:attrNameLst>
                                      </p:cBhvr>
                                      <p:tavLst>
                                        <p:tav tm="0">
                                          <p:val>
                                            <p:strVal val="#ppt_y+1"/>
                                          </p:val>
                                        </p:tav>
                                        <p:tav tm="100000">
                                          <p:val>
                                            <p:strVal val="#ppt_y-.03"/>
                                          </p:val>
                                        </p:tav>
                                      </p:tavLst>
                                    </p:anim>
                                    <p:anim calcmode="lin" valueType="num">
                                      <p:cBhvr>
                                        <p:cTn id="125"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26" presetID="37" presetClass="entr" presetSubtype="0" fill="hold" grpId="0" nodeType="withEffect">
                                  <p:stCondLst>
                                    <p:cond delay="0"/>
                                  </p:stCondLst>
                                  <p:childTnLst>
                                    <p:set>
                                      <p:cBhvr>
                                        <p:cTn id="127" dur="1" fill="hold">
                                          <p:stCondLst>
                                            <p:cond delay="0"/>
                                          </p:stCondLst>
                                        </p:cTn>
                                        <p:tgtEl>
                                          <p:spTgt spid="22"/>
                                        </p:tgtEl>
                                        <p:attrNameLst>
                                          <p:attrName>style.visibility</p:attrName>
                                        </p:attrNameLst>
                                      </p:cBhvr>
                                      <p:to>
                                        <p:strVal val="visible"/>
                                      </p:to>
                                    </p:set>
                                    <p:animEffect transition="in" filter="fade">
                                      <p:cBhvr>
                                        <p:cTn id="128" dur="1000"/>
                                        <p:tgtEl>
                                          <p:spTgt spid="22"/>
                                        </p:tgtEl>
                                      </p:cBhvr>
                                    </p:animEffect>
                                    <p:anim calcmode="lin" valueType="num">
                                      <p:cBhvr>
                                        <p:cTn id="129" dur="1000" fill="hold"/>
                                        <p:tgtEl>
                                          <p:spTgt spid="22"/>
                                        </p:tgtEl>
                                        <p:attrNameLst>
                                          <p:attrName>ppt_x</p:attrName>
                                        </p:attrNameLst>
                                      </p:cBhvr>
                                      <p:tavLst>
                                        <p:tav tm="0">
                                          <p:val>
                                            <p:strVal val="#ppt_x"/>
                                          </p:val>
                                        </p:tav>
                                        <p:tav tm="100000">
                                          <p:val>
                                            <p:strVal val="#ppt_x"/>
                                          </p:val>
                                        </p:tav>
                                      </p:tavLst>
                                    </p:anim>
                                    <p:anim calcmode="lin" valueType="num">
                                      <p:cBhvr>
                                        <p:cTn id="130" dur="900" decel="100000" fill="hold"/>
                                        <p:tgtEl>
                                          <p:spTgt spid="22"/>
                                        </p:tgtEl>
                                        <p:attrNameLst>
                                          <p:attrName>ppt_y</p:attrName>
                                        </p:attrNameLst>
                                      </p:cBhvr>
                                      <p:tavLst>
                                        <p:tav tm="0">
                                          <p:val>
                                            <p:strVal val="#ppt_y+1"/>
                                          </p:val>
                                        </p:tav>
                                        <p:tav tm="100000">
                                          <p:val>
                                            <p:strVal val="#ppt_y-.03"/>
                                          </p:val>
                                        </p:tav>
                                      </p:tavLst>
                                    </p:anim>
                                    <p:anim calcmode="lin" valueType="num">
                                      <p:cBhvr>
                                        <p:cTn id="131"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132" presetID="37" presetClass="entr" presetSubtype="0" fill="hold" nodeType="withEffect">
                                  <p:stCondLst>
                                    <p:cond delay="0"/>
                                  </p:stCondLst>
                                  <p:childTnLst>
                                    <p:set>
                                      <p:cBhvr>
                                        <p:cTn id="133" dur="1" fill="hold">
                                          <p:stCondLst>
                                            <p:cond delay="0"/>
                                          </p:stCondLst>
                                        </p:cTn>
                                        <p:tgtEl>
                                          <p:spTgt spid="23"/>
                                        </p:tgtEl>
                                        <p:attrNameLst>
                                          <p:attrName>style.visibility</p:attrName>
                                        </p:attrNameLst>
                                      </p:cBhvr>
                                      <p:to>
                                        <p:strVal val="visible"/>
                                      </p:to>
                                    </p:set>
                                    <p:animEffect transition="in" filter="fade">
                                      <p:cBhvr>
                                        <p:cTn id="134" dur="1000"/>
                                        <p:tgtEl>
                                          <p:spTgt spid="23"/>
                                        </p:tgtEl>
                                      </p:cBhvr>
                                    </p:animEffect>
                                    <p:anim calcmode="lin" valueType="num">
                                      <p:cBhvr>
                                        <p:cTn id="135" dur="1000" fill="hold"/>
                                        <p:tgtEl>
                                          <p:spTgt spid="23"/>
                                        </p:tgtEl>
                                        <p:attrNameLst>
                                          <p:attrName>ppt_x</p:attrName>
                                        </p:attrNameLst>
                                      </p:cBhvr>
                                      <p:tavLst>
                                        <p:tav tm="0">
                                          <p:val>
                                            <p:strVal val="#ppt_x"/>
                                          </p:val>
                                        </p:tav>
                                        <p:tav tm="100000">
                                          <p:val>
                                            <p:strVal val="#ppt_x"/>
                                          </p:val>
                                        </p:tav>
                                      </p:tavLst>
                                    </p:anim>
                                    <p:anim calcmode="lin" valueType="num">
                                      <p:cBhvr>
                                        <p:cTn id="136" dur="900" decel="100000" fill="hold"/>
                                        <p:tgtEl>
                                          <p:spTgt spid="23"/>
                                        </p:tgtEl>
                                        <p:attrNameLst>
                                          <p:attrName>ppt_y</p:attrName>
                                        </p:attrNameLst>
                                      </p:cBhvr>
                                      <p:tavLst>
                                        <p:tav tm="0">
                                          <p:val>
                                            <p:strVal val="#ppt_y+1"/>
                                          </p:val>
                                        </p:tav>
                                        <p:tav tm="100000">
                                          <p:val>
                                            <p:strVal val="#ppt_y-.03"/>
                                          </p:val>
                                        </p:tav>
                                      </p:tavLst>
                                    </p:anim>
                                    <p:anim calcmode="lin" valueType="num">
                                      <p:cBhvr>
                                        <p:cTn id="137"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par>
                                <p:cTn id="138" presetID="37" presetClass="entr" presetSubtype="0" fill="hold" grpId="0" nodeType="withEffect">
                                  <p:stCondLst>
                                    <p:cond delay="0"/>
                                  </p:stCondLst>
                                  <p:childTnLst>
                                    <p:set>
                                      <p:cBhvr>
                                        <p:cTn id="139" dur="1" fill="hold">
                                          <p:stCondLst>
                                            <p:cond delay="0"/>
                                          </p:stCondLst>
                                        </p:cTn>
                                        <p:tgtEl>
                                          <p:spTgt spid="24"/>
                                        </p:tgtEl>
                                        <p:attrNameLst>
                                          <p:attrName>style.visibility</p:attrName>
                                        </p:attrNameLst>
                                      </p:cBhvr>
                                      <p:to>
                                        <p:strVal val="visible"/>
                                      </p:to>
                                    </p:set>
                                    <p:animEffect transition="in" filter="fade">
                                      <p:cBhvr>
                                        <p:cTn id="140" dur="1000"/>
                                        <p:tgtEl>
                                          <p:spTgt spid="24"/>
                                        </p:tgtEl>
                                      </p:cBhvr>
                                    </p:animEffect>
                                    <p:anim calcmode="lin" valueType="num">
                                      <p:cBhvr>
                                        <p:cTn id="141" dur="1000" fill="hold"/>
                                        <p:tgtEl>
                                          <p:spTgt spid="24"/>
                                        </p:tgtEl>
                                        <p:attrNameLst>
                                          <p:attrName>ppt_x</p:attrName>
                                        </p:attrNameLst>
                                      </p:cBhvr>
                                      <p:tavLst>
                                        <p:tav tm="0">
                                          <p:val>
                                            <p:strVal val="#ppt_x"/>
                                          </p:val>
                                        </p:tav>
                                        <p:tav tm="100000">
                                          <p:val>
                                            <p:strVal val="#ppt_x"/>
                                          </p:val>
                                        </p:tav>
                                      </p:tavLst>
                                    </p:anim>
                                    <p:anim calcmode="lin" valueType="num">
                                      <p:cBhvr>
                                        <p:cTn id="142" dur="900" decel="100000" fill="hold"/>
                                        <p:tgtEl>
                                          <p:spTgt spid="24"/>
                                        </p:tgtEl>
                                        <p:attrNameLst>
                                          <p:attrName>ppt_y</p:attrName>
                                        </p:attrNameLst>
                                      </p:cBhvr>
                                      <p:tavLst>
                                        <p:tav tm="0">
                                          <p:val>
                                            <p:strVal val="#ppt_y+1"/>
                                          </p:val>
                                        </p:tav>
                                        <p:tav tm="100000">
                                          <p:val>
                                            <p:strVal val="#ppt_y-.03"/>
                                          </p:val>
                                        </p:tav>
                                      </p:tavLst>
                                    </p:anim>
                                    <p:anim calcmode="lin" valueType="num">
                                      <p:cBhvr>
                                        <p:cTn id="143"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144" presetID="37" presetClass="entr" presetSubtype="0" fill="hold" nodeType="withEffect">
                                  <p:stCondLst>
                                    <p:cond delay="0"/>
                                  </p:stCondLst>
                                  <p:childTnLst>
                                    <p:set>
                                      <p:cBhvr>
                                        <p:cTn id="145" dur="1" fill="hold">
                                          <p:stCondLst>
                                            <p:cond delay="0"/>
                                          </p:stCondLst>
                                        </p:cTn>
                                        <p:tgtEl>
                                          <p:spTgt spid="25"/>
                                        </p:tgtEl>
                                        <p:attrNameLst>
                                          <p:attrName>style.visibility</p:attrName>
                                        </p:attrNameLst>
                                      </p:cBhvr>
                                      <p:to>
                                        <p:strVal val="visible"/>
                                      </p:to>
                                    </p:set>
                                    <p:animEffect transition="in" filter="fade">
                                      <p:cBhvr>
                                        <p:cTn id="146" dur="1000"/>
                                        <p:tgtEl>
                                          <p:spTgt spid="25"/>
                                        </p:tgtEl>
                                      </p:cBhvr>
                                    </p:animEffect>
                                    <p:anim calcmode="lin" valueType="num">
                                      <p:cBhvr>
                                        <p:cTn id="147" dur="1000" fill="hold"/>
                                        <p:tgtEl>
                                          <p:spTgt spid="25"/>
                                        </p:tgtEl>
                                        <p:attrNameLst>
                                          <p:attrName>ppt_x</p:attrName>
                                        </p:attrNameLst>
                                      </p:cBhvr>
                                      <p:tavLst>
                                        <p:tav tm="0">
                                          <p:val>
                                            <p:strVal val="#ppt_x"/>
                                          </p:val>
                                        </p:tav>
                                        <p:tav tm="100000">
                                          <p:val>
                                            <p:strVal val="#ppt_x"/>
                                          </p:val>
                                        </p:tav>
                                      </p:tavLst>
                                    </p:anim>
                                    <p:anim calcmode="lin" valueType="num">
                                      <p:cBhvr>
                                        <p:cTn id="148" dur="900" decel="100000" fill="hold"/>
                                        <p:tgtEl>
                                          <p:spTgt spid="25"/>
                                        </p:tgtEl>
                                        <p:attrNameLst>
                                          <p:attrName>ppt_y</p:attrName>
                                        </p:attrNameLst>
                                      </p:cBhvr>
                                      <p:tavLst>
                                        <p:tav tm="0">
                                          <p:val>
                                            <p:strVal val="#ppt_y+1"/>
                                          </p:val>
                                        </p:tav>
                                        <p:tav tm="100000">
                                          <p:val>
                                            <p:strVal val="#ppt_y-.03"/>
                                          </p:val>
                                        </p:tav>
                                      </p:tavLst>
                                    </p:anim>
                                    <p:anim calcmode="lin" valueType="num">
                                      <p:cBhvr>
                                        <p:cTn id="149"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par>
                                <p:cTn id="150" presetID="37" presetClass="entr" presetSubtype="0" fill="hold" grpId="0" nodeType="withEffect">
                                  <p:stCondLst>
                                    <p:cond delay="0"/>
                                  </p:stCondLst>
                                  <p:childTnLst>
                                    <p:set>
                                      <p:cBhvr>
                                        <p:cTn id="151" dur="1" fill="hold">
                                          <p:stCondLst>
                                            <p:cond delay="0"/>
                                          </p:stCondLst>
                                        </p:cTn>
                                        <p:tgtEl>
                                          <p:spTgt spid="26"/>
                                        </p:tgtEl>
                                        <p:attrNameLst>
                                          <p:attrName>style.visibility</p:attrName>
                                        </p:attrNameLst>
                                      </p:cBhvr>
                                      <p:to>
                                        <p:strVal val="visible"/>
                                      </p:to>
                                    </p:set>
                                    <p:animEffect transition="in" filter="fade">
                                      <p:cBhvr>
                                        <p:cTn id="152" dur="1000"/>
                                        <p:tgtEl>
                                          <p:spTgt spid="26"/>
                                        </p:tgtEl>
                                      </p:cBhvr>
                                    </p:animEffect>
                                    <p:anim calcmode="lin" valueType="num">
                                      <p:cBhvr>
                                        <p:cTn id="153" dur="1000" fill="hold"/>
                                        <p:tgtEl>
                                          <p:spTgt spid="26"/>
                                        </p:tgtEl>
                                        <p:attrNameLst>
                                          <p:attrName>ppt_x</p:attrName>
                                        </p:attrNameLst>
                                      </p:cBhvr>
                                      <p:tavLst>
                                        <p:tav tm="0">
                                          <p:val>
                                            <p:strVal val="#ppt_x"/>
                                          </p:val>
                                        </p:tav>
                                        <p:tav tm="100000">
                                          <p:val>
                                            <p:strVal val="#ppt_x"/>
                                          </p:val>
                                        </p:tav>
                                      </p:tavLst>
                                    </p:anim>
                                    <p:anim calcmode="lin" valueType="num">
                                      <p:cBhvr>
                                        <p:cTn id="154" dur="900" decel="100000" fill="hold"/>
                                        <p:tgtEl>
                                          <p:spTgt spid="26"/>
                                        </p:tgtEl>
                                        <p:attrNameLst>
                                          <p:attrName>ppt_y</p:attrName>
                                        </p:attrNameLst>
                                      </p:cBhvr>
                                      <p:tavLst>
                                        <p:tav tm="0">
                                          <p:val>
                                            <p:strVal val="#ppt_y+1"/>
                                          </p:val>
                                        </p:tav>
                                        <p:tav tm="100000">
                                          <p:val>
                                            <p:strVal val="#ppt_y-.03"/>
                                          </p:val>
                                        </p:tav>
                                      </p:tavLst>
                                    </p:anim>
                                    <p:anim calcmode="lin" valueType="num">
                                      <p:cBhvr>
                                        <p:cTn id="155"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par>
                                <p:cTn id="156" presetID="37" presetClass="entr" presetSubtype="0" fill="hold" grpId="0" nodeType="withEffect">
                                  <p:stCondLst>
                                    <p:cond delay="0"/>
                                  </p:stCondLst>
                                  <p:childTnLst>
                                    <p:set>
                                      <p:cBhvr>
                                        <p:cTn id="157" dur="1" fill="hold">
                                          <p:stCondLst>
                                            <p:cond delay="0"/>
                                          </p:stCondLst>
                                        </p:cTn>
                                        <p:tgtEl>
                                          <p:spTgt spid="27"/>
                                        </p:tgtEl>
                                        <p:attrNameLst>
                                          <p:attrName>style.visibility</p:attrName>
                                        </p:attrNameLst>
                                      </p:cBhvr>
                                      <p:to>
                                        <p:strVal val="visible"/>
                                      </p:to>
                                    </p:set>
                                    <p:animEffect transition="in" filter="fade">
                                      <p:cBhvr>
                                        <p:cTn id="158" dur="1000"/>
                                        <p:tgtEl>
                                          <p:spTgt spid="27"/>
                                        </p:tgtEl>
                                      </p:cBhvr>
                                    </p:animEffect>
                                    <p:anim calcmode="lin" valueType="num">
                                      <p:cBhvr>
                                        <p:cTn id="159" dur="1000" fill="hold"/>
                                        <p:tgtEl>
                                          <p:spTgt spid="27"/>
                                        </p:tgtEl>
                                        <p:attrNameLst>
                                          <p:attrName>ppt_x</p:attrName>
                                        </p:attrNameLst>
                                      </p:cBhvr>
                                      <p:tavLst>
                                        <p:tav tm="0">
                                          <p:val>
                                            <p:strVal val="#ppt_x"/>
                                          </p:val>
                                        </p:tav>
                                        <p:tav tm="100000">
                                          <p:val>
                                            <p:strVal val="#ppt_x"/>
                                          </p:val>
                                        </p:tav>
                                      </p:tavLst>
                                    </p:anim>
                                    <p:anim calcmode="lin" valueType="num">
                                      <p:cBhvr>
                                        <p:cTn id="160" dur="900" decel="100000" fill="hold"/>
                                        <p:tgtEl>
                                          <p:spTgt spid="27"/>
                                        </p:tgtEl>
                                        <p:attrNameLst>
                                          <p:attrName>ppt_y</p:attrName>
                                        </p:attrNameLst>
                                      </p:cBhvr>
                                      <p:tavLst>
                                        <p:tav tm="0">
                                          <p:val>
                                            <p:strVal val="#ppt_y+1"/>
                                          </p:val>
                                        </p:tav>
                                        <p:tav tm="100000">
                                          <p:val>
                                            <p:strVal val="#ppt_y-.03"/>
                                          </p:val>
                                        </p:tav>
                                      </p:tavLst>
                                    </p:anim>
                                    <p:anim calcmode="lin" valueType="num">
                                      <p:cBhvr>
                                        <p:cTn id="161"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animBg="1"/>
      <p:bldP spid="11" grpId="0" animBg="1"/>
      <p:bldP spid="12" grpId="0" animBg="1"/>
      <p:bldP spid="13" grpId="0" animBg="1"/>
      <p:bldP spid="15" grpId="0" animBg="1"/>
      <p:bldP spid="17" grpId="0" animBg="1"/>
      <p:bldP spid="18" grpId="0" animBg="1"/>
      <p:bldP spid="21" grpId="0" animBg="1"/>
      <p:bldP spid="22" grpId="0"/>
      <p:bldP spid="24" grpId="0" animBg="1"/>
      <p:bldP spid="26" grpId="0" animBg="1"/>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name="slide11">
    <p:spTree>
      <p:nvGrpSpPr>
        <p:cNvPr id="1" name=""/>
        <p:cNvGrpSpPr/>
        <p:nvPr/>
      </p:nvGrpSpPr>
      <p:grpSpPr>
        <a:xfrm>
          <a:off x="0" y="0"/>
          <a:ext cx="0" cy="0"/>
          <a:chOff x="0" y="0"/>
          <a:chExt cx="0" cy="0"/>
        </a:xfrm>
      </p:grpSpPr>
      <p:sp>
        <p:nvSpPr>
          <p:cNvPr id="2" name="TextBox 2"/>
          <p:cNvSpPr txBox="1"/>
          <p:nvPr/>
        </p:nvSpPr>
        <p:spPr>
          <a:xfrm>
            <a:off x="304800" y="1524000"/>
            <a:ext cx="8458200" cy="369332"/>
          </a:xfrm>
          <a:prstGeom prst="rect">
            <a:avLst/>
          </a:prstGeom>
          <a:noFill/>
        </p:spPr>
        <p:txBody>
          <a:bodyPr vert="horz" wrap="square" rtlCol="0">
            <a:spAutoFit/>
          </a:bodyPr>
          <a:lstStyle/>
          <a:p>
            <a:r>
              <a:rPr lang="en-US" dirty="0"/>
              <a:t> </a:t>
            </a:r>
          </a:p>
        </p:txBody>
      </p:sp>
      <p:sp>
        <p:nvSpPr>
          <p:cNvPr id="3" name="TextBox 4"/>
          <p:cNvSpPr txBox="1"/>
          <p:nvPr/>
        </p:nvSpPr>
        <p:spPr>
          <a:xfrm>
            <a:off x="990600" y="103257"/>
            <a:ext cx="7467600" cy="707886"/>
          </a:xfrm>
          <a:prstGeom prst="rect">
            <a:avLst/>
          </a:prstGeom>
          <a:noFill/>
        </p:spPr>
        <p:txBody>
          <a:bodyPr vert="horz" wrap="square" rtlCol="0">
            <a:spAutoFit/>
          </a:bodyPr>
          <a:lstStyle/>
          <a:p>
            <a:pPr algn="ctr"/>
            <a:r>
              <a:rPr lang="en-US" sz="4000" b="1" dirty="0">
                <a:ln w="1905"/>
                <a:gradFill rotWithShape="1">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scaled="0"/>
                </a:gradFill>
                <a:latin typeface="+mn-lt"/>
              </a:rPr>
              <a:t>REQUIREMENT ANALYSIS</a:t>
            </a:r>
          </a:p>
        </p:txBody>
      </p:sp>
      <p:sp>
        <p:nvSpPr>
          <p:cNvPr id="4" name="TextBox 5"/>
          <p:cNvSpPr txBox="1"/>
          <p:nvPr/>
        </p:nvSpPr>
        <p:spPr>
          <a:xfrm>
            <a:off x="228600" y="1295400"/>
            <a:ext cx="8153400" cy="6740307"/>
          </a:xfrm>
          <a:prstGeom prst="rect">
            <a:avLst/>
          </a:prstGeom>
          <a:noFill/>
        </p:spPr>
        <p:txBody>
          <a:bodyPr vert="horz" wrap="square" rtlCol="0">
            <a:spAutoFit/>
          </a:bodyPr>
          <a:lstStyle/>
          <a:p>
            <a:pPr marL="342900" indent="-342900" algn="l">
              <a:buFont typeface="Arial"/>
              <a:buChar char="•"/>
            </a:pPr>
            <a:r>
              <a:rPr lang="en-US" sz="2400" b="1" u="sng" dirty="0">
                <a:latin typeface="Arial Rounded MT Bold"/>
              </a:rPr>
              <a:t>TECHNOLOGIES - </a:t>
            </a:r>
          </a:p>
          <a:p>
            <a:pPr marL="971550" lvl="1" indent="-514350" algn="l">
              <a:buFont typeface="+mj-lt"/>
              <a:buAutoNum type="romanLcPeriod"/>
            </a:pPr>
            <a:r>
              <a:rPr lang="en-US" sz="2400" dirty="0"/>
              <a:t>HTML(HYPERTEXT MARKUP LANGUAGE)</a:t>
            </a:r>
          </a:p>
          <a:p>
            <a:pPr marL="971550" lvl="1" indent="-514350" algn="l">
              <a:buFont typeface="+mj-lt"/>
              <a:buAutoNum type="romanLcPeriod"/>
            </a:pPr>
            <a:r>
              <a:rPr lang="en-US" sz="2400" dirty="0"/>
              <a:t>JAVA  (</a:t>
            </a:r>
            <a:r>
              <a:rPr lang="en-US" sz="2400" dirty="0" err="1"/>
              <a:t>jdk</a:t>
            </a:r>
            <a:r>
              <a:rPr lang="en-US" sz="2400" dirty="0"/>
              <a:t> 8)</a:t>
            </a:r>
          </a:p>
          <a:p>
            <a:pPr marL="971550" lvl="1" indent="-514350" algn="l">
              <a:buFont typeface="+mj-lt"/>
              <a:buAutoNum type="romanLcPeriod"/>
            </a:pPr>
            <a:r>
              <a:rPr lang="en-US" sz="2400" dirty="0"/>
              <a:t>CSS(CASCADING STYLE SHEET)</a:t>
            </a:r>
          </a:p>
          <a:p>
            <a:pPr marL="971550" lvl="1" indent="-514350" algn="l">
              <a:buFont typeface="+mj-lt"/>
              <a:buAutoNum type="romanLcPeriod"/>
            </a:pPr>
            <a:r>
              <a:rPr lang="en-US" sz="2400" dirty="0"/>
              <a:t>JAVASCRIPT</a:t>
            </a:r>
          </a:p>
          <a:p>
            <a:pPr marL="971550" lvl="1" indent="-514350" algn="l">
              <a:buFont typeface="+mj-lt"/>
              <a:buAutoNum type="romanLcPeriod"/>
            </a:pPr>
            <a:r>
              <a:rPr lang="en-US" sz="2400" dirty="0"/>
              <a:t>DATABASE MANAGEMENT SYSTEM(MySQL)</a:t>
            </a:r>
          </a:p>
          <a:p>
            <a:pPr marL="514350" indent="-514350" algn="l"/>
            <a:endParaRPr lang="en-US" sz="2400" dirty="0"/>
          </a:p>
          <a:p>
            <a:pPr marL="514350" indent="-514350" algn="l">
              <a:buFont typeface="Arial"/>
              <a:buChar char="•"/>
            </a:pPr>
            <a:r>
              <a:rPr lang="en-US" sz="2400" b="1" u="sng" dirty="0" err="1">
                <a:latin typeface="Arial Rounded MT Bold"/>
              </a:rPr>
              <a:t>NON-FUNCTIONAL</a:t>
            </a:r>
            <a:r>
              <a:rPr lang="en-US" sz="2400" b="1" u="sng" dirty="0">
                <a:latin typeface="Arial Rounded MT Bold"/>
              </a:rPr>
              <a:t> REQUIREMENTS </a:t>
            </a:r>
            <a:r>
              <a:rPr lang="en-US" sz="2400" dirty="0">
                <a:latin typeface="Arial Rounded MT Bold"/>
              </a:rPr>
              <a:t>-</a:t>
            </a:r>
          </a:p>
          <a:p>
            <a:pPr marL="971550" lvl="1" indent="-514350" algn="l">
              <a:buFont typeface="+mj-lt"/>
              <a:buAutoNum type="romanLcPeriod"/>
            </a:pPr>
            <a:r>
              <a:rPr lang="en-US" sz="2400" dirty="0"/>
              <a:t>SECURITY</a:t>
            </a:r>
          </a:p>
          <a:p>
            <a:pPr marL="971550" lvl="1" indent="-514350" algn="l">
              <a:buFont typeface="+mj-lt"/>
              <a:buAutoNum type="romanLcPeriod"/>
            </a:pPr>
            <a:r>
              <a:rPr lang="en-US" sz="2400" dirty="0"/>
              <a:t>PORTABILITY</a:t>
            </a:r>
          </a:p>
          <a:p>
            <a:pPr marL="971550" lvl="1" indent="-514350" algn="l">
              <a:buFont typeface="+mj-lt"/>
              <a:buAutoNum type="romanLcPeriod"/>
            </a:pPr>
            <a:r>
              <a:rPr lang="en-US" sz="2400" dirty="0"/>
              <a:t>MAINTAINABLE</a:t>
            </a:r>
          </a:p>
          <a:p>
            <a:pPr marL="971550" lvl="1" indent="-514350" algn="l">
              <a:buFont typeface="+mj-lt"/>
              <a:buAutoNum type="romanLcPeriod"/>
            </a:pPr>
            <a:r>
              <a:rPr lang="en-US" sz="2400" dirty="0"/>
              <a:t>RELIABILITY</a:t>
            </a:r>
          </a:p>
          <a:p>
            <a:pPr marL="971550" lvl="1" indent="-514350" algn="l">
              <a:buFont typeface="+mj-lt"/>
              <a:buAutoNum type="romanLcPeriod"/>
            </a:pPr>
            <a:r>
              <a:rPr lang="en-US" sz="2400" dirty="0"/>
              <a:t>AVAILABILITY</a:t>
            </a:r>
          </a:p>
          <a:p>
            <a:pPr marL="971550" lvl="1" indent="-514350" algn="l">
              <a:buFont typeface="+mj-lt"/>
              <a:buAutoNum type="romanLcPeriod"/>
            </a:pPr>
            <a:r>
              <a:rPr lang="en-US" sz="2400" dirty="0"/>
              <a:t>DATA INTEGRITY</a:t>
            </a:r>
          </a:p>
          <a:p>
            <a:pPr marL="514350" indent="-514350" algn="l"/>
            <a:endParaRPr lang="en-US" sz="2400" dirty="0"/>
          </a:p>
          <a:p>
            <a:pPr marL="514350" indent="-514350" algn="l"/>
            <a:endParaRPr lang="en-US" sz="2400" dirty="0"/>
          </a:p>
          <a:p>
            <a:pPr marL="514350" indent="-514350" algn="l"/>
            <a:endParaRPr lang="en-US" sz="2400" dirty="0"/>
          </a:p>
          <a:p>
            <a:pPr marL="514350" indent="-514350" algn="l"/>
            <a:endParaRPr lang="en-US" sz="2400" dirty="0"/>
          </a:p>
        </p:txBody>
      </p:sp>
      <p:sp>
        <p:nvSpPr>
          <p:cNvPr id="5" name="Slide Number Placeholder 1"/>
          <p:cNvSpPr>
            <a:spLocks noGrp="1"/>
          </p:cNvSpPr>
          <p:nvPr>
            <p:ph type="sldNum" sz="quarter" idx="12"/>
          </p:nvPr>
        </p:nvSpPr>
        <p:spPr>
          <a:xfrm>
            <a:off x="4277832" y="6556248"/>
            <a:ext cx="588335" cy="228600"/>
          </a:xfrm>
        </p:spPr>
        <p:txBody>
          <a:bodyPr vert="horz" rtlCol="0"/>
          <a:lstStyle/>
          <a:p>
            <a:pPr algn="ctr"/>
            <a:fld id="{4C48A7CF-412E-4BE7-BA71-A495F6A38B3A}" type="slidenum">
              <a:rPr sz="1600" b="1">
                <a:solidFill>
                  <a:schemeClr val="tx1"/>
                </a:solidFill>
              </a:rPr>
              <a:pPr algn="ctr"/>
              <a:t>11</a:t>
            </a:fld>
            <a:endParaRPr lang="en-US" sz="16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wipe(down)">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down)">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wipe(down)">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wipe(down)">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wipe(down)">
                                      <p:cBhvr>
                                        <p:cTn id="39" dur="500"/>
                                        <p:tgtEl>
                                          <p:spTgt spid="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4">
                                            <p:txEl>
                                              <p:pRg st="7" end="7"/>
                                            </p:txEl>
                                          </p:spTgt>
                                        </p:tgtEl>
                                        <p:attrNameLst>
                                          <p:attrName>style.visibility</p:attrName>
                                        </p:attrNameLst>
                                      </p:cBhvr>
                                      <p:to>
                                        <p:strVal val="visible"/>
                                      </p:to>
                                    </p:set>
                                    <p:animEffect transition="in" filter="fade">
                                      <p:cBhvr>
                                        <p:cTn id="44" dur="1000"/>
                                        <p:tgtEl>
                                          <p:spTgt spid="4">
                                            <p:txEl>
                                              <p:pRg st="7" end="7"/>
                                            </p:txEl>
                                          </p:spTgt>
                                        </p:tgtEl>
                                      </p:cBhvr>
                                    </p:animEffect>
                                    <p:anim calcmode="lin" valueType="num">
                                      <p:cBhvr>
                                        <p:cTn id="45"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Effect transition="in" filter="wipe(down)">
                                      <p:cBhvr>
                                        <p:cTn id="51" dur="500"/>
                                        <p:tgtEl>
                                          <p:spTgt spid="4">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animEffect transition="in" filter="wipe(down)">
                                      <p:cBhvr>
                                        <p:cTn id="56" dur="500"/>
                                        <p:tgtEl>
                                          <p:spTgt spid="4">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animEffect transition="in" filter="wipe(down)">
                                      <p:cBhvr>
                                        <p:cTn id="61" dur="500"/>
                                        <p:tgtEl>
                                          <p:spTgt spid="4">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4">
                                            <p:txEl>
                                              <p:pRg st="11" end="11"/>
                                            </p:txEl>
                                          </p:spTgt>
                                        </p:tgtEl>
                                        <p:attrNameLst>
                                          <p:attrName>style.visibility</p:attrName>
                                        </p:attrNameLst>
                                      </p:cBhvr>
                                      <p:to>
                                        <p:strVal val="visible"/>
                                      </p:to>
                                    </p:set>
                                    <p:animEffect transition="in" filter="wipe(down)">
                                      <p:cBhvr>
                                        <p:cTn id="66" dur="500"/>
                                        <p:tgtEl>
                                          <p:spTgt spid="4">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4">
                                            <p:txEl>
                                              <p:pRg st="12" end="12"/>
                                            </p:txEl>
                                          </p:spTgt>
                                        </p:tgtEl>
                                        <p:attrNameLst>
                                          <p:attrName>style.visibility</p:attrName>
                                        </p:attrNameLst>
                                      </p:cBhvr>
                                      <p:to>
                                        <p:strVal val="visible"/>
                                      </p:to>
                                    </p:set>
                                    <p:animEffect transition="in" filter="wipe(down)">
                                      <p:cBhvr>
                                        <p:cTn id="71" dur="500"/>
                                        <p:tgtEl>
                                          <p:spTgt spid="4">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4">
                                            <p:txEl>
                                              <p:pRg st="13" end="13"/>
                                            </p:txEl>
                                          </p:spTgt>
                                        </p:tgtEl>
                                        <p:attrNameLst>
                                          <p:attrName>style.visibility</p:attrName>
                                        </p:attrNameLst>
                                      </p:cBhvr>
                                      <p:to>
                                        <p:strVal val="visible"/>
                                      </p:to>
                                    </p:set>
                                    <p:animEffect transition="in" filter="wipe(down)">
                                      <p:cBhvr>
                                        <p:cTn id="76"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name="slide13">
    <p:spTree>
      <p:nvGrpSpPr>
        <p:cNvPr id="1" name=""/>
        <p:cNvGrpSpPr/>
        <p:nvPr/>
      </p:nvGrpSpPr>
      <p:grpSpPr>
        <a:xfrm>
          <a:off x="0" y="0"/>
          <a:ext cx="0" cy="0"/>
          <a:chOff x="0" y="0"/>
          <a:chExt cx="0" cy="0"/>
        </a:xfrm>
      </p:grpSpPr>
      <p:sp>
        <p:nvSpPr>
          <p:cNvPr id="2" name="TextBox 2"/>
          <p:cNvSpPr txBox="1"/>
          <p:nvPr/>
        </p:nvSpPr>
        <p:spPr>
          <a:xfrm>
            <a:off x="152400" y="73830"/>
            <a:ext cx="8839200" cy="1188720"/>
          </a:xfrm>
          <a:prstGeom prst="rect">
            <a:avLst/>
          </a:prstGeom>
          <a:noFill/>
        </p:spPr>
        <p:txBody>
          <a:bodyPr vert="horz" wrap="square" rtlCol="0">
            <a:spAutoFit/>
          </a:bodyPr>
          <a:lstStyle/>
          <a:p>
            <a:endParaRPr/>
          </a:p>
          <a:p>
            <a:pPr marL="285750" indent="-285750">
              <a:buFont typeface="Arial"/>
              <a:buChar char="•"/>
            </a:pPr>
            <a:endParaRPr/>
          </a:p>
          <a:p>
            <a:pPr lvl="1"/>
            <a:endParaRPr lang="en-US" sz="2400" dirty="0"/>
          </a:p>
        </p:txBody>
      </p:sp>
      <p:sp>
        <p:nvSpPr>
          <p:cNvPr id="3" name="Slide Number Placeholder 1"/>
          <p:cNvSpPr>
            <a:spLocks noGrp="1"/>
          </p:cNvSpPr>
          <p:nvPr>
            <p:ph type="sldNum" sz="quarter" idx="12"/>
          </p:nvPr>
        </p:nvSpPr>
        <p:spPr>
          <a:xfrm>
            <a:off x="4277832" y="6556248"/>
            <a:ext cx="588335" cy="228600"/>
          </a:xfrm>
        </p:spPr>
        <p:txBody>
          <a:bodyPr vert="horz" rtlCol="0"/>
          <a:lstStyle/>
          <a:p>
            <a:pPr algn="ctr"/>
            <a:fld id="{C64511C0-BC37-42F0-9A3A-51A51FB38917}" type="slidenum">
              <a:rPr sz="1600" b="1">
                <a:solidFill>
                  <a:schemeClr val="tx1"/>
                </a:solidFill>
              </a:rPr>
              <a:pPr algn="ctr"/>
              <a:t>12</a:t>
            </a:fld>
            <a:endParaRPr lang="en-US" sz="1600" b="1" dirty="0">
              <a:solidFill>
                <a:schemeClr val="tx1"/>
              </a:solidFill>
            </a:endParaRPr>
          </a:p>
        </p:txBody>
      </p:sp>
      <p:sp>
        <p:nvSpPr>
          <p:cNvPr id="4" name="Rectangle 4"/>
          <p:cNvSpPr/>
          <p:nvPr/>
        </p:nvSpPr>
        <p:spPr>
          <a:xfrm>
            <a:off x="1054050" y="258495"/>
            <a:ext cx="7035900" cy="830997"/>
          </a:xfrm>
          <a:prstGeom prst="rect">
            <a:avLst/>
          </a:prstGeom>
        </p:spPr>
        <p:txBody>
          <a:bodyPr vert="horz" wrap="none" rtlCol="0">
            <a:spAutoFit/>
          </a:bodyPr>
          <a:lstStyle/>
          <a:p>
            <a:pPr algn="ctr"/>
            <a:r>
              <a:rPr lang="en-US" sz="4800" b="1" dirty="0">
                <a:ln w="1905"/>
                <a:gradFill rotWithShape="1">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scaled="0"/>
                </a:gradFill>
                <a:latin typeface="Berlin Sans FB Demi"/>
              </a:rPr>
              <a:t>Functional Requirements</a:t>
            </a:r>
          </a:p>
        </p:txBody>
      </p:sp>
      <p:sp>
        <p:nvSpPr>
          <p:cNvPr id="5" name="TextBox 4"/>
          <p:cNvSpPr txBox="1"/>
          <p:nvPr/>
        </p:nvSpPr>
        <p:spPr>
          <a:xfrm>
            <a:off x="2176027" y="4602645"/>
            <a:ext cx="5662879" cy="582930"/>
          </a:xfrm>
          <a:prstGeom prst="homePlate">
            <a:avLst/>
          </a:prstGeom>
          <a:gradFill rotWithShape="1">
            <a:gsLst>
              <a:gs pos="0">
                <a:schemeClr val="accent2">
                  <a:tint val="100000"/>
                  <a:satMod val="130000"/>
                </a:schemeClr>
              </a:gs>
              <a:gs pos="50000">
                <a:schemeClr val="accent2">
                  <a:tint val="75000"/>
                  <a:satMod val="130000"/>
                </a:schemeClr>
              </a:gs>
              <a:gs pos="100000">
                <a:schemeClr val="accent2">
                  <a:tint val="50000"/>
                  <a:satMod val="130000"/>
                </a:schemeClr>
              </a:gs>
            </a:gsLst>
            <a:lin ang="5400000" scaled="0"/>
          </a:gradFill>
          <a:ln w="9525" cap="flat">
            <a:noFill/>
            <a:prstDash val="solid"/>
            <a:round/>
          </a:ln>
          <a:effectLst>
            <a:reflection stA="52000" endA="300" endPos="35000" dir="5400000" sy="-100000" algn="bl" rotWithShape="0"/>
          </a:effectLst>
        </p:spPr>
        <p:txBody>
          <a:bodyPr vert="horz" lIns="95250" tIns="47625" rIns="95250" bIns="47625" rtlCol="0" anchor="ctr">
            <a:spAutoFit/>
          </a:bodyPr>
          <a:lstStyle/>
          <a:p>
            <a:pPr algn="ctr">
              <a:defRPr lang="en-US" sz="1400" dirty="0"/>
            </a:pPr>
            <a:r>
              <a:rPr lang="en-US" sz="3200" cap="none" dirty="0">
                <a:solidFill>
                  <a:schemeClr val="tx1"/>
                </a:solidFill>
                <a:latin typeface="Averia Serif Libre"/>
              </a:rPr>
              <a:t>Feedback</a:t>
            </a:r>
          </a:p>
        </p:txBody>
      </p:sp>
      <p:sp>
        <p:nvSpPr>
          <p:cNvPr id="6" name="TextBox 5"/>
          <p:cNvSpPr txBox="1"/>
          <p:nvPr/>
        </p:nvSpPr>
        <p:spPr>
          <a:xfrm>
            <a:off x="2192356" y="2154843"/>
            <a:ext cx="5662879" cy="582930"/>
          </a:xfrm>
          <a:prstGeom prst="homePlate">
            <a:avLst/>
          </a:prstGeom>
          <a:gradFill rotWithShape="1">
            <a:gsLst>
              <a:gs pos="0">
                <a:schemeClr val="accent2">
                  <a:tint val="100000"/>
                  <a:satMod val="130000"/>
                </a:schemeClr>
              </a:gs>
              <a:gs pos="50000">
                <a:schemeClr val="accent2">
                  <a:tint val="75000"/>
                  <a:satMod val="130000"/>
                </a:schemeClr>
              </a:gs>
              <a:gs pos="100000">
                <a:schemeClr val="accent2">
                  <a:tint val="50000"/>
                  <a:satMod val="130000"/>
                </a:schemeClr>
              </a:gs>
            </a:gsLst>
            <a:lin ang="5400000" scaled="0"/>
          </a:gradFill>
          <a:ln w="9525" cap="flat">
            <a:noFill/>
            <a:prstDash val="solid"/>
            <a:round/>
          </a:ln>
          <a:effectLst>
            <a:reflection stA="52000" endA="300" endPos="35000" dir="5400000" sy="-100000" algn="bl" rotWithShape="0"/>
          </a:effectLst>
        </p:spPr>
        <p:txBody>
          <a:bodyPr vert="horz" lIns="95250" tIns="47625" rIns="95250" bIns="47625" rtlCol="0" anchor="ctr">
            <a:spAutoFit/>
          </a:bodyPr>
          <a:lstStyle/>
          <a:p>
            <a:pPr algn="ctr">
              <a:defRPr lang="en-US" sz="1400" dirty="0"/>
            </a:pPr>
            <a:r>
              <a:rPr lang="en-US" sz="3200" cap="none" dirty="0">
                <a:solidFill>
                  <a:schemeClr val="tx1"/>
                </a:solidFill>
                <a:latin typeface="Averia Serif Libre"/>
              </a:rPr>
              <a:t>View Complaint Status</a:t>
            </a:r>
          </a:p>
        </p:txBody>
      </p:sp>
      <p:sp>
        <p:nvSpPr>
          <p:cNvPr id="7" name="TextBox 6"/>
          <p:cNvSpPr txBox="1"/>
          <p:nvPr/>
        </p:nvSpPr>
        <p:spPr>
          <a:xfrm>
            <a:off x="2222675" y="5345595"/>
            <a:ext cx="5649742" cy="582930"/>
          </a:xfrm>
          <a:prstGeom prst="homePlate">
            <a:avLst/>
          </a:prstGeom>
          <a:gradFill rotWithShape="1">
            <a:gsLst>
              <a:gs pos="0">
                <a:schemeClr val="accent2">
                  <a:tint val="100000"/>
                  <a:satMod val="130000"/>
                </a:schemeClr>
              </a:gs>
              <a:gs pos="50000">
                <a:schemeClr val="accent2">
                  <a:tint val="75000"/>
                  <a:satMod val="130000"/>
                </a:schemeClr>
              </a:gs>
              <a:gs pos="100000">
                <a:schemeClr val="accent2">
                  <a:tint val="50000"/>
                  <a:satMod val="130000"/>
                </a:schemeClr>
              </a:gs>
            </a:gsLst>
            <a:lin ang="5400000" scaled="0"/>
          </a:gradFill>
          <a:ln w="9525" cap="flat">
            <a:noFill/>
            <a:prstDash val="solid"/>
            <a:round/>
          </a:ln>
          <a:effectLst>
            <a:reflection stA="52000" endA="300" endPos="35000" dir="5400000" sy="-100000" algn="bl" rotWithShape="0"/>
          </a:effectLst>
        </p:spPr>
        <p:txBody>
          <a:bodyPr vert="horz" lIns="95250" tIns="47625" rIns="95250" bIns="47625" rtlCol="0" anchor="ctr">
            <a:spAutoFit/>
          </a:bodyPr>
          <a:lstStyle/>
          <a:p>
            <a:pPr algn="ctr">
              <a:defRPr lang="en-US" sz="1400" dirty="0"/>
            </a:pPr>
            <a:r>
              <a:rPr lang="en-US" sz="3200" cap="none" dirty="0">
                <a:solidFill>
                  <a:schemeClr val="tx1"/>
                </a:solidFill>
                <a:latin typeface="Averia Serif Libre"/>
              </a:rPr>
              <a:t>Change Password</a:t>
            </a:r>
          </a:p>
        </p:txBody>
      </p:sp>
      <p:sp>
        <p:nvSpPr>
          <p:cNvPr id="8" name="TextBox 7"/>
          <p:cNvSpPr txBox="1"/>
          <p:nvPr/>
        </p:nvSpPr>
        <p:spPr>
          <a:xfrm>
            <a:off x="2196488" y="2988463"/>
            <a:ext cx="5678365" cy="582930"/>
          </a:xfrm>
          <a:prstGeom prst="homePlate">
            <a:avLst/>
          </a:prstGeom>
          <a:gradFill rotWithShape="1">
            <a:gsLst>
              <a:gs pos="0">
                <a:schemeClr val="accent2">
                  <a:tint val="100000"/>
                  <a:satMod val="130000"/>
                </a:schemeClr>
              </a:gs>
              <a:gs pos="50000">
                <a:schemeClr val="accent2">
                  <a:tint val="75000"/>
                  <a:satMod val="130000"/>
                </a:schemeClr>
              </a:gs>
              <a:gs pos="100000">
                <a:schemeClr val="accent2">
                  <a:tint val="50000"/>
                  <a:satMod val="130000"/>
                </a:schemeClr>
              </a:gs>
            </a:gsLst>
            <a:lin ang="5400000" scaled="0"/>
          </a:gradFill>
          <a:ln w="9525" cap="flat">
            <a:noFill/>
            <a:prstDash val="solid"/>
            <a:round/>
          </a:ln>
          <a:effectLst>
            <a:reflection stA="52000" endA="300" endPos="35000" dir="5400000" sy="-100000" algn="bl" rotWithShape="0"/>
          </a:effectLst>
        </p:spPr>
        <p:txBody>
          <a:bodyPr vert="horz" lIns="95250" tIns="47625" rIns="95250" bIns="47625" rtlCol="0" anchor="ctr">
            <a:spAutoFit/>
          </a:bodyPr>
          <a:lstStyle/>
          <a:p>
            <a:pPr algn="ctr">
              <a:defRPr lang="en-US" sz="1400" dirty="0"/>
            </a:pPr>
            <a:r>
              <a:rPr lang="en-US" sz="3200" cap="none" dirty="0">
                <a:solidFill>
                  <a:schemeClr val="tx1"/>
                </a:solidFill>
                <a:latin typeface="Averia Serif Libre"/>
              </a:rPr>
              <a:t>Mark  Resolved</a:t>
            </a:r>
          </a:p>
        </p:txBody>
      </p:sp>
      <p:sp>
        <p:nvSpPr>
          <p:cNvPr id="9" name="TextBox 8"/>
          <p:cNvSpPr txBox="1"/>
          <p:nvPr/>
        </p:nvSpPr>
        <p:spPr>
          <a:xfrm>
            <a:off x="2208363" y="3834254"/>
            <a:ext cx="5678365" cy="582930"/>
          </a:xfrm>
          <a:prstGeom prst="homePlate">
            <a:avLst/>
          </a:prstGeom>
          <a:gradFill rotWithShape="1">
            <a:gsLst>
              <a:gs pos="0">
                <a:schemeClr val="accent2">
                  <a:tint val="100000"/>
                  <a:satMod val="130000"/>
                </a:schemeClr>
              </a:gs>
              <a:gs pos="50000">
                <a:schemeClr val="accent2">
                  <a:tint val="75000"/>
                  <a:satMod val="130000"/>
                </a:schemeClr>
              </a:gs>
              <a:gs pos="100000">
                <a:schemeClr val="accent2">
                  <a:tint val="50000"/>
                  <a:satMod val="130000"/>
                </a:schemeClr>
              </a:gs>
            </a:gsLst>
            <a:lin ang="5400000" scaled="0"/>
          </a:gradFill>
          <a:ln w="9525" cap="flat">
            <a:noFill/>
            <a:prstDash val="solid"/>
            <a:round/>
          </a:ln>
          <a:effectLst>
            <a:reflection stA="52000" endA="300" endPos="35000" dir="5400000" sy="-100000" algn="bl" rotWithShape="0"/>
          </a:effectLst>
        </p:spPr>
        <p:txBody>
          <a:bodyPr vert="horz" lIns="95250" tIns="47625" rIns="95250" bIns="47625" rtlCol="0" anchor="ctr">
            <a:spAutoFit/>
          </a:bodyPr>
          <a:lstStyle/>
          <a:p>
            <a:pPr algn="ctr">
              <a:defRPr lang="en-US" sz="1400" dirty="0"/>
            </a:pPr>
            <a:r>
              <a:rPr lang="en-US" sz="3200" cap="none" dirty="0">
                <a:solidFill>
                  <a:schemeClr val="tx1"/>
                </a:solidFill>
                <a:latin typeface="Averia Serif Libre"/>
              </a:rPr>
              <a:t>View Resolved Complaints</a:t>
            </a:r>
          </a:p>
        </p:txBody>
      </p:sp>
      <p:sp>
        <p:nvSpPr>
          <p:cNvPr id="10" name="TextBox 9"/>
          <p:cNvSpPr txBox="1"/>
          <p:nvPr/>
        </p:nvSpPr>
        <p:spPr>
          <a:xfrm>
            <a:off x="2209444" y="1304644"/>
            <a:ext cx="5652454" cy="582930"/>
          </a:xfrm>
          <a:prstGeom prst="homePlate">
            <a:avLst/>
          </a:prstGeom>
          <a:gradFill rotWithShape="1">
            <a:gsLst>
              <a:gs pos="0">
                <a:schemeClr val="accent2">
                  <a:tint val="100000"/>
                  <a:satMod val="130000"/>
                </a:schemeClr>
              </a:gs>
              <a:gs pos="50000">
                <a:schemeClr val="accent2">
                  <a:tint val="75000"/>
                  <a:satMod val="130000"/>
                </a:schemeClr>
              </a:gs>
              <a:gs pos="100000">
                <a:schemeClr val="accent2">
                  <a:tint val="50000"/>
                  <a:satMod val="130000"/>
                </a:schemeClr>
              </a:gs>
            </a:gsLst>
            <a:lin ang="5400000" scaled="0"/>
          </a:gradFill>
          <a:ln w="9525" cap="flat">
            <a:noFill/>
            <a:prstDash val="solid"/>
            <a:round/>
          </a:ln>
          <a:effectLst>
            <a:reflection stA="52000" endA="300" endPos="35000" dir="5400000" sy="-100000" algn="bl" rotWithShape="0"/>
          </a:effectLst>
        </p:spPr>
        <p:txBody>
          <a:bodyPr vert="horz" lIns="95250" tIns="47625" rIns="95250" bIns="47625" rtlCol="0" anchor="ctr">
            <a:spAutoFit/>
          </a:bodyPr>
          <a:lstStyle/>
          <a:p>
            <a:pPr algn="ctr">
              <a:defRPr lang="en-US" sz="1400" dirty="0"/>
            </a:pPr>
            <a:r>
              <a:rPr lang="en-US" sz="3200" i="0" u="none" strike="noStrike" cap="none" dirty="0">
                <a:solidFill>
                  <a:schemeClr val="tx1"/>
                </a:solidFill>
                <a:latin typeface="Averia Serif Libre"/>
              </a:rPr>
              <a:t>Register complaint</a:t>
            </a:r>
          </a:p>
        </p:txBody>
      </p:sp>
      <p:sp>
        <p:nvSpPr>
          <p:cNvPr id="11" name="Rectangle 10"/>
          <p:cNvSpPr/>
          <p:nvPr/>
        </p:nvSpPr>
        <p:spPr>
          <a:xfrm>
            <a:off x="1257272" y="1283597"/>
            <a:ext cx="587258" cy="4634380"/>
          </a:xfrm>
          <a:prstGeom prst="rect">
            <a:avLst/>
          </a:prstGeom>
          <a:gradFill rotWithShape="1">
            <a:gsLst>
              <a:gs pos="0">
                <a:schemeClr val="accent2">
                  <a:tint val="100000"/>
                  <a:satMod val="130000"/>
                </a:schemeClr>
              </a:gs>
              <a:gs pos="50000">
                <a:schemeClr val="accent2">
                  <a:tint val="75000"/>
                  <a:satMod val="130000"/>
                </a:schemeClr>
              </a:gs>
              <a:gs pos="100000">
                <a:schemeClr val="accent2">
                  <a:tint val="50000"/>
                  <a:satMod val="130000"/>
                </a:schemeClr>
              </a:gs>
            </a:gsLst>
            <a:path path="circle">
              <a:fillToRect l="50000" t="50000"/>
            </a:path>
            <a:tileRect/>
          </a:gradFill>
          <a:ln w="9525" cap="flat">
            <a:solidFill>
              <a:srgbClr val="862A4A"/>
            </a:solidFill>
            <a:prstDash val="solid"/>
            <a:miter lim="800000"/>
          </a:ln>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3200" b="1" dirty="0">
                <a:solidFill>
                  <a:srgbClr val="000000"/>
                </a:solidFill>
                <a:latin typeface="+mn-lt"/>
              </a:rPr>
              <a:t>S</a:t>
            </a:r>
          </a:p>
          <a:p>
            <a:pPr algn="ctr"/>
            <a:r>
              <a:rPr lang="en-US" sz="3200" b="1" dirty="0">
                <a:solidFill>
                  <a:srgbClr val="000000"/>
                </a:solidFill>
                <a:latin typeface="+mn-lt"/>
              </a:rPr>
              <a:t>T</a:t>
            </a:r>
          </a:p>
          <a:p>
            <a:pPr algn="ctr"/>
            <a:r>
              <a:rPr lang="en-US" sz="3200" b="1" dirty="0">
                <a:solidFill>
                  <a:srgbClr val="000000"/>
                </a:solidFill>
                <a:latin typeface="+mn-lt"/>
              </a:rPr>
              <a:t>U</a:t>
            </a:r>
          </a:p>
          <a:p>
            <a:pPr algn="ctr"/>
            <a:r>
              <a:rPr lang="en-US" sz="3200" b="1" dirty="0">
                <a:solidFill>
                  <a:srgbClr val="000000"/>
                </a:solidFill>
                <a:latin typeface="+mn-lt"/>
              </a:rPr>
              <a:t>D</a:t>
            </a:r>
          </a:p>
          <a:p>
            <a:pPr algn="ctr"/>
            <a:r>
              <a:rPr lang="en-US" sz="3200" b="1" dirty="0">
                <a:solidFill>
                  <a:srgbClr val="000000"/>
                </a:solidFill>
                <a:latin typeface="+mn-lt"/>
              </a:rPr>
              <a:t>E</a:t>
            </a:r>
          </a:p>
          <a:p>
            <a:pPr algn="ctr"/>
            <a:r>
              <a:rPr lang="en-US" sz="3200" b="1" dirty="0">
                <a:solidFill>
                  <a:srgbClr val="000000"/>
                </a:solidFill>
                <a:latin typeface="+mn-lt"/>
              </a:rPr>
              <a:t>N</a:t>
            </a:r>
          </a:p>
          <a:p>
            <a:pPr algn="ctr"/>
            <a:r>
              <a:rPr lang="en-US" sz="3200" b="1" dirty="0">
                <a:solidFill>
                  <a:srgbClr val="000000"/>
                </a:solidFill>
                <a:latin typeface="+mn-lt"/>
              </a:rPr>
              <a:t>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1" presetClass="entr" presetSubtype="0" fill="hold" grpId="0" nodeType="clickEffect">
                                  <p:stCondLst>
                                    <p:cond delay="0"/>
                                  </p:stCondLst>
                                  <p:iterate type="lt">
                                    <p:tmPct val="10000"/>
                                  </p:iterate>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0"/>
                                        </p:tgtEl>
                                        <p:attrNameLst>
                                          <p:attrName>ppt_y</p:attrName>
                                        </p:attrNameLst>
                                      </p:cBhvr>
                                      <p:tavLst>
                                        <p:tav tm="0">
                                          <p:val>
                                            <p:strVal val="#ppt_y"/>
                                          </p:val>
                                        </p:tav>
                                        <p:tav tm="100000">
                                          <p:val>
                                            <p:strVal val="#ppt_y"/>
                                          </p:val>
                                        </p:tav>
                                      </p:tavLst>
                                    </p:anim>
                                    <p:anim calcmode="lin" valueType="num">
                                      <p:cBhvr>
                                        <p:cTn id="21"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41" presetClass="entr" presetSubtype="0" fill="hold" grpId="0" nodeType="clickEffect">
                                  <p:stCondLst>
                                    <p:cond delay="0"/>
                                  </p:stCondLst>
                                  <p:iterate type="lt">
                                    <p:tmPct val="10000"/>
                                  </p:iterate>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6"/>
                                        </p:tgtEl>
                                        <p:attrNameLst>
                                          <p:attrName>ppt_y</p:attrName>
                                        </p:attrNameLst>
                                      </p:cBhvr>
                                      <p:tavLst>
                                        <p:tav tm="0">
                                          <p:val>
                                            <p:strVal val="#ppt_y"/>
                                          </p:val>
                                        </p:tav>
                                        <p:tav tm="100000">
                                          <p:val>
                                            <p:strVal val="#ppt_y"/>
                                          </p:val>
                                        </p:tav>
                                      </p:tavLst>
                                    </p:anim>
                                    <p:anim calcmode="lin" valueType="num">
                                      <p:cBhvr>
                                        <p:cTn id="30"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grpId="0" nodeType="clickEffect">
                                  <p:stCondLst>
                                    <p:cond delay="0"/>
                                  </p:stCondLst>
                                  <p:iterate type="lt">
                                    <p:tmPct val="10000"/>
                                  </p:iterate>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8"/>
                                        </p:tgtEl>
                                        <p:attrNameLst>
                                          <p:attrName>ppt_y</p:attrName>
                                        </p:attrNameLst>
                                      </p:cBhvr>
                                      <p:tavLst>
                                        <p:tav tm="0">
                                          <p:val>
                                            <p:strVal val="#ppt_y"/>
                                          </p:val>
                                        </p:tav>
                                        <p:tav tm="100000">
                                          <p:val>
                                            <p:strVal val="#ppt_y"/>
                                          </p:val>
                                        </p:tav>
                                      </p:tavLst>
                                    </p:anim>
                                    <p:anim calcmode="lin" valueType="num">
                                      <p:cBhvr>
                                        <p:cTn id="3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41" presetClass="entr" presetSubtype="0" fill="hold" grpId="0" nodeType="clickEffect">
                                  <p:stCondLst>
                                    <p:cond delay="0"/>
                                  </p:stCondLst>
                                  <p:iterate type="lt">
                                    <p:tmPct val="10000"/>
                                  </p:iterate>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9"/>
                                        </p:tgtEl>
                                        <p:attrNameLst>
                                          <p:attrName>ppt_y</p:attrName>
                                        </p:attrNameLst>
                                      </p:cBhvr>
                                      <p:tavLst>
                                        <p:tav tm="0">
                                          <p:val>
                                            <p:strVal val="#ppt_y"/>
                                          </p:val>
                                        </p:tav>
                                        <p:tav tm="100000">
                                          <p:val>
                                            <p:strVal val="#ppt_y"/>
                                          </p:val>
                                        </p:tav>
                                      </p:tavLst>
                                    </p:anim>
                                    <p:anim calcmode="lin" valueType="num">
                                      <p:cBhvr>
                                        <p:cTn id="48"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41" presetClass="entr" presetSubtype="0" fill="hold" grpId="0" nodeType="clickEffect">
                                  <p:stCondLst>
                                    <p:cond delay="0"/>
                                  </p:stCondLst>
                                  <p:iterate type="lt">
                                    <p:tmPct val="10000"/>
                                  </p:iterate>
                                  <p:childTnLst>
                                    <p:set>
                                      <p:cBhvr>
                                        <p:cTn id="54" dur="1" fill="hold">
                                          <p:stCondLst>
                                            <p:cond delay="0"/>
                                          </p:stCondLst>
                                        </p:cTn>
                                        <p:tgtEl>
                                          <p:spTgt spid="5"/>
                                        </p:tgtEl>
                                        <p:attrNameLst>
                                          <p:attrName>style.visibility</p:attrName>
                                        </p:attrNameLst>
                                      </p:cBhvr>
                                      <p:to>
                                        <p:strVal val="visible"/>
                                      </p:to>
                                    </p:set>
                                    <p:anim calcmode="lin" valueType="num">
                                      <p:cBhvr>
                                        <p:cTn id="5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5"/>
                                        </p:tgtEl>
                                        <p:attrNameLst>
                                          <p:attrName>ppt_y</p:attrName>
                                        </p:attrNameLst>
                                      </p:cBhvr>
                                      <p:tavLst>
                                        <p:tav tm="0">
                                          <p:val>
                                            <p:strVal val="#ppt_y"/>
                                          </p:val>
                                        </p:tav>
                                        <p:tav tm="100000">
                                          <p:val>
                                            <p:strVal val="#ppt_y"/>
                                          </p:val>
                                        </p:tav>
                                      </p:tavLst>
                                    </p:anim>
                                    <p:anim calcmode="lin" valueType="num">
                                      <p:cBhvr>
                                        <p:cTn id="5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59" dur="500" tmFilter="0,0; .5, 1; 1, 1"/>
                                        <p:tgtEl>
                                          <p:spTgt spid="5"/>
                                        </p:tgtEl>
                                      </p:cBhvr>
                                    </p:animEffect>
                                  </p:childTnLst>
                                </p:cTn>
                              </p:par>
                            </p:childTnLst>
                          </p:cTn>
                        </p:par>
                      </p:childTnLst>
                    </p:cTn>
                  </p:par>
                  <p:par>
                    <p:cTn id="60" fill="hold">
                      <p:stCondLst>
                        <p:cond delay="indefinite"/>
                      </p:stCondLst>
                      <p:childTnLst>
                        <p:par>
                          <p:cTn id="61" fill="hold">
                            <p:stCondLst>
                              <p:cond delay="0"/>
                            </p:stCondLst>
                            <p:childTnLst>
                              <p:par>
                                <p:cTn id="62" presetID="41" presetClass="entr" presetSubtype="0" fill="hold" grpId="0" nodeType="clickEffect">
                                  <p:stCondLst>
                                    <p:cond delay="0"/>
                                  </p:stCondLst>
                                  <p:iterate type="lt">
                                    <p:tmPct val="10000"/>
                                  </p:iterate>
                                  <p:childTnLst>
                                    <p:set>
                                      <p:cBhvr>
                                        <p:cTn id="63" dur="1" fill="hold">
                                          <p:stCondLst>
                                            <p:cond delay="0"/>
                                          </p:stCondLst>
                                        </p:cTn>
                                        <p:tgtEl>
                                          <p:spTgt spid="7"/>
                                        </p:tgtEl>
                                        <p:attrNameLst>
                                          <p:attrName>style.visibility</p:attrName>
                                        </p:attrNameLst>
                                      </p:cBhvr>
                                      <p:to>
                                        <p:strVal val="visible"/>
                                      </p:to>
                                    </p:set>
                                    <p:anim calcmode="lin" valueType="num">
                                      <p:cBhvr>
                                        <p:cTn id="64"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65" dur="500" fill="hold"/>
                                        <p:tgtEl>
                                          <p:spTgt spid="7"/>
                                        </p:tgtEl>
                                        <p:attrNameLst>
                                          <p:attrName>ppt_y</p:attrName>
                                        </p:attrNameLst>
                                      </p:cBhvr>
                                      <p:tavLst>
                                        <p:tav tm="0">
                                          <p:val>
                                            <p:strVal val="#ppt_y"/>
                                          </p:val>
                                        </p:tav>
                                        <p:tav tm="100000">
                                          <p:val>
                                            <p:strVal val="#ppt_y"/>
                                          </p:val>
                                        </p:tav>
                                      </p:tavLst>
                                    </p:anim>
                                    <p:anim calcmode="lin" valueType="num">
                                      <p:cBhvr>
                                        <p:cTn id="66"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67"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68"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name="slide16">
    <p:spTree>
      <p:nvGrpSpPr>
        <p:cNvPr id="1" name=""/>
        <p:cNvGrpSpPr/>
        <p:nvPr/>
      </p:nvGrpSpPr>
      <p:grpSpPr>
        <a:xfrm>
          <a:off x="0" y="0"/>
          <a:ext cx="0" cy="0"/>
          <a:chOff x="0" y="0"/>
          <a:chExt cx="0" cy="0"/>
        </a:xfrm>
      </p:grpSpPr>
      <p:sp>
        <p:nvSpPr>
          <p:cNvPr id="2" name="TextBox 2"/>
          <p:cNvSpPr txBox="1"/>
          <p:nvPr/>
        </p:nvSpPr>
        <p:spPr>
          <a:xfrm>
            <a:off x="304800" y="1524000"/>
            <a:ext cx="8458200" cy="369332"/>
          </a:xfrm>
          <a:prstGeom prst="rect">
            <a:avLst/>
          </a:prstGeom>
          <a:noFill/>
        </p:spPr>
        <p:txBody>
          <a:bodyPr vert="horz" wrap="square" rtlCol="0">
            <a:spAutoFit/>
          </a:bodyPr>
          <a:lstStyle/>
          <a:p>
            <a:r>
              <a:rPr lang="en-US" dirty="0"/>
              <a:t> </a:t>
            </a:r>
          </a:p>
        </p:txBody>
      </p:sp>
      <p:sp>
        <p:nvSpPr>
          <p:cNvPr id="3" name="Slide Number Placeholder 1"/>
          <p:cNvSpPr>
            <a:spLocks noGrp="1"/>
          </p:cNvSpPr>
          <p:nvPr>
            <p:ph type="sldNum" sz="quarter" idx="12"/>
          </p:nvPr>
        </p:nvSpPr>
        <p:spPr>
          <a:xfrm>
            <a:off x="4533900" y="6617918"/>
            <a:ext cx="588335" cy="228600"/>
          </a:xfrm>
        </p:spPr>
        <p:txBody>
          <a:bodyPr vert="horz" rtlCol="0"/>
          <a:lstStyle/>
          <a:p>
            <a:pPr algn="ctr"/>
            <a:fld id="{B280AEE2-E028-46C7-9F46-53FE36A6CDEC}" type="slidenum">
              <a:rPr sz="1600">
                <a:ln w="12700">
                  <a:solidFill>
                    <a:schemeClr val="tx1"/>
                  </a:solidFill>
                </a:ln>
              </a:rPr>
              <a:pPr algn="ctr"/>
              <a:t>13</a:t>
            </a:fld>
            <a:endParaRPr lang="en-US" sz="1600" dirty="0">
              <a:ln w="12700">
                <a:solidFill>
                  <a:schemeClr val="tx1"/>
                </a:solidFill>
              </a:ln>
            </a:endParaRPr>
          </a:p>
        </p:txBody>
      </p:sp>
      <p:sp>
        <p:nvSpPr>
          <p:cNvPr id="10" name="Rectangle 9"/>
          <p:cNvSpPr/>
          <p:nvPr/>
        </p:nvSpPr>
        <p:spPr>
          <a:xfrm>
            <a:off x="827818" y="152400"/>
            <a:ext cx="7035900" cy="830997"/>
          </a:xfrm>
          <a:prstGeom prst="rect">
            <a:avLst/>
          </a:prstGeom>
        </p:spPr>
        <p:txBody>
          <a:bodyPr vert="horz" wrap="none" rtlCol="0">
            <a:spAutoFit/>
          </a:bodyPr>
          <a:lstStyle/>
          <a:p>
            <a:pPr algn="ctr"/>
            <a:r>
              <a:rPr lang="en-US" sz="4800" b="1" dirty="0">
                <a:ln w="1905"/>
                <a:gradFill rotWithShape="1">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scaled="0"/>
                </a:gradFill>
                <a:latin typeface="Berlin Sans FB Demi"/>
              </a:rPr>
              <a:t>Functional Requirements</a:t>
            </a:r>
          </a:p>
        </p:txBody>
      </p:sp>
      <p:sp>
        <p:nvSpPr>
          <p:cNvPr id="4" name="Rectangle 3"/>
          <p:cNvSpPr/>
          <p:nvPr/>
        </p:nvSpPr>
        <p:spPr>
          <a:xfrm>
            <a:off x="1290716" y="1310031"/>
            <a:ext cx="587258" cy="4634380"/>
          </a:xfrm>
          <a:prstGeom prst="rect">
            <a:avLst/>
          </a:prstGeom>
          <a:gradFill rotWithShape="1">
            <a:gsLst>
              <a:gs pos="0">
                <a:srgbClr val="00B9FC">
                  <a:tint val="100000"/>
                  <a:satMod val="130000"/>
                </a:srgbClr>
              </a:gs>
              <a:gs pos="50000">
                <a:srgbClr val="00B9FC">
                  <a:tint val="75000"/>
                  <a:satMod val="130000"/>
                </a:srgbClr>
              </a:gs>
              <a:gs pos="100000">
                <a:srgbClr val="96E3FF">
                  <a:tint val="50000"/>
                  <a:satMod val="130000"/>
                </a:srgbClr>
              </a:gs>
            </a:gsLst>
            <a:path path="circle">
              <a:fillToRect l="50000" t="50000"/>
            </a:path>
            <a:tileRect/>
          </a:gradFill>
          <a:ln w="9525" cap="flat">
            <a:solidFill>
              <a:srgbClr val="00B0F0"/>
            </a:solidFill>
            <a:prstDash val="solid"/>
            <a:round/>
          </a:ln>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3600" b="1" dirty="0">
                <a:solidFill>
                  <a:srgbClr val="000000"/>
                </a:solidFill>
                <a:latin typeface="+mn-lt"/>
              </a:rPr>
              <a:t>A</a:t>
            </a:r>
          </a:p>
          <a:p>
            <a:pPr algn="ctr"/>
            <a:r>
              <a:rPr lang="en-US" sz="3600" b="1" dirty="0">
                <a:solidFill>
                  <a:srgbClr val="000000"/>
                </a:solidFill>
                <a:latin typeface="+mn-lt"/>
              </a:rPr>
              <a:t>D</a:t>
            </a:r>
          </a:p>
          <a:p>
            <a:pPr algn="ctr"/>
            <a:r>
              <a:rPr lang="en-US" sz="3600" b="1" dirty="0">
                <a:solidFill>
                  <a:srgbClr val="000000"/>
                </a:solidFill>
                <a:latin typeface="+mn-lt"/>
              </a:rPr>
              <a:t>M</a:t>
            </a:r>
          </a:p>
          <a:p>
            <a:pPr algn="ctr"/>
            <a:r>
              <a:rPr lang="en-US" sz="3600" b="1" dirty="0">
                <a:solidFill>
                  <a:srgbClr val="000000"/>
                </a:solidFill>
                <a:latin typeface="+mn-lt"/>
              </a:rPr>
              <a:t>I</a:t>
            </a:r>
          </a:p>
          <a:p>
            <a:pPr algn="ctr"/>
            <a:r>
              <a:rPr lang="en-US" sz="3600" b="1" dirty="0">
                <a:solidFill>
                  <a:srgbClr val="000000"/>
                </a:solidFill>
                <a:latin typeface="+mn-lt"/>
              </a:rPr>
              <a:t>N</a:t>
            </a:r>
          </a:p>
        </p:txBody>
      </p:sp>
      <p:sp>
        <p:nvSpPr>
          <p:cNvPr id="5" name="TextBox 4"/>
          <p:cNvSpPr txBox="1"/>
          <p:nvPr/>
        </p:nvSpPr>
        <p:spPr>
          <a:xfrm>
            <a:off x="2089003" y="1330552"/>
            <a:ext cx="5652454" cy="582930"/>
          </a:xfrm>
          <a:prstGeom prst="homePlate">
            <a:avLst/>
          </a:prstGeom>
          <a:gradFill rotWithShape="1">
            <a:gsLst>
              <a:gs pos="0">
                <a:srgbClr val="00B9FC">
                  <a:tint val="100000"/>
                  <a:satMod val="130000"/>
                </a:srgbClr>
              </a:gs>
              <a:gs pos="50000">
                <a:srgbClr val="00B9FC">
                  <a:tint val="75000"/>
                  <a:satMod val="130000"/>
                </a:srgbClr>
              </a:gs>
              <a:gs pos="100000">
                <a:srgbClr val="96E3FF">
                  <a:tint val="50000"/>
                  <a:satMod val="130000"/>
                </a:srgbClr>
              </a:gs>
            </a:gsLst>
            <a:lin ang="5400000" scaled="0"/>
          </a:gradFill>
          <a:ln w="9525" cap="flat">
            <a:noFill/>
            <a:prstDash val="solid"/>
            <a:miter lim="800000"/>
          </a:ln>
        </p:spPr>
        <p:txBody>
          <a:bodyPr vert="horz" lIns="95250" tIns="47625" rIns="95250" bIns="47625" rtlCol="0" anchor="ctr">
            <a:spAutoFit/>
          </a:bodyPr>
          <a:lstStyle/>
          <a:p>
            <a:pPr algn="ctr">
              <a:defRPr lang="en-US" sz="1400" dirty="0"/>
            </a:pPr>
            <a:r>
              <a:rPr lang="en-US" sz="3200" i="0" u="none" strike="noStrike" cap="none" dirty="0">
                <a:solidFill>
                  <a:schemeClr val="tx1"/>
                </a:solidFill>
                <a:latin typeface="Averia Serif Libre"/>
              </a:rPr>
              <a:t>Assign complaint</a:t>
            </a:r>
          </a:p>
        </p:txBody>
      </p:sp>
      <p:sp>
        <p:nvSpPr>
          <p:cNvPr id="6" name="TextBox 5"/>
          <p:cNvSpPr txBox="1"/>
          <p:nvPr/>
        </p:nvSpPr>
        <p:spPr>
          <a:xfrm>
            <a:off x="2089003" y="2038279"/>
            <a:ext cx="5652454" cy="582930"/>
          </a:xfrm>
          <a:prstGeom prst="homePlate">
            <a:avLst/>
          </a:prstGeom>
          <a:gradFill rotWithShape="1">
            <a:gsLst>
              <a:gs pos="0">
                <a:srgbClr val="00B9FC">
                  <a:tint val="100000"/>
                  <a:satMod val="130000"/>
                </a:srgbClr>
              </a:gs>
              <a:gs pos="50000">
                <a:srgbClr val="00B9FC">
                  <a:tint val="75000"/>
                  <a:satMod val="130000"/>
                </a:srgbClr>
              </a:gs>
              <a:gs pos="100000">
                <a:srgbClr val="96E3FF">
                  <a:tint val="50000"/>
                  <a:satMod val="130000"/>
                </a:srgbClr>
              </a:gs>
            </a:gsLst>
            <a:lin ang="5400000" scaled="0"/>
          </a:gradFill>
          <a:ln w="9525" cap="flat">
            <a:noFill/>
            <a:prstDash val="solid"/>
            <a:miter lim="800000"/>
          </a:ln>
        </p:spPr>
        <p:txBody>
          <a:bodyPr vert="horz" lIns="95250" tIns="47625" rIns="95250" bIns="47625" rtlCol="0" anchor="ctr">
            <a:spAutoFit/>
          </a:bodyPr>
          <a:lstStyle/>
          <a:p>
            <a:pPr algn="ctr">
              <a:defRPr lang="en-US" sz="1400" dirty="0"/>
            </a:pPr>
            <a:r>
              <a:rPr lang="en-US" sz="3200" i="0" u="none" strike="noStrike" cap="none" dirty="0">
                <a:solidFill>
                  <a:schemeClr val="tx1"/>
                </a:solidFill>
                <a:latin typeface="Averia Serif Libre"/>
              </a:rPr>
              <a:t>Search complaint</a:t>
            </a:r>
          </a:p>
        </p:txBody>
      </p:sp>
      <p:sp>
        <p:nvSpPr>
          <p:cNvPr id="7" name="TextBox 6"/>
          <p:cNvSpPr txBox="1"/>
          <p:nvPr/>
        </p:nvSpPr>
        <p:spPr>
          <a:xfrm>
            <a:off x="2089003" y="2816713"/>
            <a:ext cx="5652454" cy="582930"/>
          </a:xfrm>
          <a:prstGeom prst="homePlate">
            <a:avLst/>
          </a:prstGeom>
          <a:gradFill rotWithShape="1">
            <a:gsLst>
              <a:gs pos="0">
                <a:srgbClr val="00B9FC">
                  <a:tint val="100000"/>
                  <a:satMod val="130000"/>
                </a:srgbClr>
              </a:gs>
              <a:gs pos="50000">
                <a:srgbClr val="00B9FC">
                  <a:tint val="75000"/>
                  <a:satMod val="130000"/>
                </a:srgbClr>
              </a:gs>
              <a:gs pos="100000">
                <a:srgbClr val="96E3FF">
                  <a:tint val="50000"/>
                  <a:satMod val="130000"/>
                </a:srgbClr>
              </a:gs>
            </a:gsLst>
            <a:lin ang="5400000" scaled="0"/>
          </a:gradFill>
          <a:ln w="9525" cap="flat">
            <a:noFill/>
            <a:prstDash val="solid"/>
            <a:miter lim="800000"/>
          </a:ln>
        </p:spPr>
        <p:txBody>
          <a:bodyPr vert="horz" lIns="95250" tIns="47625" rIns="95250" bIns="47625" rtlCol="0" anchor="ctr">
            <a:spAutoFit/>
          </a:bodyPr>
          <a:lstStyle/>
          <a:p>
            <a:pPr algn="ctr">
              <a:defRPr lang="en-US" sz="1400" dirty="0"/>
            </a:pPr>
            <a:r>
              <a:rPr lang="en-US" sz="3200" i="0" u="none" strike="noStrike" cap="none" dirty="0">
                <a:solidFill>
                  <a:schemeClr val="tx1"/>
                </a:solidFill>
                <a:latin typeface="Averia Serif Libre"/>
              </a:rPr>
              <a:t>View complaint status</a:t>
            </a:r>
          </a:p>
        </p:txBody>
      </p:sp>
      <p:sp>
        <p:nvSpPr>
          <p:cNvPr id="8" name="TextBox 7"/>
          <p:cNvSpPr txBox="1"/>
          <p:nvPr/>
        </p:nvSpPr>
        <p:spPr>
          <a:xfrm>
            <a:off x="2124629" y="3612625"/>
            <a:ext cx="5652454" cy="582930"/>
          </a:xfrm>
          <a:prstGeom prst="homePlate">
            <a:avLst/>
          </a:prstGeom>
          <a:gradFill rotWithShape="1">
            <a:gsLst>
              <a:gs pos="0">
                <a:srgbClr val="00B9FC">
                  <a:tint val="100000"/>
                  <a:satMod val="130000"/>
                </a:srgbClr>
              </a:gs>
              <a:gs pos="50000">
                <a:srgbClr val="00B9FC">
                  <a:tint val="75000"/>
                  <a:satMod val="130000"/>
                </a:srgbClr>
              </a:gs>
              <a:gs pos="100000">
                <a:srgbClr val="96E3FF">
                  <a:tint val="50000"/>
                  <a:satMod val="130000"/>
                </a:srgbClr>
              </a:gs>
            </a:gsLst>
            <a:lin ang="5400000" scaled="0"/>
          </a:gradFill>
          <a:ln w="9525" cap="flat">
            <a:noFill/>
            <a:prstDash val="solid"/>
            <a:miter lim="800000"/>
          </a:ln>
        </p:spPr>
        <p:txBody>
          <a:bodyPr vert="horz" lIns="95250" tIns="47625" rIns="95250" bIns="47625" rtlCol="0" anchor="ctr">
            <a:spAutoFit/>
          </a:bodyPr>
          <a:lstStyle/>
          <a:p>
            <a:pPr algn="ctr">
              <a:defRPr lang="en-US" sz="1400" dirty="0"/>
            </a:pPr>
            <a:r>
              <a:rPr lang="en-US" sz="3200" i="0" u="none" strike="noStrike" cap="none" dirty="0">
                <a:solidFill>
                  <a:schemeClr val="tx1"/>
                </a:solidFill>
                <a:latin typeface="Averia Serif Libre"/>
              </a:rPr>
              <a:t>Update student database</a:t>
            </a:r>
          </a:p>
        </p:txBody>
      </p:sp>
      <p:sp>
        <p:nvSpPr>
          <p:cNvPr id="9" name="TextBox 8"/>
          <p:cNvSpPr txBox="1"/>
          <p:nvPr/>
        </p:nvSpPr>
        <p:spPr>
          <a:xfrm>
            <a:off x="2124629" y="4332782"/>
            <a:ext cx="5652454" cy="582930"/>
          </a:xfrm>
          <a:prstGeom prst="homePlate">
            <a:avLst/>
          </a:prstGeom>
          <a:gradFill rotWithShape="1">
            <a:gsLst>
              <a:gs pos="0">
                <a:srgbClr val="00B9FC">
                  <a:tint val="100000"/>
                  <a:satMod val="130000"/>
                </a:srgbClr>
              </a:gs>
              <a:gs pos="50000">
                <a:srgbClr val="00B9FC">
                  <a:tint val="75000"/>
                  <a:satMod val="130000"/>
                </a:srgbClr>
              </a:gs>
              <a:gs pos="100000">
                <a:srgbClr val="96E3FF">
                  <a:tint val="50000"/>
                  <a:satMod val="130000"/>
                </a:srgbClr>
              </a:gs>
            </a:gsLst>
            <a:lin ang="5400000" scaled="0"/>
          </a:gradFill>
          <a:ln w="9525" cap="flat">
            <a:noFill/>
            <a:prstDash val="solid"/>
            <a:miter lim="800000"/>
          </a:ln>
        </p:spPr>
        <p:txBody>
          <a:bodyPr vert="horz" lIns="95250" tIns="47625" rIns="95250" bIns="47625" rtlCol="0" anchor="ctr">
            <a:spAutoFit/>
          </a:bodyPr>
          <a:lstStyle/>
          <a:p>
            <a:pPr algn="ctr">
              <a:defRPr lang="en-US" sz="1400" dirty="0"/>
            </a:pPr>
            <a:r>
              <a:rPr lang="en-US" sz="3200" i="0" u="none" strike="noStrike" cap="none" dirty="0">
                <a:solidFill>
                  <a:schemeClr val="tx1"/>
                </a:solidFill>
                <a:latin typeface="Averia Serif Libre"/>
              </a:rPr>
              <a:t>Update worker database</a:t>
            </a:r>
          </a:p>
        </p:txBody>
      </p:sp>
      <p:sp>
        <p:nvSpPr>
          <p:cNvPr id="11" name="TextBox 10"/>
          <p:cNvSpPr txBox="1"/>
          <p:nvPr/>
        </p:nvSpPr>
        <p:spPr>
          <a:xfrm>
            <a:off x="2089003" y="5114854"/>
            <a:ext cx="5652454" cy="582930"/>
          </a:xfrm>
          <a:prstGeom prst="homePlate">
            <a:avLst/>
          </a:prstGeom>
          <a:gradFill rotWithShape="1">
            <a:gsLst>
              <a:gs pos="0">
                <a:srgbClr val="00B9FC">
                  <a:tint val="100000"/>
                  <a:satMod val="130000"/>
                </a:srgbClr>
              </a:gs>
              <a:gs pos="50000">
                <a:srgbClr val="00B9FC">
                  <a:tint val="75000"/>
                  <a:satMod val="130000"/>
                </a:srgbClr>
              </a:gs>
              <a:gs pos="100000">
                <a:srgbClr val="96E3FF">
                  <a:tint val="50000"/>
                  <a:satMod val="130000"/>
                </a:srgbClr>
              </a:gs>
            </a:gsLst>
            <a:lin ang="5400000" scaled="0"/>
          </a:gradFill>
          <a:ln w="9525" cap="flat">
            <a:noFill/>
            <a:prstDash val="solid"/>
            <a:miter lim="800000"/>
          </a:ln>
        </p:spPr>
        <p:txBody>
          <a:bodyPr vert="horz" lIns="95250" tIns="47625" rIns="95250" bIns="47625" rtlCol="0" anchor="ctr">
            <a:spAutoFit/>
          </a:bodyPr>
          <a:lstStyle/>
          <a:p>
            <a:pPr algn="ctr">
              <a:defRPr lang="en-US" sz="1400" dirty="0"/>
            </a:pPr>
            <a:r>
              <a:rPr lang="en-US" sz="3200" i="0" u="none" strike="noStrike" cap="none" dirty="0">
                <a:solidFill>
                  <a:schemeClr val="tx1"/>
                </a:solidFill>
                <a:latin typeface="Averia Serif Libre"/>
              </a:rPr>
              <a:t>Redirect the info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1" presetClass="entr" presetSubtype="0" fill="hold" grpId="0" nodeType="clickEffect">
                                  <p:stCondLst>
                                    <p:cond delay="0"/>
                                  </p:stCondLst>
                                  <p:iterate type="lt">
                                    <p:tmPct val="10000"/>
                                  </p:iterate>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5"/>
                                        </p:tgtEl>
                                        <p:attrNameLst>
                                          <p:attrName>ppt_y</p:attrName>
                                        </p:attrNameLst>
                                      </p:cBhvr>
                                      <p:tavLst>
                                        <p:tav tm="0">
                                          <p:val>
                                            <p:strVal val="#ppt_y"/>
                                          </p:val>
                                        </p:tav>
                                        <p:tav tm="100000">
                                          <p:val>
                                            <p:strVal val="#ppt_y"/>
                                          </p:val>
                                        </p:tav>
                                      </p:tavLst>
                                    </p:anim>
                                    <p:anim calcmode="lin" valueType="num">
                                      <p:cBhvr>
                                        <p:cTn id="21"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41" presetClass="entr" presetSubtype="0" fill="hold" grpId="0" nodeType="clickEffect">
                                  <p:stCondLst>
                                    <p:cond delay="0"/>
                                  </p:stCondLst>
                                  <p:iterate type="lt">
                                    <p:tmPct val="10000"/>
                                  </p:iterate>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6"/>
                                        </p:tgtEl>
                                        <p:attrNameLst>
                                          <p:attrName>ppt_y</p:attrName>
                                        </p:attrNameLst>
                                      </p:cBhvr>
                                      <p:tavLst>
                                        <p:tav tm="0">
                                          <p:val>
                                            <p:strVal val="#ppt_y"/>
                                          </p:val>
                                        </p:tav>
                                        <p:tav tm="100000">
                                          <p:val>
                                            <p:strVal val="#ppt_y"/>
                                          </p:val>
                                        </p:tav>
                                      </p:tavLst>
                                    </p:anim>
                                    <p:anim calcmode="lin" valueType="num">
                                      <p:cBhvr>
                                        <p:cTn id="30"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grpId="0" nodeType="clickEffect">
                                  <p:stCondLst>
                                    <p:cond delay="0"/>
                                  </p:stCondLst>
                                  <p:iterate type="lt">
                                    <p:tmPct val="10000"/>
                                  </p:iterate>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7"/>
                                        </p:tgtEl>
                                        <p:attrNameLst>
                                          <p:attrName>ppt_y</p:attrName>
                                        </p:attrNameLst>
                                      </p:cBhvr>
                                      <p:tavLst>
                                        <p:tav tm="0">
                                          <p:val>
                                            <p:strVal val="#ppt_y"/>
                                          </p:val>
                                        </p:tav>
                                        <p:tav tm="100000">
                                          <p:val>
                                            <p:strVal val="#ppt_y"/>
                                          </p:val>
                                        </p:tav>
                                      </p:tavLst>
                                    </p:anim>
                                    <p:anim calcmode="lin" valueType="num">
                                      <p:cBhvr>
                                        <p:cTn id="3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41" presetClass="entr" presetSubtype="0" fill="hold" grpId="0" nodeType="clickEffect">
                                  <p:stCondLst>
                                    <p:cond delay="0"/>
                                  </p:stCondLst>
                                  <p:iterate type="lt">
                                    <p:tmPct val="10000"/>
                                  </p:iterate>
                                  <p:childTnLst>
                                    <p:set>
                                      <p:cBhvr>
                                        <p:cTn id="45" dur="1" fill="hold">
                                          <p:stCondLst>
                                            <p:cond delay="0"/>
                                          </p:stCondLst>
                                        </p:cTn>
                                        <p:tgtEl>
                                          <p:spTgt spid="8"/>
                                        </p:tgtEl>
                                        <p:attrNameLst>
                                          <p:attrName>style.visibility</p:attrName>
                                        </p:attrNameLst>
                                      </p:cBhvr>
                                      <p:to>
                                        <p:strVal val="visible"/>
                                      </p:to>
                                    </p:set>
                                    <p:anim calcmode="lin" valueType="num">
                                      <p:cBhvr>
                                        <p:cTn id="46"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8"/>
                                        </p:tgtEl>
                                        <p:attrNameLst>
                                          <p:attrName>ppt_y</p:attrName>
                                        </p:attrNameLst>
                                      </p:cBhvr>
                                      <p:tavLst>
                                        <p:tav tm="0">
                                          <p:val>
                                            <p:strVal val="#ppt_y"/>
                                          </p:val>
                                        </p:tav>
                                        <p:tav tm="100000">
                                          <p:val>
                                            <p:strVal val="#ppt_y"/>
                                          </p:val>
                                        </p:tav>
                                      </p:tavLst>
                                    </p:anim>
                                    <p:anim calcmode="lin" valueType="num">
                                      <p:cBhvr>
                                        <p:cTn id="48"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41" presetClass="entr" presetSubtype="0" fill="hold" grpId="0" nodeType="clickEffect">
                                  <p:stCondLst>
                                    <p:cond delay="0"/>
                                  </p:stCondLst>
                                  <p:iterate type="lt">
                                    <p:tmPct val="10000"/>
                                  </p:iterate>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9"/>
                                        </p:tgtEl>
                                        <p:attrNameLst>
                                          <p:attrName>ppt_y</p:attrName>
                                        </p:attrNameLst>
                                      </p:cBhvr>
                                      <p:tavLst>
                                        <p:tav tm="0">
                                          <p:val>
                                            <p:strVal val="#ppt_y"/>
                                          </p:val>
                                        </p:tav>
                                        <p:tav tm="100000">
                                          <p:val>
                                            <p:strVal val="#ppt_y"/>
                                          </p:val>
                                        </p:tav>
                                      </p:tavLst>
                                    </p:anim>
                                    <p:anim calcmode="lin" valueType="num">
                                      <p:cBhvr>
                                        <p:cTn id="5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59" dur="500" tmFilter="0,0; .5, 1; 1, 1"/>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41" presetClass="entr" presetSubtype="0" fill="hold" grpId="0" nodeType="clickEffect">
                                  <p:stCondLst>
                                    <p:cond delay="0"/>
                                  </p:stCondLst>
                                  <p:iterate type="lt">
                                    <p:tmPct val="10000"/>
                                  </p:iterate>
                                  <p:childTnLst>
                                    <p:set>
                                      <p:cBhvr>
                                        <p:cTn id="63" dur="1" fill="hold">
                                          <p:stCondLst>
                                            <p:cond delay="0"/>
                                          </p:stCondLst>
                                        </p:cTn>
                                        <p:tgtEl>
                                          <p:spTgt spid="11"/>
                                        </p:tgtEl>
                                        <p:attrNameLst>
                                          <p:attrName>style.visibility</p:attrName>
                                        </p:attrNameLst>
                                      </p:cBhvr>
                                      <p:to>
                                        <p:strVal val="visible"/>
                                      </p:to>
                                    </p:set>
                                    <p:anim calcmode="lin" valueType="num">
                                      <p:cBhvr>
                                        <p:cTn id="6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65" dur="500" fill="hold"/>
                                        <p:tgtEl>
                                          <p:spTgt spid="11"/>
                                        </p:tgtEl>
                                        <p:attrNameLst>
                                          <p:attrName>ppt_y</p:attrName>
                                        </p:attrNameLst>
                                      </p:cBhvr>
                                      <p:tavLst>
                                        <p:tav tm="0">
                                          <p:val>
                                            <p:strVal val="#ppt_y"/>
                                          </p:val>
                                        </p:tav>
                                        <p:tav tm="100000">
                                          <p:val>
                                            <p:strVal val="#ppt_y"/>
                                          </p:val>
                                        </p:tav>
                                      </p:tavLst>
                                    </p:anim>
                                    <p:anim calcmode="lin" valueType="num">
                                      <p:cBhvr>
                                        <p:cTn id="6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6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68" dur="5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animBg="1"/>
      <p:bldP spid="5" grpId="0" animBg="1"/>
      <p:bldP spid="6" grpId="0" animBg="1"/>
      <p:bldP spid="7" grpId="0" animBg="1"/>
      <p:bldP spid="8" grpId="0" animBg="1"/>
      <p:bldP spid="9"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name="slide17">
    <p:spTree>
      <p:nvGrpSpPr>
        <p:cNvPr id="1" name=""/>
        <p:cNvGrpSpPr/>
        <p:nvPr/>
      </p:nvGrpSpPr>
      <p:grpSpPr>
        <a:xfrm>
          <a:off x="0" y="0"/>
          <a:ext cx="0" cy="0"/>
          <a:chOff x="0" y="0"/>
          <a:chExt cx="0" cy="0"/>
        </a:xfrm>
      </p:grpSpPr>
      <p:sp>
        <p:nvSpPr>
          <p:cNvPr id="2" name="TextBox 2"/>
          <p:cNvSpPr txBox="1"/>
          <p:nvPr/>
        </p:nvSpPr>
        <p:spPr>
          <a:xfrm>
            <a:off x="304800" y="1524000"/>
            <a:ext cx="8458200" cy="369332"/>
          </a:xfrm>
          <a:prstGeom prst="rect">
            <a:avLst/>
          </a:prstGeom>
          <a:noFill/>
        </p:spPr>
        <p:txBody>
          <a:bodyPr vert="horz" wrap="square" rtlCol="0">
            <a:spAutoFit/>
          </a:bodyPr>
          <a:lstStyle/>
          <a:p>
            <a:r>
              <a:rPr lang="en-US" dirty="0"/>
              <a:t> </a:t>
            </a:r>
          </a:p>
        </p:txBody>
      </p:sp>
      <p:sp>
        <p:nvSpPr>
          <p:cNvPr id="4" name="TextBox 3"/>
          <p:cNvSpPr txBox="1"/>
          <p:nvPr/>
        </p:nvSpPr>
        <p:spPr>
          <a:xfrm>
            <a:off x="304800" y="1524000"/>
            <a:ext cx="8458200" cy="369332"/>
          </a:xfrm>
          <a:prstGeom prst="rect">
            <a:avLst/>
          </a:prstGeom>
          <a:noFill/>
        </p:spPr>
        <p:txBody>
          <a:bodyPr vert="horz" wrap="square" rtlCol="0">
            <a:spAutoFit/>
          </a:bodyPr>
          <a:lstStyle/>
          <a:p>
            <a:r>
              <a:rPr lang="en-US" dirty="0"/>
              <a:t> </a:t>
            </a:r>
          </a:p>
        </p:txBody>
      </p:sp>
      <p:sp>
        <p:nvSpPr>
          <p:cNvPr id="5" name="TextBox 4"/>
          <p:cNvSpPr txBox="1">
            <a:spLocks noGrp="1"/>
          </p:cNvSpPr>
          <p:nvPr/>
        </p:nvSpPr>
        <p:spPr>
          <a:xfrm>
            <a:off x="4399600" y="6543284"/>
            <a:ext cx="588335" cy="228600"/>
          </a:xfrm>
          <a:prstGeom prst="rect">
            <a:avLst/>
          </a:prstGeom>
        </p:spPr>
        <p:txBody>
          <a:bodyPr vert="horz" rtlCol="0"/>
          <a:lstStyle/>
          <a:p>
            <a:pPr algn="ctr"/>
            <a:r>
              <a:rPr lang="en-US" dirty="0" smtClean="0">
                <a:ln>
                  <a:solidFill>
                    <a:schemeClr val="tx1"/>
                  </a:solidFill>
                </a:ln>
              </a:rPr>
              <a:t>14</a:t>
            </a:r>
            <a:endParaRPr lang="en-US" dirty="0">
              <a:ln>
                <a:solidFill>
                  <a:schemeClr val="tx1"/>
                </a:solidFill>
              </a:ln>
            </a:endParaRPr>
          </a:p>
        </p:txBody>
      </p:sp>
      <p:sp>
        <p:nvSpPr>
          <p:cNvPr id="6" name="Rectangle 5"/>
          <p:cNvSpPr/>
          <p:nvPr/>
        </p:nvSpPr>
        <p:spPr>
          <a:xfrm>
            <a:off x="1069254" y="1429228"/>
            <a:ext cx="587258" cy="4797932"/>
          </a:xfrm>
          <a:prstGeom prst="rect">
            <a:avLst/>
          </a:prstGeom>
          <a:gradFill rotWithShape="1">
            <a:gsLst>
              <a:gs pos="0">
                <a:srgbClr val="62BD00">
                  <a:tint val="100000"/>
                  <a:satMod val="130000"/>
                </a:srgbClr>
              </a:gs>
              <a:gs pos="50000">
                <a:srgbClr val="E5FFDC">
                  <a:tint val="75000"/>
                  <a:satMod val="130000"/>
                </a:srgbClr>
              </a:gs>
              <a:gs pos="100000">
                <a:srgbClr val="FFFFFE">
                  <a:tint val="50000"/>
                  <a:satMod val="130000"/>
                </a:srgbClr>
              </a:gs>
            </a:gsLst>
            <a:lin ang="0" scaled="0"/>
          </a:gradFill>
          <a:ln w="3175" cap="flat">
            <a:solidFill>
              <a:srgbClr val="92D050"/>
            </a:solidFill>
            <a:prstDash val="solid"/>
            <a:miter lim="800000"/>
          </a:ln>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r>
              <a:rPr lang="en-US" sz="3600" b="1" dirty="0">
                <a:solidFill>
                  <a:srgbClr val="000000"/>
                </a:solidFill>
                <a:latin typeface="+mn-lt"/>
              </a:rPr>
              <a:t>W</a:t>
            </a:r>
          </a:p>
          <a:p>
            <a:pPr algn="ctr"/>
            <a:r>
              <a:rPr lang="en-US" sz="3600" b="1" dirty="0">
                <a:solidFill>
                  <a:srgbClr val="000000"/>
                </a:solidFill>
                <a:latin typeface="+mn-lt"/>
              </a:rPr>
              <a:t>RO</a:t>
            </a:r>
          </a:p>
          <a:p>
            <a:pPr algn="ctr"/>
            <a:r>
              <a:rPr lang="en-US" sz="3600" b="1" dirty="0">
                <a:solidFill>
                  <a:srgbClr val="000000"/>
                </a:solidFill>
                <a:latin typeface="+mn-lt"/>
              </a:rPr>
              <a:t>R</a:t>
            </a:r>
          </a:p>
          <a:p>
            <a:pPr algn="ctr"/>
            <a:r>
              <a:rPr lang="en-US" sz="3600" b="1" dirty="0">
                <a:solidFill>
                  <a:srgbClr val="000000"/>
                </a:solidFill>
                <a:latin typeface="+mn-lt"/>
              </a:rPr>
              <a:t>K</a:t>
            </a:r>
          </a:p>
          <a:p>
            <a:pPr algn="ctr"/>
            <a:r>
              <a:rPr lang="en-US" sz="3600" b="1" dirty="0">
                <a:solidFill>
                  <a:srgbClr val="000000"/>
                </a:solidFill>
                <a:latin typeface="+mn-lt"/>
              </a:rPr>
              <a:t>E</a:t>
            </a:r>
          </a:p>
          <a:p>
            <a:pPr algn="ctr"/>
            <a:r>
              <a:rPr lang="en-US" sz="3600" b="1" dirty="0">
                <a:solidFill>
                  <a:srgbClr val="000000"/>
                </a:solidFill>
                <a:latin typeface="+mn-lt"/>
              </a:rPr>
              <a:t>R</a:t>
            </a:r>
          </a:p>
        </p:txBody>
      </p:sp>
      <p:sp>
        <p:nvSpPr>
          <p:cNvPr id="7" name="TextBox 6"/>
          <p:cNvSpPr txBox="1"/>
          <p:nvPr/>
        </p:nvSpPr>
        <p:spPr>
          <a:xfrm>
            <a:off x="1867541" y="1429228"/>
            <a:ext cx="5652454" cy="1173398"/>
          </a:xfrm>
          <a:prstGeom prst="homePlate">
            <a:avLst/>
          </a:prstGeom>
          <a:gradFill flip="none" rotWithShape="1">
            <a:gsLst>
              <a:gs pos="100000">
                <a:srgbClr val="92D050">
                  <a:lumMod val="20000"/>
                  <a:lumOff val="40000"/>
                </a:srgbClr>
              </a:gs>
              <a:gs pos="75000">
                <a:srgbClr val="92D050">
                  <a:lumMod val="20000"/>
                  <a:lumOff val="40000"/>
                </a:srgbClr>
              </a:gs>
              <a:gs pos="0">
                <a:srgbClr val="92D050">
                  <a:lumMod val="20000"/>
                  <a:lumOff val="70000"/>
                </a:srgbClr>
              </a:gs>
            </a:gsLst>
            <a:lin ang="16200000" scaled="1"/>
            <a:tileRect/>
          </a:gradFill>
          <a:ln w="9525" cap="flat">
            <a:noFill/>
            <a:prstDash val="solid"/>
            <a:miter lim="800000"/>
          </a:ln>
        </p:spPr>
        <p:txBody>
          <a:bodyPr vert="horz" lIns="95250" tIns="47625" rIns="95250" bIns="47625" rtlCol="0" anchor="ctr">
            <a:spAutoFit/>
          </a:bodyPr>
          <a:lstStyle/>
          <a:p>
            <a:pPr algn="ctr">
              <a:defRPr lang="en-US" sz="1400" dirty="0"/>
            </a:pPr>
            <a:endParaRPr dirty="0"/>
          </a:p>
          <a:p>
            <a:pPr algn="ctr">
              <a:defRPr lang="en-US" sz="1400" dirty="0"/>
            </a:pPr>
            <a:r>
              <a:rPr lang="en-US" sz="3200" i="0" u="none" strike="noStrike" cap="none" dirty="0">
                <a:solidFill>
                  <a:schemeClr val="tx1"/>
                </a:solidFill>
                <a:latin typeface="Averia Serif Libre"/>
              </a:rPr>
              <a:t>Assign complaint</a:t>
            </a:r>
          </a:p>
          <a:p>
            <a:pPr algn="ctr">
              <a:defRPr lang="en-US" sz="1400" dirty="0"/>
            </a:pPr>
            <a:endParaRPr lang="en-US" sz="2400" i="0" u="none" strike="noStrike" cap="none" dirty="0">
              <a:solidFill>
                <a:schemeClr val="tx1"/>
              </a:solidFill>
              <a:latin typeface="Averia Serif Libre"/>
            </a:endParaRPr>
          </a:p>
        </p:txBody>
      </p:sp>
      <p:sp>
        <p:nvSpPr>
          <p:cNvPr id="8" name="TextBox 7"/>
          <p:cNvSpPr txBox="1"/>
          <p:nvPr/>
        </p:nvSpPr>
        <p:spPr>
          <a:xfrm>
            <a:off x="1867541" y="3154214"/>
            <a:ext cx="5652454" cy="1234953"/>
          </a:xfrm>
          <a:prstGeom prst="homePlate">
            <a:avLst/>
          </a:prstGeom>
          <a:gradFill rotWithShape="1">
            <a:gsLst>
              <a:gs pos="100000">
                <a:srgbClr val="92D050">
                  <a:lumMod val="20000"/>
                  <a:lumOff val="40000"/>
                </a:srgbClr>
              </a:gs>
              <a:gs pos="75000">
                <a:srgbClr val="92D050">
                  <a:lumMod val="20000"/>
                  <a:lumOff val="40000"/>
                </a:srgbClr>
              </a:gs>
              <a:gs pos="0">
                <a:srgbClr val="92D050">
                  <a:lumMod val="20000"/>
                  <a:lumOff val="70000"/>
                </a:srgbClr>
              </a:gs>
            </a:gsLst>
            <a:lin ang="16200000" scaled="0"/>
          </a:gradFill>
          <a:ln w="9525" cap="flat">
            <a:noFill/>
            <a:prstDash val="solid"/>
            <a:miter lim="800000"/>
          </a:ln>
        </p:spPr>
        <p:txBody>
          <a:bodyPr vert="horz" lIns="95250" tIns="47625" rIns="95250" bIns="47625" rtlCol="0" anchor="ctr">
            <a:spAutoFit/>
          </a:bodyPr>
          <a:lstStyle/>
          <a:p>
            <a:pPr algn="ctr">
              <a:defRPr lang="en-US" sz="1400" dirty="0"/>
            </a:pPr>
            <a:endParaRPr dirty="0"/>
          </a:p>
          <a:p>
            <a:pPr algn="ctr">
              <a:defRPr lang="en-US" sz="1400" dirty="0"/>
            </a:pPr>
            <a:r>
              <a:rPr lang="en-US" sz="3200" i="0" u="none" strike="noStrike" cap="none" dirty="0">
                <a:solidFill>
                  <a:schemeClr val="tx1"/>
                </a:solidFill>
                <a:latin typeface="Averia Serif Libre"/>
              </a:rPr>
              <a:t>Search complaint</a:t>
            </a:r>
          </a:p>
          <a:p>
            <a:pPr algn="ctr">
              <a:defRPr lang="en-US" sz="1400" dirty="0"/>
            </a:pPr>
            <a:endParaRPr lang="en-US" sz="2800" i="0" u="none" strike="noStrike" cap="none" dirty="0">
              <a:solidFill>
                <a:schemeClr val="tx1"/>
              </a:solidFill>
              <a:latin typeface="Averia Serif Libre"/>
            </a:endParaRPr>
          </a:p>
        </p:txBody>
      </p:sp>
      <p:sp>
        <p:nvSpPr>
          <p:cNvPr id="9" name="TextBox 8"/>
          <p:cNvSpPr txBox="1"/>
          <p:nvPr/>
        </p:nvSpPr>
        <p:spPr>
          <a:xfrm>
            <a:off x="1867541" y="4992207"/>
            <a:ext cx="5652454" cy="1234953"/>
          </a:xfrm>
          <a:prstGeom prst="homePlate">
            <a:avLst/>
          </a:prstGeom>
          <a:gradFill rotWithShape="1">
            <a:gsLst>
              <a:gs pos="100000">
                <a:srgbClr val="85CA3B">
                  <a:lumMod val="20000"/>
                  <a:lumOff val="40000"/>
                </a:srgbClr>
              </a:gs>
              <a:gs pos="75000">
                <a:srgbClr val="85CA3B">
                  <a:lumMod val="20000"/>
                  <a:lumOff val="40000"/>
                </a:srgbClr>
              </a:gs>
              <a:gs pos="0">
                <a:srgbClr val="85CA3B">
                  <a:lumMod val="20000"/>
                  <a:lumOff val="70000"/>
                </a:srgbClr>
              </a:gs>
            </a:gsLst>
            <a:lin ang="16200000" scaled="0"/>
          </a:gradFill>
          <a:ln w="9525" cap="flat">
            <a:noFill/>
            <a:prstDash val="solid"/>
            <a:miter lim="800000"/>
          </a:ln>
        </p:spPr>
        <p:txBody>
          <a:bodyPr vert="horz" lIns="95250" tIns="47625" rIns="95250" bIns="47625" rtlCol="0" anchor="ctr">
            <a:spAutoFit/>
          </a:bodyPr>
          <a:lstStyle/>
          <a:p>
            <a:pPr algn="ctr">
              <a:defRPr lang="en-US" sz="1400" dirty="0"/>
            </a:pPr>
            <a:endParaRPr dirty="0"/>
          </a:p>
          <a:p>
            <a:pPr algn="ctr">
              <a:defRPr lang="en-US" sz="1400" dirty="0"/>
            </a:pPr>
            <a:r>
              <a:rPr lang="en-US" sz="3200" i="0" u="none" strike="noStrike" cap="none" dirty="0">
                <a:solidFill>
                  <a:schemeClr val="tx1"/>
                </a:solidFill>
                <a:latin typeface="Averia Serif Libre"/>
              </a:rPr>
              <a:t>View complaint status</a:t>
            </a:r>
          </a:p>
          <a:p>
            <a:pPr algn="ctr">
              <a:defRPr lang="en-US" sz="1400" dirty="0"/>
            </a:pPr>
            <a:endParaRPr lang="en-US" sz="2800" i="0" u="none" strike="noStrike" cap="none" dirty="0">
              <a:solidFill>
                <a:schemeClr val="tx1"/>
              </a:solidFill>
              <a:latin typeface="Averia Serif Libre"/>
            </a:endParaRPr>
          </a:p>
        </p:txBody>
      </p:sp>
      <p:sp>
        <p:nvSpPr>
          <p:cNvPr id="10" name="Rectangle 9"/>
          <p:cNvSpPr/>
          <p:nvPr/>
        </p:nvSpPr>
        <p:spPr>
          <a:xfrm>
            <a:off x="1015950" y="304800"/>
            <a:ext cx="7035900" cy="830997"/>
          </a:xfrm>
          <a:prstGeom prst="rect">
            <a:avLst/>
          </a:prstGeom>
        </p:spPr>
        <p:txBody>
          <a:bodyPr vert="horz" wrap="none" rtlCol="0">
            <a:spAutoFit/>
          </a:bodyPr>
          <a:lstStyle/>
          <a:p>
            <a:pPr algn="ctr"/>
            <a:r>
              <a:rPr lang="en-US" sz="4800" b="1" dirty="0">
                <a:ln w="1905"/>
                <a:gradFill rotWithShape="1">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scaled="0"/>
                </a:gradFill>
                <a:latin typeface="Berlin Sans FB Demi"/>
              </a:rPr>
              <a:t>Functional Requirements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1" presetClass="entr" presetSubtype="0" fill="hold" grpId="0" nodeType="clickEffect">
                                  <p:stCondLst>
                                    <p:cond delay="0"/>
                                  </p:stCondLst>
                                  <p:iterate type="lt">
                                    <p:tmPct val="10000"/>
                                  </p:iterate>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7"/>
                                        </p:tgtEl>
                                        <p:attrNameLst>
                                          <p:attrName>ppt_y</p:attrName>
                                        </p:attrNameLst>
                                      </p:cBhvr>
                                      <p:tavLst>
                                        <p:tav tm="0">
                                          <p:val>
                                            <p:strVal val="#ppt_y"/>
                                          </p:val>
                                        </p:tav>
                                        <p:tav tm="100000">
                                          <p:val>
                                            <p:strVal val="#ppt_y"/>
                                          </p:val>
                                        </p:tav>
                                      </p:tavLst>
                                    </p:anim>
                                    <p:anim calcmode="lin" valueType="num">
                                      <p:cBhvr>
                                        <p:cTn id="21"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1" presetClass="entr" presetSubtype="0" fill="hold" grpId="0" nodeType="click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8"/>
                                        </p:tgtEl>
                                        <p:attrNameLst>
                                          <p:attrName>ppt_y</p:attrName>
                                        </p:attrNameLst>
                                      </p:cBhvr>
                                      <p:tavLst>
                                        <p:tav tm="0">
                                          <p:val>
                                            <p:strVal val="#ppt_y"/>
                                          </p:val>
                                        </p:tav>
                                        <p:tav tm="100000">
                                          <p:val>
                                            <p:strVal val="#ppt_y"/>
                                          </p:val>
                                        </p:tav>
                                      </p:tavLst>
                                    </p:anim>
                                    <p:anim calcmode="lin" valueType="num">
                                      <p:cBhvr>
                                        <p:cTn id="30"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grpId="0" nodeType="clickEffect">
                                  <p:stCondLst>
                                    <p:cond delay="0"/>
                                  </p:stCondLst>
                                  <p:iterate type="lt">
                                    <p:tmPct val="10000"/>
                                  </p:iterate>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9"/>
                                        </p:tgtEl>
                                        <p:attrNameLst>
                                          <p:attrName>ppt_y</p:attrName>
                                        </p:attrNameLst>
                                      </p:cBhvr>
                                      <p:tavLst>
                                        <p:tav tm="0">
                                          <p:val>
                                            <p:strVal val="#ppt_y"/>
                                          </p:val>
                                        </p:tav>
                                        <p:tav tm="100000">
                                          <p:val>
                                            <p:strVal val="#ppt_y"/>
                                          </p:val>
                                        </p:tav>
                                      </p:tavLst>
                                    </p:anim>
                                    <p:anim calcmode="lin" valueType="num">
                                      <p:cBhvr>
                                        <p:cTn id="3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name="slide15">
    <p:spTree>
      <p:nvGrpSpPr>
        <p:cNvPr id="1" name=""/>
        <p:cNvGrpSpPr/>
        <p:nvPr/>
      </p:nvGrpSpPr>
      <p:grpSpPr>
        <a:xfrm>
          <a:off x="0" y="0"/>
          <a:ext cx="0" cy="0"/>
          <a:chOff x="0" y="0"/>
          <a:chExt cx="0" cy="0"/>
        </a:xfrm>
      </p:grpSpPr>
      <p:sp>
        <p:nvSpPr>
          <p:cNvPr id="2" name="TextBox 2"/>
          <p:cNvSpPr txBox="1"/>
          <p:nvPr/>
        </p:nvSpPr>
        <p:spPr>
          <a:xfrm>
            <a:off x="304800" y="1524000"/>
            <a:ext cx="8458200" cy="369332"/>
          </a:xfrm>
          <a:prstGeom prst="rect">
            <a:avLst/>
          </a:prstGeom>
          <a:noFill/>
        </p:spPr>
        <p:txBody>
          <a:bodyPr vert="horz" wrap="square" rtlCol="0">
            <a:spAutoFit/>
          </a:bodyPr>
          <a:lstStyle/>
          <a:p>
            <a:r>
              <a:rPr lang="en-US" dirty="0"/>
              <a:t> </a:t>
            </a:r>
          </a:p>
        </p:txBody>
      </p:sp>
      <p:sp>
        <p:nvSpPr>
          <p:cNvPr id="3" name="TextBox 6"/>
          <p:cNvSpPr txBox="1"/>
          <p:nvPr/>
        </p:nvSpPr>
        <p:spPr>
          <a:xfrm>
            <a:off x="990600" y="381000"/>
            <a:ext cx="7391400" cy="646330"/>
          </a:xfrm>
          <a:prstGeom prst="rect">
            <a:avLst/>
          </a:prstGeom>
          <a:noFill/>
        </p:spPr>
        <p:txBody>
          <a:bodyPr vert="horz" wrap="square" rtlCol="0">
            <a:spAutoFit/>
          </a:bodyPr>
          <a:lstStyle/>
          <a:p>
            <a:pPr algn="ctr"/>
            <a:r>
              <a:rPr lang="en-US" sz="3600" dirty="0"/>
              <a:t>CURRENT STATUS</a:t>
            </a:r>
          </a:p>
        </p:txBody>
      </p:sp>
      <p:sp>
        <p:nvSpPr>
          <p:cNvPr id="4" name="TextBox 8"/>
          <p:cNvSpPr txBox="1"/>
          <p:nvPr/>
        </p:nvSpPr>
        <p:spPr>
          <a:xfrm>
            <a:off x="381000" y="1295400"/>
            <a:ext cx="8534400" cy="2677656"/>
          </a:xfrm>
          <a:prstGeom prst="rect">
            <a:avLst/>
          </a:prstGeom>
          <a:noFill/>
        </p:spPr>
        <p:txBody>
          <a:bodyPr vert="horz" wrap="square" rtlCol="0">
            <a:spAutoFit/>
          </a:bodyPr>
          <a:lstStyle/>
          <a:p>
            <a:pPr>
              <a:buFont typeface="Arial"/>
              <a:buChar char="•"/>
            </a:pPr>
            <a:r>
              <a:rPr lang="en-US" sz="2400" dirty="0"/>
              <a:t> We have collected data from respective </a:t>
            </a:r>
            <a:r>
              <a:rPr lang="en-US" sz="2400" dirty="0" err="1"/>
              <a:t>incharges</a:t>
            </a:r>
            <a:r>
              <a:rPr lang="en-US" sz="2400" dirty="0"/>
              <a:t>.</a:t>
            </a:r>
          </a:p>
          <a:p>
            <a:pPr>
              <a:buFont typeface="Arial"/>
              <a:buChar char="•"/>
            </a:pPr>
            <a:r>
              <a:rPr lang="en-US" sz="2400" dirty="0"/>
              <a:t> We Classified all the information on the basis of user.</a:t>
            </a:r>
          </a:p>
          <a:p>
            <a:pPr>
              <a:buFont typeface="Arial"/>
              <a:buChar char="•"/>
            </a:pPr>
            <a:r>
              <a:rPr lang="en-US" sz="2400" dirty="0"/>
              <a:t> </a:t>
            </a:r>
            <a:r>
              <a:rPr lang="en-US" sz="2400" dirty="0" err="1"/>
              <a:t>Organise</a:t>
            </a:r>
            <a:r>
              <a:rPr lang="en-US" sz="2400" dirty="0"/>
              <a:t> the information in form of block diagram,data    flow diagram,ER diagram.</a:t>
            </a:r>
          </a:p>
          <a:p>
            <a:pPr>
              <a:buFont typeface="Arial"/>
              <a:buChar char="•"/>
            </a:pPr>
            <a:r>
              <a:rPr lang="en-US" sz="2400" dirty="0"/>
              <a:t> Created schemas using database(MySql). </a:t>
            </a:r>
          </a:p>
          <a:p>
            <a:pPr>
              <a:buFont typeface="Arial"/>
              <a:buChar char="•"/>
            </a:pPr>
            <a:r>
              <a:rPr lang="en-US" sz="2400" dirty="0"/>
              <a:t> Established a Java To Database Connection</a:t>
            </a:r>
          </a:p>
          <a:p>
            <a:endParaRPr lang="en-US" sz="2400" dirty="0"/>
          </a:p>
        </p:txBody>
      </p:sp>
      <p:sp>
        <p:nvSpPr>
          <p:cNvPr id="5" name="Slide Number Placeholder 1"/>
          <p:cNvSpPr>
            <a:spLocks noGrp="1"/>
          </p:cNvSpPr>
          <p:nvPr>
            <p:ph type="sldNum" sz="quarter" idx="12"/>
          </p:nvPr>
        </p:nvSpPr>
        <p:spPr>
          <a:xfrm>
            <a:off x="4277831" y="6556248"/>
            <a:ext cx="548640" cy="182880"/>
          </a:xfrm>
        </p:spPr>
        <p:txBody>
          <a:bodyPr vert="horz" rtlCol="0"/>
          <a:lstStyle/>
          <a:p>
            <a:pPr algn="ctr"/>
            <a:fld id="{13487BD4-C111-49E8-AFC8-D4FC80045B11}" type="slidenum">
              <a:rPr sz="1600">
                <a:ln w="12700">
                  <a:solidFill>
                    <a:schemeClr val="tx1"/>
                  </a:solidFill>
                </a:ln>
                <a:solidFill>
                  <a:schemeClr val="tx1"/>
                </a:solidFill>
              </a:rPr>
              <a:pPr algn="ctr"/>
              <a:t>15</a:t>
            </a:fld>
            <a:endParaRPr lang="en-US" sz="1600" b="1" dirty="0">
              <a:ln w="12700">
                <a:solidFill>
                  <a:schemeClr val="tx1"/>
                </a:solidFill>
              </a:ln>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1" name=""/>
        <p:cNvGrpSpPr/>
        <p:nvPr/>
      </p:nvGrpSpPr>
      <p:grpSpPr>
        <a:xfrm>
          <a:off x="0" y="0"/>
          <a:ext cx="0" cy="0"/>
          <a:chOff x="0" y="0"/>
          <a:chExt cx="0" cy="0"/>
        </a:xfrm>
      </p:grpSpPr>
      <p:sp>
        <p:nvSpPr>
          <p:cNvPr id="2" name="TextBox 1"/>
          <p:cNvSpPr txBox="1"/>
          <p:nvPr/>
        </p:nvSpPr>
        <p:spPr>
          <a:xfrm>
            <a:off x="1046018" y="381000"/>
            <a:ext cx="7315200" cy="769441"/>
          </a:xfrm>
          <a:prstGeom prst="rect">
            <a:avLst/>
          </a:prstGeom>
          <a:noFill/>
        </p:spPr>
        <p:txBody>
          <a:bodyPr vert="horz" wrap="square" rtlCol="0">
            <a:spAutoFit/>
          </a:bodyPr>
          <a:lstStyle/>
          <a:p>
            <a:r>
              <a:rPr lang="en-US" sz="4400" b="1" dirty="0">
                <a:ln/>
                <a:solidFill>
                  <a:schemeClr val="accent3"/>
                </a:solidFill>
                <a:latin typeface="+mn-lt"/>
              </a:rPr>
              <a:t>         </a:t>
            </a:r>
            <a:r>
              <a:rPr lang="en-US" sz="4400" b="1" dirty="0">
                <a:ln/>
                <a:solidFill>
                  <a:srgbClr val="F9710B"/>
                </a:solidFill>
                <a:latin typeface="+mn-lt"/>
              </a:rPr>
              <a:t>INTRODUCTION</a:t>
            </a:r>
          </a:p>
        </p:txBody>
      </p:sp>
      <p:sp>
        <p:nvSpPr>
          <p:cNvPr id="3" name="TextBox 2"/>
          <p:cNvSpPr txBox="1"/>
          <p:nvPr/>
        </p:nvSpPr>
        <p:spPr>
          <a:xfrm>
            <a:off x="304800" y="1524000"/>
            <a:ext cx="8458200" cy="5170646"/>
          </a:xfrm>
          <a:prstGeom prst="rect">
            <a:avLst/>
          </a:prstGeom>
          <a:noFill/>
        </p:spPr>
        <p:txBody>
          <a:bodyPr vert="horz" wrap="square" rtlCol="0">
            <a:spAutoFit/>
          </a:bodyPr>
          <a:lstStyle/>
          <a:p>
            <a:pPr algn="l"/>
            <a:r>
              <a:rPr lang="en-US" sz="2400" dirty="0"/>
              <a:t>The </a:t>
            </a:r>
            <a:r>
              <a:rPr lang="en-US" sz="2400" dirty="0" err="1"/>
              <a:t>JUET</a:t>
            </a:r>
            <a:r>
              <a:rPr lang="en-US" sz="2400" dirty="0"/>
              <a:t> SERVICE CENTER  provides  a platform for the hostel living students to lodge their complaints while sitting at their rooms. It provides the </a:t>
            </a:r>
            <a:r>
              <a:rPr lang="en-US" sz="2400" dirty="0" err="1"/>
              <a:t>e-solution</a:t>
            </a:r>
            <a:r>
              <a:rPr lang="en-US" sz="2400" dirty="0"/>
              <a:t> for Complaint registering  amongst the hostel students.</a:t>
            </a:r>
          </a:p>
          <a:p>
            <a:pPr algn="l"/>
            <a:endParaRPr lang="en-US" sz="2400" dirty="0"/>
          </a:p>
          <a:p>
            <a:pPr algn="l"/>
            <a:r>
              <a:rPr lang="en-US" sz="2400" dirty="0"/>
              <a:t>Whenever a complaint is received from a student it will be recorded and a unique id is given to a particular complaint for future reference.Recorded complaint will be </a:t>
            </a:r>
            <a:r>
              <a:rPr lang="en-US" sz="2400" dirty="0" err="1"/>
              <a:t>fowarded</a:t>
            </a:r>
            <a:r>
              <a:rPr lang="en-US" sz="2400" dirty="0"/>
              <a:t> to the concerned admin(caretaker , warden) asking them to provide the solution at there level.Acknowledge the concerned person with the details of students.Enquiry of the complaint will be done periodically. At the end of the time a solution will be provided.</a:t>
            </a:r>
          </a:p>
          <a:p>
            <a:endParaRPr lang="en-US" dirty="0"/>
          </a:p>
        </p:txBody>
      </p:sp>
      <p:sp>
        <p:nvSpPr>
          <p:cNvPr id="4" name="Slide Number Placeholder 3"/>
          <p:cNvSpPr>
            <a:spLocks noGrp="1"/>
          </p:cNvSpPr>
          <p:nvPr>
            <p:ph type="sldNum" sz="quarter" idx="12"/>
          </p:nvPr>
        </p:nvSpPr>
        <p:spPr>
          <a:xfrm>
            <a:off x="4277832" y="6556248"/>
            <a:ext cx="588335" cy="228600"/>
          </a:xfrm>
        </p:spPr>
        <p:txBody>
          <a:bodyPr vert="horz" rtlCol="0"/>
          <a:lstStyle/>
          <a:p>
            <a:pPr algn="ctr"/>
            <a:fld id="{2BEFF6DA-AA88-4B15-8D71-08521A916AC5}" type="slidenum">
              <a:rPr sz="1600" b="1">
                <a:solidFill>
                  <a:schemeClr val="tx1"/>
                </a:solidFill>
              </a:rPr>
              <a:t>2</a:t>
            </a:fld>
            <a:endParaRPr lang="en-US" sz="16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1" name=""/>
        <p:cNvGrpSpPr/>
        <p:nvPr/>
      </p:nvGrpSpPr>
      <p:grpSpPr>
        <a:xfrm>
          <a:off x="0" y="0"/>
          <a:ext cx="0" cy="0"/>
          <a:chOff x="0" y="0"/>
          <a:chExt cx="0" cy="0"/>
        </a:xfrm>
      </p:grpSpPr>
      <p:sp>
        <p:nvSpPr>
          <p:cNvPr id="2" name="TextBox 1"/>
          <p:cNvSpPr txBox="1"/>
          <p:nvPr/>
        </p:nvSpPr>
        <p:spPr>
          <a:xfrm>
            <a:off x="876300" y="381000"/>
            <a:ext cx="7315200" cy="1015663"/>
          </a:xfrm>
          <a:prstGeom prst="rect">
            <a:avLst/>
          </a:prstGeom>
          <a:noFill/>
        </p:spPr>
        <p:txBody>
          <a:bodyPr vert="horz" wrap="square" rtlCol="0">
            <a:spAutoFit/>
          </a:bodyPr>
          <a:lstStyle/>
          <a:p>
            <a:pPr algn="ctr"/>
            <a:r>
              <a:rPr lang="en-US" sz="4400" b="1" dirty="0">
                <a:ln/>
                <a:solidFill>
                  <a:schemeClr val="accent3"/>
                </a:solidFill>
                <a:latin typeface="+mn-lt"/>
              </a:rPr>
              <a:t> </a:t>
            </a:r>
            <a:r>
              <a:rPr lang="en-US" sz="6000" b="1" dirty="0">
                <a:ln/>
                <a:solidFill>
                  <a:srgbClr val="D77513"/>
                </a:solidFill>
                <a:latin typeface="+mn-lt"/>
              </a:rPr>
              <a:t>INTRODUCTION</a:t>
            </a:r>
          </a:p>
        </p:txBody>
      </p:sp>
      <p:sp>
        <p:nvSpPr>
          <p:cNvPr id="3" name="TextBox 2"/>
          <p:cNvSpPr txBox="1"/>
          <p:nvPr/>
        </p:nvSpPr>
        <p:spPr>
          <a:xfrm>
            <a:off x="304800" y="1524000"/>
            <a:ext cx="8458200" cy="369332"/>
          </a:xfrm>
          <a:prstGeom prst="rect">
            <a:avLst/>
          </a:prstGeom>
          <a:noFill/>
        </p:spPr>
        <p:txBody>
          <a:bodyPr vert="horz" wrap="square" rtlCol="0">
            <a:spAutoFit/>
          </a:bodyPr>
          <a:lstStyle/>
          <a:p>
            <a:r>
              <a:rPr lang="en-US" dirty="0"/>
              <a:t> </a:t>
            </a:r>
          </a:p>
        </p:txBody>
      </p:sp>
      <p:sp>
        <p:nvSpPr>
          <p:cNvPr id="4" name="TextBox 3"/>
          <p:cNvSpPr txBox="1"/>
          <p:nvPr/>
        </p:nvSpPr>
        <p:spPr>
          <a:xfrm>
            <a:off x="495300" y="1672990"/>
            <a:ext cx="8343900" cy="4154984"/>
          </a:xfrm>
          <a:prstGeom prst="rect">
            <a:avLst/>
          </a:prstGeom>
          <a:noFill/>
        </p:spPr>
        <p:txBody>
          <a:bodyPr vert="horz" wrap="square" rtlCol="0">
            <a:spAutoFit/>
          </a:bodyPr>
          <a:lstStyle/>
          <a:p>
            <a:pPr algn="l"/>
            <a:r>
              <a:rPr lang="en-US" sz="2400" dirty="0"/>
              <a:t>In the proposed system the students will have to lodge their complaints along with the complaint type,and their respective details.They would also be provided with the complaint id with which they would be able to check the complaint status of the old registered complaint .</a:t>
            </a:r>
          </a:p>
          <a:p>
            <a:pPr algn="l"/>
            <a:endParaRPr lang="en-US" sz="2400" dirty="0"/>
          </a:p>
          <a:p>
            <a:pPr algn="l"/>
            <a:r>
              <a:rPr lang="en-US" sz="2400" dirty="0"/>
              <a:t>The goal is to –</a:t>
            </a:r>
          </a:p>
          <a:p>
            <a:pPr algn="l">
              <a:buFont typeface="Arial"/>
              <a:buChar char="•"/>
            </a:pPr>
            <a:r>
              <a:rPr lang="en-US" sz="2400" dirty="0"/>
              <a:t> All actions should be prompt for better redressal of    complaint .</a:t>
            </a:r>
          </a:p>
          <a:p>
            <a:pPr algn="l">
              <a:buFont typeface="Arial"/>
              <a:buChar char="•"/>
            </a:pPr>
            <a:r>
              <a:rPr lang="en-US" sz="2400" dirty="0"/>
              <a:t> To make the </a:t>
            </a:r>
            <a:r>
              <a:rPr lang="en-US" sz="2400" dirty="0" err="1"/>
              <a:t>redressal</a:t>
            </a:r>
            <a:r>
              <a:rPr lang="en-US" sz="2400" dirty="0"/>
              <a:t> </a:t>
            </a:r>
            <a:r>
              <a:rPr lang="en-US" sz="2400" dirty="0" smtClean="0"/>
              <a:t>process </a:t>
            </a:r>
            <a:r>
              <a:rPr lang="en-US" sz="2400" dirty="0" err="1" smtClean="0"/>
              <a:t>fair,impartial,consistent</a:t>
            </a:r>
            <a:r>
              <a:rPr lang="en-US" sz="2400" dirty="0"/>
              <a:t>.</a:t>
            </a:r>
          </a:p>
          <a:p>
            <a:pPr algn="l"/>
            <a:r>
              <a:rPr lang="en-US" sz="2400" dirty="0"/>
              <a:t> </a:t>
            </a:r>
          </a:p>
        </p:txBody>
      </p:sp>
      <p:sp>
        <p:nvSpPr>
          <p:cNvPr id="5" name="Slide Number Placeholder 4"/>
          <p:cNvSpPr>
            <a:spLocks noGrp="1"/>
          </p:cNvSpPr>
          <p:nvPr>
            <p:ph type="sldNum" sz="quarter" idx="12"/>
          </p:nvPr>
        </p:nvSpPr>
        <p:spPr>
          <a:xfrm>
            <a:off x="4277832" y="6556248"/>
            <a:ext cx="588335" cy="228600"/>
          </a:xfrm>
        </p:spPr>
        <p:txBody>
          <a:bodyPr vert="horz" rtlCol="0"/>
          <a:lstStyle/>
          <a:p>
            <a:pPr algn="ctr"/>
            <a:fld id="{05A86632-D9F0-4EF2-90C6-9EB215D1E5A2}" type="slidenum">
              <a:rPr sz="1600" b="1">
                <a:solidFill>
                  <a:schemeClr val="tx1"/>
                </a:solidFill>
              </a:rPr>
              <a:t>3</a:t>
            </a:fld>
            <a:endParaRPr 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name="slide4">
    <p:spTree>
      <p:nvGrpSpPr>
        <p:cNvPr id="1" name=""/>
        <p:cNvGrpSpPr/>
        <p:nvPr/>
      </p:nvGrpSpPr>
      <p:grpSpPr>
        <a:xfrm>
          <a:off x="0" y="0"/>
          <a:ext cx="0" cy="0"/>
          <a:chOff x="0" y="0"/>
          <a:chExt cx="0" cy="0"/>
        </a:xfrm>
      </p:grpSpPr>
      <p:sp>
        <p:nvSpPr>
          <p:cNvPr id="2" name="TextBox 2"/>
          <p:cNvSpPr txBox="1"/>
          <p:nvPr/>
        </p:nvSpPr>
        <p:spPr>
          <a:xfrm>
            <a:off x="1828800" y="2057400"/>
            <a:ext cx="8458200" cy="369332"/>
          </a:xfrm>
          <a:prstGeom prst="rect">
            <a:avLst/>
          </a:prstGeom>
          <a:noFill/>
        </p:spPr>
        <p:txBody>
          <a:bodyPr vert="horz" wrap="square" rtlCol="0">
            <a:spAutoFit/>
          </a:bodyPr>
          <a:lstStyle/>
          <a:p>
            <a:r>
              <a:rPr lang="en-US" dirty="0"/>
              <a:t> </a:t>
            </a:r>
          </a:p>
        </p:txBody>
      </p:sp>
      <p:sp>
        <p:nvSpPr>
          <p:cNvPr id="3" name="TextBox 7"/>
          <p:cNvSpPr txBox="1"/>
          <p:nvPr/>
        </p:nvSpPr>
        <p:spPr>
          <a:xfrm>
            <a:off x="457200" y="990600"/>
            <a:ext cx="7391400" cy="461665"/>
          </a:xfrm>
          <a:prstGeom prst="rect">
            <a:avLst/>
          </a:prstGeom>
          <a:noFill/>
        </p:spPr>
        <p:txBody>
          <a:bodyPr vert="horz" wrap="square" rtlCol="0">
            <a:spAutoFit/>
          </a:bodyPr>
          <a:lstStyle/>
          <a:p>
            <a:r>
              <a:rPr lang="en-US" sz="2400" dirty="0"/>
              <a:t> From Login page to home screen page.</a:t>
            </a:r>
            <a:r>
              <a:rPr lang="en-US" dirty="0"/>
              <a:t> </a:t>
            </a:r>
          </a:p>
        </p:txBody>
      </p:sp>
      <p:grpSp>
        <p:nvGrpSpPr>
          <p:cNvPr id="35" name="Group 34"/>
          <p:cNvGrpSpPr/>
          <p:nvPr/>
        </p:nvGrpSpPr>
        <p:grpSpPr>
          <a:xfrm>
            <a:off x="7182633" y="3317726"/>
            <a:ext cx="1981200" cy="685800"/>
            <a:chOff x="7162800" y="3352800"/>
            <a:chExt cx="1981200" cy="685800"/>
          </a:xfrm>
        </p:grpSpPr>
        <p:sp>
          <p:nvSpPr>
            <p:cNvPr id="5" name="Rounded Rectangle 38"/>
            <p:cNvSpPr/>
            <p:nvPr/>
          </p:nvSpPr>
          <p:spPr>
            <a:xfrm>
              <a:off x="7162800" y="3352800"/>
              <a:ext cx="1828800" cy="685800"/>
            </a:xfrm>
            <a:prstGeom prst="roundRect">
              <a:avLst/>
            </a:prstGeom>
            <a:solidFill>
              <a:srgbClr val="12E4C1"/>
            </a:solidFill>
            <a:ln>
              <a:solidFill>
                <a:srgbClr val="12E4C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8" name="TextBox 19"/>
            <p:cNvSpPr txBox="1"/>
            <p:nvPr/>
          </p:nvSpPr>
          <p:spPr>
            <a:xfrm>
              <a:off x="7391400" y="3505200"/>
              <a:ext cx="1752600" cy="461665"/>
            </a:xfrm>
            <a:prstGeom prst="rect">
              <a:avLst/>
            </a:prstGeom>
            <a:noFill/>
          </p:spPr>
          <p:txBody>
            <a:bodyPr vert="horz" wrap="square" rtlCol="0">
              <a:spAutoFit/>
            </a:bodyPr>
            <a:lstStyle/>
            <a:p>
              <a:r>
                <a:rPr lang="en-US" sz="2400" b="1" dirty="0">
                  <a:latin typeface="+mn-lt"/>
                </a:rPr>
                <a:t>Worker</a:t>
              </a:r>
            </a:p>
          </p:txBody>
        </p:sp>
      </p:grpSp>
      <p:sp>
        <p:nvSpPr>
          <p:cNvPr id="30" name="Slide Number Placeholder 1"/>
          <p:cNvSpPr>
            <a:spLocks noGrp="1"/>
          </p:cNvSpPr>
          <p:nvPr>
            <p:ph type="sldNum" sz="quarter" idx="12"/>
          </p:nvPr>
        </p:nvSpPr>
        <p:spPr>
          <a:xfrm>
            <a:off x="8434580" y="6560642"/>
            <a:ext cx="588335" cy="228600"/>
          </a:xfrm>
        </p:spPr>
        <p:txBody>
          <a:bodyPr vert="horz" rtlCol="0"/>
          <a:lstStyle/>
          <a:p>
            <a:pPr algn="ctr"/>
            <a:fld id="{B6A4F074-E6B8-48E7-A96F-840AEB76ED21}" type="slidenum">
              <a:rPr sz="1600" b="1">
                <a:solidFill>
                  <a:schemeClr val="tx1"/>
                </a:solidFill>
              </a:rPr>
              <a:t>4</a:t>
            </a:fld>
            <a:endParaRPr lang="en-US" sz="1600" b="1" dirty="0">
              <a:solidFill>
                <a:schemeClr val="tx1"/>
              </a:solidFill>
            </a:endParaRPr>
          </a:p>
        </p:txBody>
      </p:sp>
      <p:sp>
        <p:nvSpPr>
          <p:cNvPr id="31" name="TextBox 3"/>
          <p:cNvSpPr txBox="1"/>
          <p:nvPr/>
        </p:nvSpPr>
        <p:spPr>
          <a:xfrm>
            <a:off x="5479473" y="6419910"/>
            <a:ext cx="1371600" cy="369332"/>
          </a:xfrm>
          <a:prstGeom prst="rect">
            <a:avLst/>
          </a:prstGeom>
          <a:noFill/>
        </p:spPr>
        <p:txBody>
          <a:bodyPr vert="horz" wrap="square" rtlCol="0">
            <a:spAutoFit/>
          </a:bodyPr>
          <a:lstStyle/>
          <a:p>
            <a:r>
              <a:rPr lang="en-US" b="1" dirty="0">
                <a:latin typeface="+mn-lt"/>
              </a:rPr>
              <a:t>Fig.1</a:t>
            </a:r>
          </a:p>
        </p:txBody>
      </p:sp>
      <p:grpSp>
        <p:nvGrpSpPr>
          <p:cNvPr id="38" name="Group 37"/>
          <p:cNvGrpSpPr/>
          <p:nvPr/>
        </p:nvGrpSpPr>
        <p:grpSpPr>
          <a:xfrm>
            <a:off x="457200" y="1676400"/>
            <a:ext cx="7848600" cy="4953000"/>
            <a:chOff x="457200" y="1676400"/>
            <a:chExt cx="7848600" cy="4953000"/>
          </a:xfrm>
        </p:grpSpPr>
        <p:sp>
          <p:nvSpPr>
            <p:cNvPr id="4" name="Flowchart: Data 40"/>
            <p:cNvSpPr/>
            <p:nvPr/>
          </p:nvSpPr>
          <p:spPr>
            <a:xfrm>
              <a:off x="2857500" y="5867400"/>
              <a:ext cx="2971800" cy="762000"/>
            </a:xfrm>
            <a:prstGeom prst="flowChartInputOutput">
              <a:avLst/>
            </a:prstGeom>
            <a:solidFill>
              <a:schemeClr val="accent1">
                <a:lumMod val="60000"/>
                <a:lumOff val="40000"/>
              </a:schemeClr>
            </a:solidFill>
            <a:ln>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grpSp>
          <p:nvGrpSpPr>
            <p:cNvPr id="34" name="Group 33"/>
            <p:cNvGrpSpPr/>
            <p:nvPr/>
          </p:nvGrpSpPr>
          <p:grpSpPr>
            <a:xfrm>
              <a:off x="457200" y="1676400"/>
              <a:ext cx="7848600" cy="4743510"/>
              <a:chOff x="457200" y="1676400"/>
              <a:chExt cx="7848600" cy="4743510"/>
            </a:xfrm>
          </p:grpSpPr>
          <p:sp>
            <p:nvSpPr>
              <p:cNvPr id="6" name="Rounded Rectangle 33"/>
              <p:cNvSpPr/>
              <p:nvPr/>
            </p:nvSpPr>
            <p:spPr>
              <a:xfrm>
                <a:off x="3429000" y="3352800"/>
                <a:ext cx="1676400" cy="685800"/>
              </a:xfrm>
              <a:prstGeom prst="roundRect">
                <a:avLst/>
              </a:prstGeom>
              <a:solidFill>
                <a:srgbClr val="12E4C1"/>
              </a:solidFill>
              <a:ln>
                <a:solidFill>
                  <a:srgbClr val="12E4C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7" name="Rounded Rectangle 32"/>
              <p:cNvSpPr/>
              <p:nvPr/>
            </p:nvSpPr>
            <p:spPr>
              <a:xfrm>
                <a:off x="609600" y="3352800"/>
                <a:ext cx="1524000" cy="685800"/>
              </a:xfrm>
              <a:prstGeom prst="roundRect">
                <a:avLst/>
              </a:prstGeom>
              <a:solidFill>
                <a:srgbClr val="12E4C1"/>
              </a:solidFill>
              <a:ln>
                <a:solidFill>
                  <a:srgbClr val="12E4C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9" name="Oval 8"/>
              <p:cNvSpPr/>
              <p:nvPr/>
            </p:nvSpPr>
            <p:spPr>
              <a:xfrm>
                <a:off x="3276600" y="1676400"/>
                <a:ext cx="2362200" cy="990600"/>
              </a:xfrm>
              <a:prstGeom prst="ellipse">
                <a:avLst/>
              </a:prstGeom>
              <a:solidFill>
                <a:schemeClr val="bg2">
                  <a:lumMod val="75000"/>
                </a:schemeClr>
              </a:solidFill>
              <a:ln>
                <a:solidFill>
                  <a:schemeClr val="bg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0" name="TextBox 9"/>
              <p:cNvSpPr txBox="1"/>
              <p:nvPr/>
            </p:nvSpPr>
            <p:spPr>
              <a:xfrm>
                <a:off x="3581400" y="1905000"/>
                <a:ext cx="1600200" cy="646330"/>
              </a:xfrm>
              <a:prstGeom prst="rect">
                <a:avLst/>
              </a:prstGeom>
              <a:noFill/>
              <a:ln>
                <a:noFill/>
              </a:ln>
              <a:effectLst>
                <a:outerShdw blurRad="50800" dist="38100" dir="8100000">
                  <a:srgbClr val="000000">
                    <a:alpha val="39999"/>
                  </a:srgbClr>
                </a:outerShdw>
              </a:effectLst>
            </p:spPr>
            <p:txBody>
              <a:bodyPr vert="horz" wrap="square" rtlCol="0">
                <a:spAutoFit/>
              </a:bodyPr>
              <a:lstStyle/>
              <a:p>
                <a:r>
                  <a:rPr lang="en-US" sz="3600" dirty="0"/>
                  <a:t>  </a:t>
                </a:r>
                <a:r>
                  <a:rPr lang="en-US" sz="2800" dirty="0"/>
                  <a:t>START</a:t>
                </a:r>
              </a:p>
            </p:txBody>
          </p:sp>
          <p:cxnSp>
            <p:nvCxnSpPr>
              <p:cNvPr id="11" name="Straight Connector 12"/>
              <p:cNvCxnSpPr/>
              <p:nvPr/>
            </p:nvCxnSpPr>
            <p:spPr>
              <a:xfrm>
                <a:off x="1295400" y="3047762"/>
                <a:ext cx="7010400" cy="1826"/>
              </a:xfrm>
              <a:prstGeom prst="line">
                <a:avLst/>
              </a:prstGeom>
              <a:ln/>
            </p:spPr>
            <p:style>
              <a:lnRef idx="2">
                <a:schemeClr val="dk1"/>
              </a:lnRef>
              <a:fillRef idx="0">
                <a:schemeClr val="dk1"/>
              </a:fillRef>
              <a:effectRef idx="0">
                <a:schemeClr val="accent1"/>
              </a:effectRef>
              <a:fontRef idx="minor">
                <a:schemeClr val="tx1"/>
              </a:fontRef>
            </p:style>
          </p:cxnSp>
          <p:sp>
            <p:nvSpPr>
              <p:cNvPr id="12" name="Down Arrow 14"/>
              <p:cNvSpPr/>
              <p:nvPr/>
            </p:nvSpPr>
            <p:spPr>
              <a:xfrm>
                <a:off x="1295400" y="3048000"/>
                <a:ext cx="228600" cy="304800"/>
              </a:xfrm>
              <a:prstGeom prst="downArrow">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3" name="Down Arrow 15"/>
              <p:cNvSpPr/>
              <p:nvPr/>
            </p:nvSpPr>
            <p:spPr>
              <a:xfrm>
                <a:off x="4191000" y="3048000"/>
                <a:ext cx="228600" cy="304800"/>
              </a:xfrm>
              <a:prstGeom prst="downArrow">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4" name="Down Arrow 16"/>
              <p:cNvSpPr/>
              <p:nvPr/>
            </p:nvSpPr>
            <p:spPr>
              <a:xfrm>
                <a:off x="8077200" y="3048000"/>
                <a:ext cx="228600" cy="304800"/>
              </a:xfrm>
              <a:prstGeom prst="downArrow">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15" name="TextBox 17"/>
              <p:cNvSpPr txBox="1"/>
              <p:nvPr/>
            </p:nvSpPr>
            <p:spPr>
              <a:xfrm>
                <a:off x="609600" y="3505200"/>
                <a:ext cx="1600200" cy="461665"/>
              </a:xfrm>
              <a:prstGeom prst="rect">
                <a:avLst/>
              </a:prstGeom>
              <a:noFill/>
            </p:spPr>
            <p:txBody>
              <a:bodyPr vert="horz" wrap="square" rtlCol="0">
                <a:spAutoFit/>
              </a:bodyPr>
              <a:lstStyle/>
              <a:p>
                <a:r>
                  <a:rPr lang="en-US" sz="2400" b="1" dirty="0">
                    <a:latin typeface="+mn-lt"/>
                  </a:rPr>
                  <a:t>Student</a:t>
                </a:r>
              </a:p>
            </p:txBody>
          </p:sp>
          <p:sp>
            <p:nvSpPr>
              <p:cNvPr id="16" name="TextBox 18"/>
              <p:cNvSpPr txBox="1"/>
              <p:nvPr/>
            </p:nvSpPr>
            <p:spPr>
              <a:xfrm>
                <a:off x="3657600" y="3505200"/>
                <a:ext cx="1600200" cy="461665"/>
              </a:xfrm>
              <a:prstGeom prst="rect">
                <a:avLst/>
              </a:prstGeom>
              <a:noFill/>
            </p:spPr>
            <p:txBody>
              <a:bodyPr vert="horz" wrap="square" rtlCol="0">
                <a:spAutoFit/>
              </a:bodyPr>
              <a:lstStyle/>
              <a:p>
                <a:r>
                  <a:rPr lang="en-US" sz="2400" b="1" dirty="0">
                    <a:latin typeface="+mn-lt"/>
                  </a:rPr>
                  <a:t>Admin</a:t>
                </a:r>
              </a:p>
            </p:txBody>
          </p:sp>
          <p:cxnSp>
            <p:nvCxnSpPr>
              <p:cNvPr id="17" name="Straight Connector 21"/>
              <p:cNvCxnSpPr/>
              <p:nvPr/>
            </p:nvCxnSpPr>
            <p:spPr>
              <a:xfrm rot="5400000">
                <a:off x="1218406" y="4114800"/>
                <a:ext cx="304800" cy="1588"/>
              </a:xfrm>
              <a:prstGeom prst="line">
                <a:avLst/>
              </a:prstGeom>
              <a:ln/>
            </p:spPr>
            <p:style>
              <a:lnRef idx="2">
                <a:schemeClr val="dk1"/>
              </a:lnRef>
              <a:fillRef idx="0">
                <a:schemeClr val="dk1"/>
              </a:fillRef>
              <a:effectRef idx="0">
                <a:schemeClr val="accent1"/>
              </a:effectRef>
              <a:fontRef idx="minor">
                <a:schemeClr val="tx1"/>
              </a:fontRef>
            </p:style>
          </p:cxnSp>
          <p:cxnSp>
            <p:nvCxnSpPr>
              <p:cNvPr id="18" name="Straight Connector 23"/>
              <p:cNvCxnSpPr/>
              <p:nvPr/>
            </p:nvCxnSpPr>
            <p:spPr>
              <a:xfrm rot="5400000">
                <a:off x="4114800" y="4114800"/>
                <a:ext cx="304800" cy="1588"/>
              </a:xfrm>
              <a:prstGeom prst="line">
                <a:avLst/>
              </a:prstGeom>
              <a:ln/>
            </p:spPr>
            <p:style>
              <a:lnRef idx="2">
                <a:schemeClr val="dk1"/>
              </a:lnRef>
              <a:fillRef idx="0">
                <a:schemeClr val="dk1"/>
              </a:fillRef>
              <a:effectRef idx="0">
                <a:schemeClr val="accent1"/>
              </a:effectRef>
              <a:fontRef idx="minor">
                <a:schemeClr val="tx1"/>
              </a:fontRef>
            </p:style>
          </p:cxnSp>
          <p:cxnSp>
            <p:nvCxnSpPr>
              <p:cNvPr id="19" name="Straight Connector 25"/>
              <p:cNvCxnSpPr/>
              <p:nvPr/>
            </p:nvCxnSpPr>
            <p:spPr>
              <a:xfrm rot="5400000">
                <a:off x="7924800" y="4114800"/>
                <a:ext cx="304800" cy="1588"/>
              </a:xfrm>
              <a:prstGeom prst="line">
                <a:avLst/>
              </a:prstGeom>
              <a:ln/>
            </p:spPr>
            <p:style>
              <a:lnRef idx="2">
                <a:schemeClr val="dk1"/>
              </a:lnRef>
              <a:fillRef idx="0">
                <a:schemeClr val="dk1"/>
              </a:fillRef>
              <a:effectRef idx="0">
                <a:schemeClr val="accent1"/>
              </a:effectRef>
              <a:fontRef idx="minor">
                <a:schemeClr val="tx1"/>
              </a:fontRef>
            </p:style>
          </p:cxnSp>
          <p:cxnSp>
            <p:nvCxnSpPr>
              <p:cNvPr id="20" name="Straight Connector 27"/>
              <p:cNvCxnSpPr/>
              <p:nvPr/>
            </p:nvCxnSpPr>
            <p:spPr>
              <a:xfrm>
                <a:off x="1371600" y="4267200"/>
                <a:ext cx="6705600" cy="1588"/>
              </a:xfrm>
              <a:prstGeom prst="line">
                <a:avLst/>
              </a:prstGeom>
              <a:ln/>
            </p:spPr>
            <p:style>
              <a:lnRef idx="2">
                <a:schemeClr val="dk1"/>
              </a:lnRef>
              <a:fillRef idx="0">
                <a:schemeClr val="dk1"/>
              </a:fillRef>
              <a:effectRef idx="0">
                <a:schemeClr val="accent1"/>
              </a:effectRef>
              <a:fontRef idx="minor">
                <a:schemeClr val="tx1"/>
              </a:fontRef>
            </p:style>
          </p:cxnSp>
          <p:sp>
            <p:nvSpPr>
              <p:cNvPr id="21" name="Down Arrow 29"/>
              <p:cNvSpPr/>
              <p:nvPr/>
            </p:nvSpPr>
            <p:spPr>
              <a:xfrm>
                <a:off x="4153694" y="4268787"/>
                <a:ext cx="228600" cy="304800"/>
              </a:xfrm>
              <a:prstGeom prst="downArrow">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22" name="Flowchart: Decision 30"/>
              <p:cNvSpPr/>
              <p:nvPr/>
            </p:nvSpPr>
            <p:spPr>
              <a:xfrm>
                <a:off x="3096491" y="4573588"/>
                <a:ext cx="2320636" cy="989012"/>
              </a:xfrm>
              <a:prstGeom prst="flowChartDecision">
                <a:avLst/>
              </a:prstGeom>
              <a:solidFill>
                <a:schemeClr val="accent4"/>
              </a:solidFill>
              <a:ln>
                <a:solidFill>
                  <a:schemeClr val="accent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Valid or not</a:t>
                </a:r>
              </a:p>
            </p:txBody>
          </p:sp>
          <p:sp>
            <p:nvSpPr>
              <p:cNvPr id="23" name="Down Arrow 34"/>
              <p:cNvSpPr/>
              <p:nvPr/>
            </p:nvSpPr>
            <p:spPr>
              <a:xfrm>
                <a:off x="4114800" y="5562600"/>
                <a:ext cx="228600" cy="304800"/>
              </a:xfrm>
              <a:prstGeom prst="downArrow">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24" name="TextBox 36"/>
              <p:cNvSpPr txBox="1"/>
              <p:nvPr/>
            </p:nvSpPr>
            <p:spPr>
              <a:xfrm>
                <a:off x="3352800" y="6019800"/>
                <a:ext cx="2057400" cy="400110"/>
              </a:xfrm>
              <a:prstGeom prst="rect">
                <a:avLst/>
              </a:prstGeom>
              <a:noFill/>
            </p:spPr>
            <p:txBody>
              <a:bodyPr vert="horz" wrap="square" rtlCol="0">
                <a:spAutoFit/>
              </a:bodyPr>
              <a:lstStyle/>
              <a:p>
                <a:r>
                  <a:rPr lang="en-US" sz="2000" b="1" dirty="0">
                    <a:latin typeface="+mn-lt"/>
                  </a:rPr>
                  <a:t>HOME SCREEN</a:t>
                </a:r>
              </a:p>
            </p:txBody>
          </p:sp>
          <p:sp>
            <p:nvSpPr>
              <p:cNvPr id="25" name="TextBox 37"/>
              <p:cNvSpPr txBox="1"/>
              <p:nvPr/>
            </p:nvSpPr>
            <p:spPr>
              <a:xfrm>
                <a:off x="4419600" y="5562600"/>
                <a:ext cx="762000" cy="369332"/>
              </a:xfrm>
              <a:prstGeom prst="rect">
                <a:avLst/>
              </a:prstGeom>
              <a:noFill/>
            </p:spPr>
            <p:txBody>
              <a:bodyPr vert="horz" wrap="square" rtlCol="0">
                <a:spAutoFit/>
              </a:bodyPr>
              <a:lstStyle/>
              <a:p>
                <a:r>
                  <a:rPr lang="en-US" dirty="0"/>
                  <a:t>(YES)</a:t>
                </a:r>
              </a:p>
            </p:txBody>
          </p:sp>
          <p:cxnSp>
            <p:nvCxnSpPr>
              <p:cNvPr id="26" name="Shape 41"/>
              <p:cNvCxnSpPr/>
              <p:nvPr/>
            </p:nvCxnSpPr>
            <p:spPr>
              <a:xfrm rot="10800000">
                <a:off x="470273" y="2110824"/>
                <a:ext cx="2806327" cy="2971800"/>
              </a:xfrm>
              <a:prstGeom prst="bentConnector2">
                <a:avLst/>
              </a:prstGeom>
              <a:ln>
                <a:tailEnd type="arrow" w="med" len="med"/>
              </a:ln>
            </p:spPr>
            <p:style>
              <a:lnRef idx="2">
                <a:schemeClr val="dk1"/>
              </a:lnRef>
              <a:fillRef idx="0">
                <a:schemeClr val="dk1"/>
              </a:fillRef>
              <a:effectRef idx="0">
                <a:schemeClr val="accent1"/>
              </a:effectRef>
              <a:fontRef idx="minor">
                <a:schemeClr val="tx1"/>
              </a:fontRef>
            </p:style>
          </p:cxnSp>
          <p:cxnSp>
            <p:nvCxnSpPr>
              <p:cNvPr id="27" name="Straight Arrow Connector 45"/>
              <p:cNvCxnSpPr/>
              <p:nvPr/>
            </p:nvCxnSpPr>
            <p:spPr>
              <a:xfrm>
                <a:off x="457200" y="2109236"/>
                <a:ext cx="2819400" cy="1588"/>
              </a:xfrm>
              <a:prstGeom prst="line">
                <a:avLst/>
              </a:prstGeom>
              <a:ln>
                <a:tailEnd type="arrow" w="med" len="med"/>
              </a:ln>
            </p:spPr>
            <p:style>
              <a:lnRef idx="2">
                <a:schemeClr val="dk1"/>
              </a:lnRef>
              <a:fillRef idx="0">
                <a:schemeClr val="dk1"/>
              </a:fillRef>
              <a:effectRef idx="0">
                <a:schemeClr val="accent1"/>
              </a:effectRef>
              <a:fontRef idx="minor">
                <a:schemeClr val="tx1"/>
              </a:fontRef>
            </p:style>
          </p:cxnSp>
          <p:sp>
            <p:nvSpPr>
              <p:cNvPr id="28" name="TextBox 46"/>
              <p:cNvSpPr txBox="1"/>
              <p:nvPr/>
            </p:nvSpPr>
            <p:spPr>
              <a:xfrm>
                <a:off x="1828800" y="5181600"/>
                <a:ext cx="838200" cy="400110"/>
              </a:xfrm>
              <a:prstGeom prst="rect">
                <a:avLst/>
              </a:prstGeom>
              <a:noFill/>
            </p:spPr>
            <p:txBody>
              <a:bodyPr vert="horz" wrap="square" rtlCol="0">
                <a:spAutoFit/>
              </a:bodyPr>
              <a:lstStyle/>
              <a:p>
                <a:r>
                  <a:rPr lang="en-US" sz="2000" dirty="0"/>
                  <a:t>(NO)</a:t>
                </a:r>
              </a:p>
            </p:txBody>
          </p:sp>
          <p:sp>
            <p:nvSpPr>
              <p:cNvPr id="29" name="TextBox 48"/>
              <p:cNvSpPr txBox="1"/>
              <p:nvPr/>
            </p:nvSpPr>
            <p:spPr>
              <a:xfrm>
                <a:off x="1219994" y="4268787"/>
                <a:ext cx="3048000" cy="369332"/>
              </a:xfrm>
              <a:prstGeom prst="rect">
                <a:avLst/>
              </a:prstGeom>
              <a:noFill/>
            </p:spPr>
            <p:txBody>
              <a:bodyPr vert="horz" wrap="square" rtlCol="0">
                <a:spAutoFit/>
              </a:bodyPr>
              <a:lstStyle/>
              <a:p>
                <a:r>
                  <a:rPr lang="en-US" dirty="0"/>
                  <a:t>(Username and password)</a:t>
                </a:r>
              </a:p>
            </p:txBody>
          </p:sp>
          <p:cxnSp>
            <p:nvCxnSpPr>
              <p:cNvPr id="32" name="Straight Connector 6"/>
              <p:cNvCxnSpPr>
                <a:stCxn id="9" idx="4"/>
              </p:cNvCxnSpPr>
              <p:nvPr/>
            </p:nvCxnSpPr>
            <p:spPr>
              <a:xfrm>
                <a:off x="4457700" y="2667000"/>
                <a:ext cx="0" cy="380762"/>
              </a:xfrm>
              <a:prstGeom prst="line">
                <a:avLst/>
              </a:prstGeom>
            </p:spPr>
            <p:style>
              <a:lnRef idx="3">
                <a:schemeClr val="dk1"/>
              </a:lnRef>
              <a:fillRef idx="0">
                <a:schemeClr val="dk1"/>
              </a:fillRef>
              <a:effectRef idx="0">
                <a:schemeClr val="accent1"/>
              </a:effectRef>
              <a:fontRef idx="minor">
                <a:schemeClr val="tx1"/>
              </a:fontRef>
            </p:style>
          </p:cxnSp>
        </p:grpSp>
      </p:grpSp>
      <p:sp>
        <p:nvSpPr>
          <p:cNvPr id="33" name="Rectangle 10"/>
          <p:cNvSpPr/>
          <p:nvPr/>
        </p:nvSpPr>
        <p:spPr>
          <a:xfrm>
            <a:off x="609600" y="76200"/>
            <a:ext cx="7717561" cy="646330"/>
          </a:xfrm>
          <a:prstGeom prst="rect">
            <a:avLst/>
          </a:prstGeom>
        </p:spPr>
        <p:txBody>
          <a:bodyPr vert="horz" wrap="none" rtlCol="0">
            <a:spAutoFit/>
          </a:bodyPr>
          <a:lstStyle/>
          <a:p>
            <a:pPr algn="ctr"/>
            <a:r>
              <a:rPr lang="en-US" sz="3600" b="1" u="sng" dirty="0">
                <a:latin typeface="Bodoni MT"/>
              </a:rPr>
              <a:t>BLOCK   DIAGRAM  OF  LOGIN PAGE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anim calcmode="lin" valueType="num">
                                      <p:cBhvr>
                                        <p:cTn id="19" dur="1000" fill="hold"/>
                                        <p:tgtEl>
                                          <p:spTgt spid="38"/>
                                        </p:tgtEl>
                                        <p:attrNameLst>
                                          <p:attrName>ppt_x</p:attrName>
                                        </p:attrNameLst>
                                      </p:cBhvr>
                                      <p:tavLst>
                                        <p:tav tm="0">
                                          <p:val>
                                            <p:strVal val="#ppt_x"/>
                                          </p:val>
                                        </p:tav>
                                        <p:tav tm="100000">
                                          <p:val>
                                            <p:strVal val="#ppt_x"/>
                                          </p:val>
                                        </p:tav>
                                      </p:tavLst>
                                    </p:anim>
                                    <p:anim calcmode="lin" valueType="num">
                                      <p:cBhvr>
                                        <p:cTn id="2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1000"/>
                                        <p:tgtEl>
                                          <p:spTgt spid="35"/>
                                        </p:tgtEl>
                                      </p:cBhvr>
                                    </p:animEffect>
                                    <p:anim calcmode="lin" valueType="num">
                                      <p:cBhvr>
                                        <p:cTn id="26" dur="1000" fill="hold"/>
                                        <p:tgtEl>
                                          <p:spTgt spid="35"/>
                                        </p:tgtEl>
                                        <p:attrNameLst>
                                          <p:attrName>ppt_x</p:attrName>
                                        </p:attrNameLst>
                                      </p:cBhvr>
                                      <p:tavLst>
                                        <p:tav tm="0">
                                          <p:val>
                                            <p:strVal val="#ppt_x"/>
                                          </p:val>
                                        </p:tav>
                                        <p:tav tm="100000">
                                          <p:val>
                                            <p:strVal val="#ppt_x"/>
                                          </p:val>
                                        </p:tav>
                                      </p:tavLst>
                                    </p:anim>
                                    <p:anim calcmode="lin" valueType="num">
                                      <p:cBhvr>
                                        <p:cTn id="2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name="slide5">
    <p:spTree>
      <p:nvGrpSpPr>
        <p:cNvPr id="1" name=""/>
        <p:cNvGrpSpPr/>
        <p:nvPr/>
      </p:nvGrpSpPr>
      <p:grpSpPr>
        <a:xfrm>
          <a:off x="0" y="0"/>
          <a:ext cx="0" cy="0"/>
          <a:chOff x="0" y="0"/>
          <a:chExt cx="0" cy="0"/>
        </a:xfrm>
      </p:grpSpPr>
      <p:sp>
        <p:nvSpPr>
          <p:cNvPr id="2" name="TextBox 3"/>
          <p:cNvSpPr txBox="1"/>
          <p:nvPr/>
        </p:nvSpPr>
        <p:spPr>
          <a:xfrm>
            <a:off x="114300" y="228600"/>
            <a:ext cx="9067800" cy="646330"/>
          </a:xfrm>
          <a:prstGeom prst="rect">
            <a:avLst/>
          </a:prstGeom>
          <a:noFill/>
        </p:spPr>
        <p:txBody>
          <a:bodyPr vert="horz" wrap="square" rtlCol="0">
            <a:spAutoFit/>
          </a:bodyPr>
          <a:lstStyle/>
          <a:p>
            <a:pPr algn="ctr"/>
            <a:r>
              <a:rPr lang="en-US" sz="3600" b="1" u="sng" dirty="0">
                <a:latin typeface="Bodoni MT"/>
              </a:rPr>
              <a:t>Block Diagram: Home screen page for student</a:t>
            </a:r>
          </a:p>
        </p:txBody>
      </p:sp>
      <p:sp>
        <p:nvSpPr>
          <p:cNvPr id="17" name="Slide Number Placeholder 1"/>
          <p:cNvSpPr>
            <a:spLocks noGrp="1"/>
          </p:cNvSpPr>
          <p:nvPr>
            <p:ph type="sldNum" sz="quarter" idx="12"/>
          </p:nvPr>
        </p:nvSpPr>
        <p:spPr>
          <a:xfrm>
            <a:off x="8555665" y="6556248"/>
            <a:ext cx="588335" cy="228600"/>
          </a:xfrm>
        </p:spPr>
        <p:txBody>
          <a:bodyPr vert="horz" rtlCol="0"/>
          <a:lstStyle/>
          <a:p>
            <a:pPr algn="ctr"/>
            <a:fld id="{AD7CD8DA-9C00-448A-A090-9BCA948D9EF6}" type="slidenum">
              <a:rPr sz="1600" b="1">
                <a:solidFill>
                  <a:schemeClr val="tx1"/>
                </a:solidFill>
              </a:rPr>
              <a:t>5</a:t>
            </a:fld>
            <a:endParaRPr lang="en-US" sz="1600" b="1" dirty="0">
              <a:solidFill>
                <a:schemeClr val="tx1"/>
              </a:solidFill>
            </a:endParaRPr>
          </a:p>
        </p:txBody>
      </p:sp>
      <p:sp>
        <p:nvSpPr>
          <p:cNvPr id="18" name="Rectangle 5"/>
          <p:cNvSpPr/>
          <p:nvPr/>
        </p:nvSpPr>
        <p:spPr>
          <a:xfrm>
            <a:off x="4096062" y="6451846"/>
            <a:ext cx="723275" cy="369332"/>
          </a:xfrm>
          <a:prstGeom prst="rect">
            <a:avLst/>
          </a:prstGeom>
        </p:spPr>
        <p:txBody>
          <a:bodyPr vert="horz" wrap="none" rtlCol="0">
            <a:spAutoFit/>
          </a:bodyPr>
          <a:lstStyle/>
          <a:p>
            <a:r>
              <a:rPr lang="en-US" b="1" dirty="0">
                <a:latin typeface="+mn-lt"/>
              </a:rPr>
              <a:t>Fig.2</a:t>
            </a:r>
          </a:p>
        </p:txBody>
      </p:sp>
      <p:grpSp>
        <p:nvGrpSpPr>
          <p:cNvPr id="22" name="Group 21"/>
          <p:cNvGrpSpPr/>
          <p:nvPr/>
        </p:nvGrpSpPr>
        <p:grpSpPr>
          <a:xfrm>
            <a:off x="76200" y="1405328"/>
            <a:ext cx="8915400" cy="5046518"/>
            <a:chOff x="76200" y="1405328"/>
            <a:chExt cx="8915400" cy="5046518"/>
          </a:xfrm>
        </p:grpSpPr>
        <p:sp>
          <p:nvSpPr>
            <p:cNvPr id="4" name="Oval 4"/>
            <p:cNvSpPr/>
            <p:nvPr/>
          </p:nvSpPr>
          <p:spPr>
            <a:xfrm>
              <a:off x="3124200" y="1405328"/>
              <a:ext cx="2819400" cy="1066800"/>
            </a:xfrm>
            <a:prstGeom prst="ellipse">
              <a:avLst/>
            </a:prstGeom>
            <a:solidFill>
              <a:schemeClr val="accent1">
                <a:lumMod val="40000"/>
                <a:lumOff val="60000"/>
              </a:schemeClr>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800" b="1" dirty="0">
                  <a:solidFill>
                    <a:schemeClr val="tx1"/>
                  </a:solidFill>
                  <a:latin typeface="+mn-lt"/>
                </a:rPr>
                <a:t>START</a:t>
              </a:r>
            </a:p>
            <a:p>
              <a:pPr algn="ctr"/>
              <a:r>
                <a:rPr lang="en-US" sz="2000" b="1" dirty="0">
                  <a:solidFill>
                    <a:schemeClr val="tx1"/>
                  </a:solidFill>
                  <a:latin typeface="+mn-lt"/>
                </a:rPr>
                <a:t>(Student Home screen)</a:t>
              </a:r>
            </a:p>
          </p:txBody>
        </p:sp>
        <p:sp>
          <p:nvSpPr>
            <p:cNvPr id="5" name="Down Arrow 9"/>
            <p:cNvSpPr/>
            <p:nvPr/>
          </p:nvSpPr>
          <p:spPr>
            <a:xfrm>
              <a:off x="4343400" y="2472128"/>
              <a:ext cx="304800" cy="381000"/>
            </a:xfrm>
            <a:prstGeom prst="downArrow">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cxnSp>
          <p:nvCxnSpPr>
            <p:cNvPr id="6" name="Straight Connector 11"/>
            <p:cNvCxnSpPr/>
            <p:nvPr/>
          </p:nvCxnSpPr>
          <p:spPr>
            <a:xfrm>
              <a:off x="762000" y="2853128"/>
              <a:ext cx="7923212" cy="1588"/>
            </a:xfrm>
            <a:prstGeom prst="line">
              <a:avLst/>
            </a:prstGeom>
            <a:ln/>
          </p:spPr>
          <p:style>
            <a:lnRef idx="3">
              <a:schemeClr val="dk1"/>
            </a:lnRef>
            <a:fillRef idx="0">
              <a:schemeClr val="dk1"/>
            </a:fillRef>
            <a:effectRef idx="0">
              <a:schemeClr val="accent1"/>
            </a:effectRef>
            <a:fontRef idx="minor">
              <a:schemeClr val="tx1"/>
            </a:fontRef>
          </p:style>
        </p:cxnSp>
        <p:sp>
          <p:nvSpPr>
            <p:cNvPr id="7" name="Rounded Rectangle 12"/>
            <p:cNvSpPr/>
            <p:nvPr/>
          </p:nvSpPr>
          <p:spPr>
            <a:xfrm>
              <a:off x="76200" y="4334654"/>
              <a:ext cx="1524000" cy="990600"/>
            </a:xfrm>
            <a:prstGeom prst="roundRect">
              <a:avLst/>
            </a:prstGeom>
            <a:solidFill>
              <a:srgbClr val="31EFCF"/>
            </a:solidFill>
            <a:ln>
              <a:solidFill>
                <a:srgbClr val="31EFCF"/>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b="1" dirty="0">
                  <a:solidFill>
                    <a:schemeClr val="tx1"/>
                  </a:solidFill>
                  <a:latin typeface="+mn-lt"/>
                </a:rPr>
                <a:t>PERSONAL INFO</a:t>
              </a:r>
            </a:p>
          </p:txBody>
        </p:sp>
        <p:sp>
          <p:nvSpPr>
            <p:cNvPr id="8" name="Rounded Rectangle 13"/>
            <p:cNvSpPr/>
            <p:nvPr/>
          </p:nvSpPr>
          <p:spPr>
            <a:xfrm>
              <a:off x="5791200" y="5461246"/>
              <a:ext cx="2057400" cy="990600"/>
            </a:xfrm>
            <a:prstGeom prst="roundRect">
              <a:avLst/>
            </a:prstGeom>
            <a:solidFill>
              <a:srgbClr val="31EFCF"/>
            </a:solidFill>
            <a:ln>
              <a:solidFill>
                <a:srgbClr val="31EFCF"/>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b="1" dirty="0">
                  <a:solidFill>
                    <a:schemeClr val="tx1"/>
                  </a:solidFill>
                  <a:latin typeface="+mn-lt"/>
                </a:rPr>
                <a:t>FEEDBACK</a:t>
              </a:r>
            </a:p>
          </p:txBody>
        </p:sp>
        <p:sp>
          <p:nvSpPr>
            <p:cNvPr id="9" name="Rounded Rectangle 14"/>
            <p:cNvSpPr/>
            <p:nvPr/>
          </p:nvSpPr>
          <p:spPr>
            <a:xfrm>
              <a:off x="4648200" y="4086181"/>
              <a:ext cx="1752600" cy="990600"/>
            </a:xfrm>
            <a:prstGeom prst="roundRect">
              <a:avLst/>
            </a:prstGeom>
            <a:solidFill>
              <a:srgbClr val="31EFCF"/>
            </a:solidFill>
            <a:ln>
              <a:solidFill>
                <a:srgbClr val="31EFCF"/>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b="1" dirty="0">
                  <a:solidFill>
                    <a:schemeClr val="tx1"/>
                  </a:solidFill>
                  <a:latin typeface="+mn-lt"/>
                </a:rPr>
                <a:t>REGISTER</a:t>
              </a:r>
            </a:p>
            <a:p>
              <a:pPr algn="ctr"/>
              <a:r>
                <a:rPr lang="en-US" sz="2000" b="1" dirty="0">
                  <a:solidFill>
                    <a:schemeClr val="tx1"/>
                  </a:solidFill>
                  <a:latin typeface="+mn-lt"/>
                </a:rPr>
                <a:t>COMPLAINT</a:t>
              </a:r>
            </a:p>
          </p:txBody>
        </p:sp>
        <p:sp>
          <p:nvSpPr>
            <p:cNvPr id="10" name="Rounded Rectangle 15"/>
            <p:cNvSpPr/>
            <p:nvPr/>
          </p:nvSpPr>
          <p:spPr>
            <a:xfrm>
              <a:off x="2590800" y="5329627"/>
              <a:ext cx="2438400" cy="990600"/>
            </a:xfrm>
            <a:prstGeom prst="roundRect">
              <a:avLst/>
            </a:prstGeom>
            <a:solidFill>
              <a:srgbClr val="31EFCF"/>
            </a:solidFill>
            <a:ln>
              <a:solidFill>
                <a:srgbClr val="31EFCF"/>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b="1" dirty="0">
                  <a:solidFill>
                    <a:schemeClr val="tx1"/>
                  </a:solidFill>
                  <a:latin typeface="+mn-lt"/>
                </a:rPr>
                <a:t>SETTINGS(Logout</a:t>
              </a:r>
              <a:r>
                <a:rPr lang="en-US" sz="2000" b="1" dirty="0" err="1">
                  <a:solidFill>
                    <a:schemeClr val="tx1"/>
                  </a:solidFill>
                  <a:latin typeface="+mn-lt"/>
                </a:rPr>
                <a:t>,</a:t>
              </a:r>
              <a:r>
                <a:rPr lang="en-US" sz="2000" b="1" dirty="0">
                  <a:solidFill>
                    <a:schemeClr val="tx1"/>
                  </a:solidFill>
                  <a:latin typeface="+mn-lt"/>
                </a:rPr>
                <a:t>Change password)</a:t>
              </a:r>
            </a:p>
          </p:txBody>
        </p:sp>
        <p:sp>
          <p:nvSpPr>
            <p:cNvPr id="11" name="Rounded Rectangle 16"/>
            <p:cNvSpPr/>
            <p:nvPr/>
          </p:nvSpPr>
          <p:spPr>
            <a:xfrm>
              <a:off x="7162800" y="3996128"/>
              <a:ext cx="1828800" cy="990600"/>
            </a:xfrm>
            <a:prstGeom prst="roundRect">
              <a:avLst/>
            </a:prstGeom>
            <a:solidFill>
              <a:srgbClr val="31EFCF"/>
            </a:solidFill>
            <a:ln>
              <a:solidFill>
                <a:srgbClr val="31EFCF"/>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b="1" dirty="0">
                  <a:solidFill>
                    <a:schemeClr val="tx1"/>
                  </a:solidFill>
                  <a:latin typeface="+mn-lt"/>
                </a:rPr>
                <a:t>COMPLAINT</a:t>
              </a:r>
            </a:p>
            <a:p>
              <a:pPr algn="ctr"/>
              <a:r>
                <a:rPr lang="en-US" sz="2000" b="1" dirty="0">
                  <a:solidFill>
                    <a:schemeClr val="tx1"/>
                  </a:solidFill>
                  <a:latin typeface="+mn-lt"/>
                </a:rPr>
                <a:t>MARK</a:t>
              </a:r>
            </a:p>
          </p:txBody>
        </p:sp>
        <p:cxnSp>
          <p:nvCxnSpPr>
            <p:cNvPr id="12" name="Straight Arrow Connector 18"/>
            <p:cNvCxnSpPr/>
            <p:nvPr/>
          </p:nvCxnSpPr>
          <p:spPr>
            <a:xfrm flipH="1">
              <a:off x="762000" y="2853128"/>
              <a:ext cx="794" cy="1425200"/>
            </a:xfrm>
            <a:prstGeom prst="line">
              <a:avLst/>
            </a:prstGeom>
            <a:ln>
              <a:tailEnd type="arrow" w="med" len="med"/>
            </a:ln>
          </p:spPr>
          <p:style>
            <a:lnRef idx="2">
              <a:schemeClr val="dk1"/>
            </a:lnRef>
            <a:fillRef idx="0">
              <a:schemeClr val="dk1"/>
            </a:fillRef>
            <a:effectRef idx="0">
              <a:schemeClr val="accent1"/>
            </a:effectRef>
            <a:fontRef idx="minor">
              <a:schemeClr val="tx1"/>
            </a:fontRef>
          </p:style>
        </p:cxnSp>
        <p:cxnSp>
          <p:nvCxnSpPr>
            <p:cNvPr id="13" name="Straight Arrow Connector 20"/>
            <p:cNvCxnSpPr/>
            <p:nvPr/>
          </p:nvCxnSpPr>
          <p:spPr>
            <a:xfrm rot="16200000" flipH="1">
              <a:off x="5391150" y="4129478"/>
              <a:ext cx="2514600" cy="38100"/>
            </a:xfrm>
            <a:prstGeom prst="line">
              <a:avLst/>
            </a:prstGeom>
            <a:ln>
              <a:tailEnd type="arrow" w="med" len="med"/>
            </a:ln>
          </p:spPr>
          <p:style>
            <a:lnRef idx="2">
              <a:schemeClr val="dk1"/>
            </a:lnRef>
            <a:fillRef idx="0">
              <a:schemeClr val="dk1"/>
            </a:fillRef>
            <a:effectRef idx="0">
              <a:schemeClr val="accent1"/>
            </a:effectRef>
            <a:fontRef idx="minor">
              <a:schemeClr val="tx1"/>
            </a:fontRef>
          </p:style>
        </p:cxnSp>
        <p:cxnSp>
          <p:nvCxnSpPr>
            <p:cNvPr id="14" name="Straight Arrow Connector 21"/>
            <p:cNvCxnSpPr/>
            <p:nvPr/>
          </p:nvCxnSpPr>
          <p:spPr>
            <a:xfrm rot="5400000">
              <a:off x="2743994" y="4147733"/>
              <a:ext cx="2438400" cy="1588"/>
            </a:xfrm>
            <a:prstGeom prst="line">
              <a:avLst/>
            </a:prstGeom>
            <a:ln>
              <a:tailEnd type="arrow" w="med" len="med"/>
            </a:ln>
          </p:spPr>
          <p:style>
            <a:lnRef idx="2">
              <a:schemeClr val="dk1"/>
            </a:lnRef>
            <a:fillRef idx="0">
              <a:schemeClr val="dk1"/>
            </a:fillRef>
            <a:effectRef idx="0">
              <a:schemeClr val="accent1"/>
            </a:effectRef>
            <a:fontRef idx="minor">
              <a:schemeClr val="tx1"/>
            </a:fontRef>
          </p:style>
        </p:cxnSp>
        <p:cxnSp>
          <p:nvCxnSpPr>
            <p:cNvPr id="15" name="Straight Arrow Connector 22"/>
            <p:cNvCxnSpPr/>
            <p:nvPr/>
          </p:nvCxnSpPr>
          <p:spPr>
            <a:xfrm rot="5400000">
              <a:off x="8114506" y="3423834"/>
              <a:ext cx="1143000" cy="1588"/>
            </a:xfrm>
            <a:prstGeom prst="line">
              <a:avLst/>
            </a:prstGeom>
            <a:ln>
              <a:tailEnd type="arrow" w="med" len="med"/>
            </a:ln>
          </p:spPr>
          <p:style>
            <a:lnRef idx="2">
              <a:schemeClr val="dk1"/>
            </a:lnRef>
            <a:fillRef idx="0">
              <a:schemeClr val="dk1"/>
            </a:fillRef>
            <a:effectRef idx="0">
              <a:schemeClr val="accent1"/>
            </a:effectRef>
            <a:fontRef idx="minor">
              <a:schemeClr val="tx1"/>
            </a:fontRef>
          </p:style>
        </p:cxnSp>
        <p:cxnSp>
          <p:nvCxnSpPr>
            <p:cNvPr id="16" name="Straight Arrow Connector 23"/>
            <p:cNvCxnSpPr/>
            <p:nvPr/>
          </p:nvCxnSpPr>
          <p:spPr>
            <a:xfrm>
              <a:off x="5486400" y="2894692"/>
              <a:ext cx="0" cy="1177636"/>
            </a:xfrm>
            <a:prstGeom prst="line">
              <a:avLst/>
            </a:prstGeom>
            <a:ln>
              <a:tailEnd type="arrow" w="med" len="med"/>
            </a:ln>
          </p:spPr>
          <p:style>
            <a:lnRef idx="2">
              <a:schemeClr val="dk1"/>
            </a:lnRef>
            <a:fillRef idx="0">
              <a:schemeClr val="dk1"/>
            </a:fillRef>
            <a:effectRef idx="0">
              <a:schemeClr val="accent1"/>
            </a:effectRef>
            <a:fontRef idx="minor">
              <a:schemeClr val="tx1"/>
            </a:fontRef>
          </p:style>
        </p:cxnSp>
        <p:cxnSp>
          <p:nvCxnSpPr>
            <p:cNvPr id="19" name="Straight Arrow Connector 19"/>
            <p:cNvCxnSpPr/>
            <p:nvPr/>
          </p:nvCxnSpPr>
          <p:spPr>
            <a:xfrm flipH="1">
              <a:off x="2575357" y="2845821"/>
              <a:ext cx="1588" cy="872836"/>
            </a:xfrm>
            <a:prstGeom prst="line">
              <a:avLst/>
            </a:prstGeom>
            <a:ln>
              <a:tailEnd type="arrow" w="med" len="med"/>
            </a:ln>
          </p:spPr>
          <p:style>
            <a:lnRef idx="2">
              <a:schemeClr val="dk1"/>
            </a:lnRef>
            <a:fillRef idx="0">
              <a:schemeClr val="dk1"/>
            </a:fillRef>
            <a:effectRef idx="0">
              <a:schemeClr val="accent1"/>
            </a:effectRef>
            <a:fontRef idx="minor">
              <a:schemeClr val="tx1"/>
            </a:fontRef>
          </p:style>
        </p:cxnSp>
        <p:sp>
          <p:nvSpPr>
            <p:cNvPr id="20" name="Rounded Rectangle 24"/>
            <p:cNvSpPr/>
            <p:nvPr/>
          </p:nvSpPr>
          <p:spPr>
            <a:xfrm>
              <a:off x="1699057" y="3709262"/>
              <a:ext cx="1752600" cy="990600"/>
            </a:xfrm>
            <a:prstGeom prst="roundRect">
              <a:avLst/>
            </a:prstGeom>
            <a:solidFill>
              <a:srgbClr val="31EFCF"/>
            </a:solidFill>
            <a:ln>
              <a:solidFill>
                <a:srgbClr val="31EFCF"/>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b="1" dirty="0">
                  <a:solidFill>
                    <a:schemeClr val="tx1"/>
                  </a:solidFill>
                  <a:latin typeface="+mn-lt"/>
                </a:rPr>
                <a:t>OLD</a:t>
              </a:r>
            </a:p>
            <a:p>
              <a:pPr algn="ctr"/>
              <a:r>
                <a:rPr lang="en-US" sz="2000" b="1" dirty="0">
                  <a:solidFill>
                    <a:schemeClr val="tx1"/>
                  </a:solidFill>
                  <a:latin typeface="+mn-lt"/>
                </a:rPr>
                <a:t>COMPLAINT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name="slide6">
    <p:spTree>
      <p:nvGrpSpPr>
        <p:cNvPr id="1" name=""/>
        <p:cNvGrpSpPr/>
        <p:nvPr/>
      </p:nvGrpSpPr>
      <p:grpSpPr>
        <a:xfrm>
          <a:off x="0" y="0"/>
          <a:ext cx="0" cy="0"/>
          <a:chOff x="0" y="0"/>
          <a:chExt cx="0" cy="0"/>
        </a:xfrm>
      </p:grpSpPr>
      <p:sp>
        <p:nvSpPr>
          <p:cNvPr id="2" name="TextBox 16"/>
          <p:cNvSpPr txBox="1"/>
          <p:nvPr/>
        </p:nvSpPr>
        <p:spPr>
          <a:xfrm>
            <a:off x="322118" y="12526"/>
            <a:ext cx="8610600" cy="584775"/>
          </a:xfrm>
          <a:prstGeom prst="rect">
            <a:avLst/>
          </a:prstGeom>
          <a:noFill/>
        </p:spPr>
        <p:txBody>
          <a:bodyPr vert="horz" wrap="square" rtlCol="0" anchor="ctr">
            <a:spAutoFit/>
          </a:bodyPr>
          <a:lstStyle/>
          <a:p>
            <a:pPr algn="ctr"/>
            <a:r>
              <a:rPr lang="en-US" sz="3200" b="1" u="sng" dirty="0">
                <a:latin typeface="Bodoni MT"/>
              </a:rPr>
              <a:t>Block Diagrams:</a:t>
            </a:r>
          </a:p>
        </p:txBody>
      </p:sp>
      <p:sp>
        <p:nvSpPr>
          <p:cNvPr id="3" name="Slide Number Placeholder 1"/>
          <p:cNvSpPr>
            <a:spLocks noGrp="1"/>
          </p:cNvSpPr>
          <p:nvPr>
            <p:ph type="sldNum" sz="quarter" idx="12"/>
          </p:nvPr>
        </p:nvSpPr>
        <p:spPr>
          <a:xfrm>
            <a:off x="4294413" y="6629400"/>
            <a:ext cx="588335" cy="228600"/>
          </a:xfrm>
        </p:spPr>
        <p:txBody>
          <a:bodyPr vert="horz" rtlCol="0"/>
          <a:lstStyle/>
          <a:p>
            <a:pPr algn="ctr"/>
            <a:fld id="{FE04FF2A-ADF5-41A8-873D-A29565EF50AE}" type="slidenum">
              <a:rPr sz="1600" b="1">
                <a:solidFill>
                  <a:schemeClr val="tx1"/>
                </a:solidFill>
              </a:rPr>
              <a:t>6</a:t>
            </a:fld>
            <a:endParaRPr lang="en-US" sz="1600" b="1" dirty="0">
              <a:solidFill>
                <a:schemeClr val="tx1"/>
              </a:solidFill>
            </a:endParaRPr>
          </a:p>
        </p:txBody>
      </p:sp>
      <p:grpSp>
        <p:nvGrpSpPr>
          <p:cNvPr id="4" name="Group 45"/>
          <p:cNvGrpSpPr/>
          <p:nvPr/>
        </p:nvGrpSpPr>
        <p:grpSpPr>
          <a:xfrm>
            <a:off x="10390" y="1273728"/>
            <a:ext cx="9144000" cy="1676857"/>
            <a:chOff x="0" y="1916901"/>
            <a:chExt cx="9144000" cy="1676857"/>
          </a:xfrm>
        </p:grpSpPr>
        <p:sp>
          <p:nvSpPr>
            <p:cNvPr id="5" name="TextBox 2"/>
            <p:cNvSpPr txBox="1"/>
            <p:nvPr/>
          </p:nvSpPr>
          <p:spPr>
            <a:xfrm>
              <a:off x="360218" y="2136869"/>
              <a:ext cx="8534400" cy="329761"/>
            </a:xfrm>
            <a:prstGeom prst="rect">
              <a:avLst/>
            </a:prstGeom>
            <a:noFill/>
          </p:spPr>
          <p:txBody>
            <a:bodyPr vert="horz" wrap="square" rtlCol="0">
              <a:spAutoFit/>
            </a:bodyPr>
            <a:lstStyle/>
            <a:p>
              <a:r>
                <a:rPr lang="en-US" dirty="0"/>
                <a:t> </a:t>
              </a:r>
            </a:p>
          </p:txBody>
        </p:sp>
        <p:sp>
          <p:nvSpPr>
            <p:cNvPr id="6" name="Oval 3"/>
            <p:cNvSpPr/>
            <p:nvPr/>
          </p:nvSpPr>
          <p:spPr>
            <a:xfrm>
              <a:off x="0" y="2057416"/>
              <a:ext cx="1962322" cy="1145796"/>
            </a:xfrm>
            <a:prstGeom prst="ellipse">
              <a:avLst/>
            </a:prstGeom>
            <a:solidFill>
              <a:schemeClr val="tx2">
                <a:lumMod val="40000"/>
                <a:lumOff val="60000"/>
              </a:schemeClr>
            </a:solid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sz="2400" dirty="0">
                  <a:solidFill>
                    <a:schemeClr val="tx1"/>
                  </a:solidFill>
                </a:rPr>
                <a:t>Start</a:t>
              </a:r>
            </a:p>
            <a:p>
              <a:pPr algn="ctr"/>
              <a:r>
                <a:rPr lang="en-GB" dirty="0">
                  <a:solidFill>
                    <a:schemeClr val="tx1"/>
                  </a:solidFill>
                </a:rPr>
                <a:t>(Register Complaint)</a:t>
              </a:r>
            </a:p>
          </p:txBody>
        </p:sp>
        <p:cxnSp>
          <p:nvCxnSpPr>
            <p:cNvPr id="7" name="Straight Arrow Connector 5"/>
            <p:cNvCxnSpPr/>
            <p:nvPr/>
          </p:nvCxnSpPr>
          <p:spPr>
            <a:xfrm>
              <a:off x="1962322" y="2611140"/>
              <a:ext cx="456731" cy="0"/>
            </a:xfrm>
            <a:prstGeom prst="line">
              <a:avLst/>
            </a:prstGeom>
            <a:ln>
              <a:tailEnd type="arrow" w="med" len="med"/>
            </a:ln>
          </p:spPr>
          <p:style>
            <a:lnRef idx="2">
              <a:schemeClr val="dk1"/>
            </a:lnRef>
            <a:fillRef idx="0">
              <a:schemeClr val="dk1"/>
            </a:fillRef>
            <a:effectRef idx="0">
              <a:schemeClr val="accent1"/>
            </a:effectRef>
            <a:fontRef idx="minor">
              <a:schemeClr val="tx1"/>
            </a:fontRef>
          </p:style>
        </p:cxnSp>
        <p:cxnSp>
          <p:nvCxnSpPr>
            <p:cNvPr id="8" name="Straight Arrow Connector 6"/>
            <p:cNvCxnSpPr/>
            <p:nvPr/>
          </p:nvCxnSpPr>
          <p:spPr>
            <a:xfrm>
              <a:off x="3831919" y="2570097"/>
              <a:ext cx="495300" cy="0"/>
            </a:xfrm>
            <a:prstGeom prst="line">
              <a:avLst/>
            </a:prstGeom>
            <a:ln>
              <a:tailEnd type="arrow" w="med" len="med"/>
            </a:ln>
          </p:spPr>
          <p:style>
            <a:lnRef idx="2">
              <a:schemeClr val="dk1"/>
            </a:lnRef>
            <a:fillRef idx="0">
              <a:schemeClr val="dk1"/>
            </a:fillRef>
            <a:effectRef idx="0">
              <a:schemeClr val="accent1"/>
            </a:effectRef>
            <a:fontRef idx="minor">
              <a:schemeClr val="tx1"/>
            </a:fontRef>
          </p:style>
        </p:cxnSp>
        <p:cxnSp>
          <p:nvCxnSpPr>
            <p:cNvPr id="9" name="Straight Arrow Connector 9"/>
            <p:cNvCxnSpPr/>
            <p:nvPr/>
          </p:nvCxnSpPr>
          <p:spPr>
            <a:xfrm flipV="1">
              <a:off x="5638800" y="2466630"/>
              <a:ext cx="452785" cy="1588"/>
            </a:xfrm>
            <a:prstGeom prst="line">
              <a:avLst/>
            </a:prstGeom>
            <a:ln>
              <a:tailEnd type="arrow" w="med" len="med"/>
            </a:ln>
          </p:spPr>
          <p:style>
            <a:lnRef idx="2">
              <a:schemeClr val="dk1"/>
            </a:lnRef>
            <a:fillRef idx="0">
              <a:schemeClr val="dk1"/>
            </a:fillRef>
            <a:effectRef idx="0">
              <a:schemeClr val="accent1"/>
            </a:effectRef>
            <a:fontRef idx="minor">
              <a:schemeClr val="tx1"/>
            </a:fontRef>
          </p:style>
        </p:cxnSp>
        <p:sp>
          <p:nvSpPr>
            <p:cNvPr id="10" name="Flowchart: Magnetic Disk 10"/>
            <p:cNvSpPr/>
            <p:nvPr/>
          </p:nvSpPr>
          <p:spPr>
            <a:xfrm>
              <a:off x="7696200" y="1971330"/>
              <a:ext cx="1447800" cy="1437762"/>
            </a:xfrm>
            <a:prstGeom prst="flowChartMagneticDisk">
              <a:avLst/>
            </a:prstGeom>
            <a:solidFill>
              <a:srgbClr val="92D050"/>
            </a:solidFill>
            <a:ln>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dirty="0">
                  <a:solidFill>
                    <a:schemeClr val="tx1"/>
                  </a:solidFill>
                </a:rPr>
                <a:t>Complaint</a:t>
              </a:r>
            </a:p>
            <a:p>
              <a:pPr algn="ctr"/>
              <a:r>
                <a:rPr lang="en-GB" dirty="0">
                  <a:solidFill>
                    <a:schemeClr val="tx1"/>
                  </a:solidFill>
                </a:rPr>
                <a:t>Database</a:t>
              </a:r>
            </a:p>
            <a:p>
              <a:pPr algn="ctr"/>
              <a:r>
                <a:rPr lang="en-GB" dirty="0">
                  <a:solidFill>
                    <a:schemeClr val="tx1"/>
                  </a:solidFill>
                </a:rPr>
                <a:t>(Update)</a:t>
              </a:r>
            </a:p>
          </p:txBody>
        </p:sp>
        <p:cxnSp>
          <p:nvCxnSpPr>
            <p:cNvPr id="11" name="Straight Arrow Connector 23"/>
            <p:cNvCxnSpPr/>
            <p:nvPr/>
          </p:nvCxnSpPr>
          <p:spPr>
            <a:xfrm>
              <a:off x="7277100" y="2570097"/>
              <a:ext cx="419100" cy="0"/>
            </a:xfrm>
            <a:prstGeom prst="line">
              <a:avLst/>
            </a:prstGeom>
            <a:ln>
              <a:tailEnd type="arrow" w="med" len="med"/>
            </a:ln>
          </p:spPr>
          <p:style>
            <a:lnRef idx="2">
              <a:schemeClr val="dk1"/>
            </a:lnRef>
            <a:fillRef idx="0">
              <a:schemeClr val="dk1"/>
            </a:fillRef>
            <a:effectRef idx="0">
              <a:schemeClr val="accent1"/>
            </a:effectRef>
            <a:fontRef idx="minor">
              <a:schemeClr val="tx1"/>
            </a:fontRef>
          </p:style>
        </p:cxnSp>
        <p:sp>
          <p:nvSpPr>
            <p:cNvPr id="12" name="Rectangle 11"/>
            <p:cNvSpPr/>
            <p:nvPr/>
          </p:nvSpPr>
          <p:spPr>
            <a:xfrm>
              <a:off x="3859116" y="3224426"/>
              <a:ext cx="723275" cy="369332"/>
            </a:xfrm>
            <a:prstGeom prst="rect">
              <a:avLst/>
            </a:prstGeom>
          </p:spPr>
          <p:txBody>
            <a:bodyPr vert="horz" wrap="none" rtlCol="0">
              <a:spAutoFit/>
            </a:bodyPr>
            <a:lstStyle/>
            <a:p>
              <a:r>
                <a:rPr lang="en-US" b="1" dirty="0">
                  <a:latin typeface="+mn-lt"/>
                </a:rPr>
                <a:t>Fig.3</a:t>
              </a:r>
            </a:p>
          </p:txBody>
        </p:sp>
        <p:sp>
          <p:nvSpPr>
            <p:cNvPr id="13" name="Flowchart: Manual Input 12"/>
            <p:cNvSpPr/>
            <p:nvPr/>
          </p:nvSpPr>
          <p:spPr>
            <a:xfrm>
              <a:off x="2419053" y="1971330"/>
              <a:ext cx="1388918" cy="990600"/>
            </a:xfrm>
            <a:prstGeom prst="flowChartManualInput">
              <a:avLst/>
            </a:prstGeom>
            <a:solidFill>
              <a:srgbClr val="31EFCF"/>
            </a:solidFill>
            <a:ln>
              <a:solidFill>
                <a:srgbClr val="31EFCF"/>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dirty="0">
                  <a:solidFill>
                    <a:schemeClr val="tx1"/>
                  </a:solidFill>
                </a:rPr>
                <a:t>Describe Complaint</a:t>
              </a:r>
            </a:p>
          </p:txBody>
        </p:sp>
        <p:sp>
          <p:nvSpPr>
            <p:cNvPr id="14" name="Flowchart: Manual Input 17"/>
            <p:cNvSpPr/>
            <p:nvPr/>
          </p:nvSpPr>
          <p:spPr>
            <a:xfrm>
              <a:off x="4327219" y="1916901"/>
              <a:ext cx="1311581" cy="1045029"/>
            </a:xfrm>
            <a:prstGeom prst="flowChartManualInput">
              <a:avLst/>
            </a:prstGeom>
            <a:solidFill>
              <a:srgbClr val="12E4C1"/>
            </a:solidFill>
            <a:ln>
              <a:solidFill>
                <a:srgbClr val="12E4C1"/>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dirty="0">
                  <a:solidFill>
                    <a:schemeClr val="tx1"/>
                  </a:solidFill>
                </a:rPr>
                <a:t>Fill Your Details</a:t>
              </a:r>
            </a:p>
          </p:txBody>
        </p:sp>
        <p:sp>
          <p:nvSpPr>
            <p:cNvPr id="15" name="Flowchart: Manual Operation 21"/>
            <p:cNvSpPr/>
            <p:nvPr/>
          </p:nvSpPr>
          <p:spPr>
            <a:xfrm>
              <a:off x="5899828" y="2136869"/>
              <a:ext cx="1491572" cy="768927"/>
            </a:xfrm>
            <a:prstGeom prst="flowChartManualOperation">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dirty="0">
                  <a:solidFill>
                    <a:schemeClr val="tx1"/>
                  </a:solidFill>
                </a:rPr>
                <a:t>Submit</a:t>
              </a:r>
            </a:p>
          </p:txBody>
        </p:sp>
      </p:grpSp>
      <p:sp>
        <p:nvSpPr>
          <p:cNvPr id="16" name="TextBox 14"/>
          <p:cNvSpPr txBox="1"/>
          <p:nvPr/>
        </p:nvSpPr>
        <p:spPr>
          <a:xfrm>
            <a:off x="26556" y="804938"/>
            <a:ext cx="4191000" cy="523220"/>
          </a:xfrm>
          <a:prstGeom prst="rect">
            <a:avLst/>
          </a:prstGeom>
          <a:noFill/>
        </p:spPr>
        <p:txBody>
          <a:bodyPr vert="horz" wrap="square" rtlCol="0">
            <a:spAutoFit/>
          </a:bodyPr>
          <a:lstStyle/>
          <a:p>
            <a:pPr marL="457200" indent="-457200">
              <a:buFont typeface="Arial"/>
              <a:buChar char="•"/>
            </a:pPr>
            <a:r>
              <a:rPr lang="en-US" sz="2800" b="1" dirty="0">
                <a:latin typeface="Cambria"/>
              </a:rPr>
              <a:t>Register Complaint</a:t>
            </a:r>
          </a:p>
        </p:txBody>
      </p:sp>
      <p:sp>
        <p:nvSpPr>
          <p:cNvPr id="17" name="TextBox 24"/>
          <p:cNvSpPr txBox="1"/>
          <p:nvPr/>
        </p:nvSpPr>
        <p:spPr>
          <a:xfrm>
            <a:off x="0" y="2939670"/>
            <a:ext cx="4079569" cy="523220"/>
          </a:xfrm>
          <a:prstGeom prst="rect">
            <a:avLst/>
          </a:prstGeom>
          <a:noFill/>
        </p:spPr>
        <p:txBody>
          <a:bodyPr vert="horz" wrap="square" rtlCol="0">
            <a:spAutoFit/>
          </a:bodyPr>
          <a:lstStyle/>
          <a:p>
            <a:pPr marL="285750" indent="-285750">
              <a:buFont typeface="Arial"/>
              <a:buChar char="•"/>
            </a:pPr>
            <a:r>
              <a:rPr lang="en-US" sz="2800" b="1" smtClean="0">
                <a:latin typeface="Cambria"/>
              </a:rPr>
              <a:t>   Old </a:t>
            </a:r>
            <a:r>
              <a:rPr lang="en-US" sz="2800" b="1" dirty="0">
                <a:latin typeface="Cambria"/>
              </a:rPr>
              <a:t>Complaint</a:t>
            </a:r>
          </a:p>
        </p:txBody>
      </p:sp>
      <p:grpSp>
        <p:nvGrpSpPr>
          <p:cNvPr id="18" name="Group 46"/>
          <p:cNvGrpSpPr/>
          <p:nvPr/>
        </p:nvGrpSpPr>
        <p:grpSpPr>
          <a:xfrm>
            <a:off x="26556" y="3462889"/>
            <a:ext cx="8894619" cy="1296169"/>
            <a:chOff x="0" y="4800600"/>
            <a:chExt cx="8970818" cy="1460976"/>
          </a:xfrm>
        </p:grpSpPr>
        <p:sp>
          <p:nvSpPr>
            <p:cNvPr id="19" name="Oval 26"/>
            <p:cNvSpPr/>
            <p:nvPr/>
          </p:nvSpPr>
          <p:spPr>
            <a:xfrm>
              <a:off x="0" y="4800600"/>
              <a:ext cx="1962322" cy="1145796"/>
            </a:xfrm>
            <a:prstGeom prst="ellipse">
              <a:avLst/>
            </a:prstGeom>
            <a:solidFill>
              <a:schemeClr val="tx2">
                <a:lumMod val="40000"/>
                <a:lumOff val="60000"/>
              </a:schemeClr>
            </a:solid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sz="2400" dirty="0">
                  <a:solidFill>
                    <a:schemeClr val="tx1"/>
                  </a:solidFill>
                </a:rPr>
                <a:t>Start</a:t>
              </a:r>
            </a:p>
            <a:p>
              <a:pPr algn="ctr"/>
              <a:r>
                <a:rPr lang="en-GB" dirty="0">
                  <a:solidFill>
                    <a:schemeClr val="tx1"/>
                  </a:solidFill>
                </a:rPr>
                <a:t>(Old Complaint)</a:t>
              </a:r>
            </a:p>
          </p:txBody>
        </p:sp>
        <p:cxnSp>
          <p:nvCxnSpPr>
            <p:cNvPr id="20" name="Straight Connector 30"/>
            <p:cNvCxnSpPr>
              <a:stCxn id="19" idx="6"/>
              <a:endCxn id="21" idx="2"/>
            </p:cNvCxnSpPr>
            <p:nvPr/>
          </p:nvCxnSpPr>
          <p:spPr>
            <a:xfrm flipV="1">
              <a:off x="1962322" y="5289849"/>
              <a:ext cx="1653892" cy="836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Flowchart: Magnetic Disk 32"/>
            <p:cNvSpPr/>
            <p:nvPr/>
          </p:nvSpPr>
          <p:spPr>
            <a:xfrm>
              <a:off x="3616214" y="4800601"/>
              <a:ext cx="2022586" cy="978496"/>
            </a:xfrm>
            <a:prstGeom prst="flowChartMagneticDisk">
              <a:avLst/>
            </a:prstGeom>
            <a:solidFill>
              <a:srgbClr val="92D050"/>
            </a:solidFill>
            <a:ln>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dirty="0">
                  <a:solidFill>
                    <a:schemeClr val="tx1"/>
                  </a:solidFill>
                </a:rPr>
                <a:t>Complaint</a:t>
              </a:r>
            </a:p>
            <a:p>
              <a:pPr algn="ctr"/>
              <a:r>
                <a:rPr lang="en-GB" dirty="0">
                  <a:solidFill>
                    <a:schemeClr val="tx1"/>
                  </a:solidFill>
                </a:rPr>
                <a:t>Database</a:t>
              </a:r>
            </a:p>
          </p:txBody>
        </p:sp>
        <p:cxnSp>
          <p:nvCxnSpPr>
            <p:cNvPr id="22" name="Straight Arrow Connector 38"/>
            <p:cNvCxnSpPr>
              <a:stCxn id="21" idx="4"/>
            </p:cNvCxnSpPr>
            <p:nvPr/>
          </p:nvCxnSpPr>
          <p:spPr>
            <a:xfrm>
              <a:off x="5638800" y="5289849"/>
              <a:ext cx="1638300" cy="89055"/>
            </a:xfrm>
            <a:prstGeom prst="line">
              <a:avLst/>
            </a:prstGeom>
            <a:ln w="38100">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23" name="TextBox 42"/>
            <p:cNvSpPr txBox="1"/>
            <p:nvPr/>
          </p:nvSpPr>
          <p:spPr>
            <a:xfrm>
              <a:off x="5715000" y="4996934"/>
              <a:ext cx="1562100" cy="369332"/>
            </a:xfrm>
            <a:prstGeom prst="rect">
              <a:avLst/>
            </a:prstGeom>
            <a:noFill/>
          </p:spPr>
          <p:txBody>
            <a:bodyPr vert="horz" wrap="square" rtlCol="0">
              <a:spAutoFit/>
            </a:bodyPr>
            <a:lstStyle/>
            <a:p>
              <a:r>
                <a:rPr lang="en-US" dirty="0"/>
                <a:t>(Fetch data)</a:t>
              </a:r>
            </a:p>
          </p:txBody>
        </p:sp>
        <p:sp>
          <p:nvSpPr>
            <p:cNvPr id="24" name="Flowchart: Document 43"/>
            <p:cNvSpPr/>
            <p:nvPr/>
          </p:nvSpPr>
          <p:spPr>
            <a:xfrm>
              <a:off x="7277100" y="4800600"/>
              <a:ext cx="1693718" cy="978497"/>
            </a:xfrm>
            <a:prstGeom prst="flowChartDocument">
              <a:avLst/>
            </a:prstGeom>
            <a:solidFill>
              <a:schemeClr val="bg1">
                <a:lumMod val="65000"/>
              </a:schemeClr>
            </a:solidFill>
            <a:ln>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t> </a:t>
              </a:r>
              <a:r>
                <a:rPr lang="en-US" dirty="0">
                  <a:solidFill>
                    <a:schemeClr val="tx1"/>
                  </a:solidFill>
                </a:rPr>
                <a:t>Details of old compliant </a:t>
              </a:r>
            </a:p>
          </p:txBody>
        </p:sp>
        <p:sp>
          <p:nvSpPr>
            <p:cNvPr id="25" name="TextBox 44"/>
            <p:cNvSpPr txBox="1"/>
            <p:nvPr/>
          </p:nvSpPr>
          <p:spPr>
            <a:xfrm>
              <a:off x="4175787" y="5892244"/>
              <a:ext cx="903440" cy="369332"/>
            </a:xfrm>
            <a:prstGeom prst="rect">
              <a:avLst/>
            </a:prstGeom>
            <a:noFill/>
          </p:spPr>
          <p:txBody>
            <a:bodyPr vert="horz" wrap="square" rtlCol="0">
              <a:spAutoFit/>
            </a:bodyPr>
            <a:lstStyle/>
            <a:p>
              <a:r>
                <a:rPr lang="en-US" dirty="0"/>
                <a:t>Fig.4</a:t>
              </a:r>
            </a:p>
          </p:txBody>
        </p:sp>
      </p:grpSp>
      <p:sp>
        <p:nvSpPr>
          <p:cNvPr id="26" name="Rectangle 60"/>
          <p:cNvSpPr/>
          <p:nvPr/>
        </p:nvSpPr>
        <p:spPr>
          <a:xfrm>
            <a:off x="26556" y="4805988"/>
            <a:ext cx="3404137" cy="523220"/>
          </a:xfrm>
          <a:prstGeom prst="rect">
            <a:avLst/>
          </a:prstGeom>
        </p:spPr>
        <p:txBody>
          <a:bodyPr vert="horz" wrap="none" rtlCol="0">
            <a:spAutoFit/>
          </a:bodyPr>
          <a:lstStyle/>
          <a:p>
            <a:pPr marL="457200" indent="-457200">
              <a:buFont typeface="Arial"/>
              <a:buChar char="•"/>
            </a:pPr>
            <a:r>
              <a:rPr lang="en-US" sz="2800" b="1" dirty="0">
                <a:latin typeface="Cambria"/>
              </a:rPr>
              <a:t>Mark Complaint</a:t>
            </a:r>
          </a:p>
        </p:txBody>
      </p:sp>
      <p:grpSp>
        <p:nvGrpSpPr>
          <p:cNvPr id="27" name="Group 4"/>
          <p:cNvGrpSpPr/>
          <p:nvPr/>
        </p:nvGrpSpPr>
        <p:grpSpPr>
          <a:xfrm>
            <a:off x="213322" y="5187803"/>
            <a:ext cx="8787529" cy="1401588"/>
            <a:chOff x="213322" y="5187803"/>
            <a:chExt cx="8787529" cy="1401588"/>
          </a:xfrm>
        </p:grpSpPr>
        <p:sp>
          <p:nvSpPr>
            <p:cNvPr id="28" name="Flowchart: Magnetic Disk 59"/>
            <p:cNvSpPr/>
            <p:nvPr/>
          </p:nvSpPr>
          <p:spPr>
            <a:xfrm>
              <a:off x="7620000" y="5187803"/>
              <a:ext cx="1380852" cy="1156607"/>
            </a:xfrm>
            <a:prstGeom prst="flowChartMagneticDisk">
              <a:avLst/>
            </a:prstGeom>
            <a:solidFill>
              <a:srgbClr val="92D050"/>
            </a:solidFill>
            <a:ln>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dirty="0">
                  <a:solidFill>
                    <a:schemeClr val="tx1"/>
                  </a:solidFill>
                </a:rPr>
                <a:t>Complaint</a:t>
              </a:r>
            </a:p>
            <a:p>
              <a:pPr algn="ctr"/>
              <a:r>
                <a:rPr lang="en-GB" dirty="0">
                  <a:solidFill>
                    <a:schemeClr val="tx1"/>
                  </a:solidFill>
                </a:rPr>
                <a:t>Database</a:t>
              </a:r>
            </a:p>
          </p:txBody>
        </p:sp>
        <p:grpSp>
          <p:nvGrpSpPr>
            <p:cNvPr id="29" name="Group 49"/>
            <p:cNvGrpSpPr/>
            <p:nvPr/>
          </p:nvGrpSpPr>
          <p:grpSpPr>
            <a:xfrm>
              <a:off x="213322" y="5207327"/>
              <a:ext cx="8719395" cy="1382064"/>
              <a:chOff x="98616" y="1828092"/>
              <a:chExt cx="8719395" cy="1382064"/>
            </a:xfrm>
          </p:grpSpPr>
          <p:sp>
            <p:nvSpPr>
              <p:cNvPr id="30" name="Oval 50"/>
              <p:cNvSpPr/>
              <p:nvPr/>
            </p:nvSpPr>
            <p:spPr>
              <a:xfrm>
                <a:off x="98616" y="2057416"/>
                <a:ext cx="1863706" cy="1145796"/>
              </a:xfrm>
              <a:prstGeom prst="ellipse">
                <a:avLst/>
              </a:prstGeom>
              <a:solidFill>
                <a:schemeClr val="tx2">
                  <a:lumMod val="40000"/>
                  <a:lumOff val="60000"/>
                </a:schemeClr>
              </a:solid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sz="2400" dirty="0">
                    <a:solidFill>
                      <a:schemeClr val="tx1"/>
                    </a:solidFill>
                  </a:rPr>
                  <a:t>Start</a:t>
                </a:r>
              </a:p>
              <a:p>
                <a:pPr algn="ctr"/>
                <a:r>
                  <a:rPr lang="en-GB" dirty="0">
                    <a:solidFill>
                      <a:schemeClr val="tx1"/>
                    </a:solidFill>
                  </a:rPr>
                  <a:t>(Mark Complaint)</a:t>
                </a:r>
              </a:p>
            </p:txBody>
          </p:sp>
          <p:cxnSp>
            <p:nvCxnSpPr>
              <p:cNvPr id="31" name="Straight Arrow Connector 51"/>
              <p:cNvCxnSpPr/>
              <p:nvPr/>
            </p:nvCxnSpPr>
            <p:spPr>
              <a:xfrm>
                <a:off x="1962322" y="2586561"/>
                <a:ext cx="858982" cy="0"/>
              </a:xfrm>
              <a:prstGeom prst="line">
                <a:avLst/>
              </a:prstGeom>
              <a:ln>
                <a:tailEnd type="arrow" w="med" len="med"/>
              </a:ln>
            </p:spPr>
            <p:style>
              <a:lnRef idx="2">
                <a:schemeClr val="dk1"/>
              </a:lnRef>
              <a:fillRef idx="0">
                <a:schemeClr val="dk1"/>
              </a:fillRef>
              <a:effectRef idx="0">
                <a:schemeClr val="accent1"/>
              </a:effectRef>
              <a:fontRef idx="minor">
                <a:schemeClr val="tx1"/>
              </a:fontRef>
            </p:style>
          </p:cxnSp>
          <p:sp>
            <p:nvSpPr>
              <p:cNvPr id="32" name="Flowchart: Magnetic Disk 52"/>
              <p:cNvSpPr/>
              <p:nvPr/>
            </p:nvSpPr>
            <p:spPr>
              <a:xfrm>
                <a:off x="2821304" y="2008258"/>
                <a:ext cx="1407796" cy="1156607"/>
              </a:xfrm>
              <a:prstGeom prst="flowChartMagneticDisk">
                <a:avLst/>
              </a:prstGeom>
              <a:solidFill>
                <a:srgbClr val="92D050"/>
              </a:solidFill>
              <a:ln>
                <a:solidFill>
                  <a:srgbClr val="00B05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dirty="0">
                    <a:solidFill>
                      <a:schemeClr val="tx1"/>
                    </a:solidFill>
                  </a:rPr>
                  <a:t>Complaint</a:t>
                </a:r>
              </a:p>
              <a:p>
                <a:pPr algn="ctr"/>
                <a:r>
                  <a:rPr lang="en-GB" dirty="0">
                    <a:solidFill>
                      <a:schemeClr val="tx1"/>
                    </a:solidFill>
                  </a:rPr>
                  <a:t>Database</a:t>
                </a:r>
              </a:p>
            </p:txBody>
          </p:sp>
          <p:sp>
            <p:nvSpPr>
              <p:cNvPr id="33" name="TextBox 53"/>
              <p:cNvSpPr txBox="1"/>
              <p:nvPr/>
            </p:nvSpPr>
            <p:spPr>
              <a:xfrm>
                <a:off x="1940923" y="1964810"/>
                <a:ext cx="880381" cy="646330"/>
              </a:xfrm>
              <a:prstGeom prst="rect">
                <a:avLst/>
              </a:prstGeom>
              <a:noFill/>
            </p:spPr>
            <p:txBody>
              <a:bodyPr vert="horz" wrap="square" rtlCol="0">
                <a:spAutoFit/>
              </a:bodyPr>
              <a:lstStyle/>
              <a:p>
                <a:r>
                  <a:rPr lang="en-US" dirty="0"/>
                  <a:t>(Fetch data)</a:t>
                </a:r>
              </a:p>
            </p:txBody>
          </p:sp>
          <p:sp>
            <p:nvSpPr>
              <p:cNvPr id="34" name="Flowchart: Document 54"/>
              <p:cNvSpPr/>
              <p:nvPr/>
            </p:nvSpPr>
            <p:spPr>
              <a:xfrm>
                <a:off x="4685831" y="2064359"/>
                <a:ext cx="1693718" cy="1145796"/>
              </a:xfrm>
              <a:prstGeom prst="flowChartDocumen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t> </a:t>
                </a:r>
                <a:r>
                  <a:rPr lang="en-US" dirty="0">
                    <a:solidFill>
                      <a:schemeClr val="tx1"/>
                    </a:solidFill>
                  </a:rPr>
                  <a:t>Details of </a:t>
                </a:r>
                <a:r>
                  <a:rPr lang="en-US" dirty="0" err="1">
                    <a:solidFill>
                      <a:schemeClr val="tx1"/>
                    </a:solidFill>
                  </a:rPr>
                  <a:t>compliants</a:t>
                </a:r>
              </a:p>
            </p:txBody>
          </p:sp>
          <p:cxnSp>
            <p:nvCxnSpPr>
              <p:cNvPr id="35" name="Straight Arrow Connector 55"/>
              <p:cNvCxnSpPr/>
              <p:nvPr/>
            </p:nvCxnSpPr>
            <p:spPr>
              <a:xfrm>
                <a:off x="4229100" y="2630313"/>
                <a:ext cx="456731" cy="0"/>
              </a:xfrm>
              <a:prstGeom prst="line">
                <a:avLst/>
              </a:prstGeom>
              <a:ln>
                <a:tailEnd type="arrow" w="med" len="med"/>
              </a:ln>
            </p:spPr>
            <p:style>
              <a:lnRef idx="2">
                <a:schemeClr val="dk1"/>
              </a:lnRef>
              <a:fillRef idx="0">
                <a:schemeClr val="dk1"/>
              </a:fillRef>
              <a:effectRef idx="0">
                <a:schemeClr val="accent1"/>
              </a:effectRef>
              <a:fontRef idx="minor">
                <a:schemeClr val="tx1"/>
              </a:fontRef>
            </p:style>
          </p:cxnSp>
          <p:cxnSp>
            <p:nvCxnSpPr>
              <p:cNvPr id="36" name="Straight Arrow Connector 56"/>
              <p:cNvCxnSpPr/>
              <p:nvPr/>
            </p:nvCxnSpPr>
            <p:spPr>
              <a:xfrm>
                <a:off x="6379548" y="2579193"/>
                <a:ext cx="1164250" cy="7369"/>
              </a:xfrm>
              <a:prstGeom prst="line">
                <a:avLst/>
              </a:prstGeom>
              <a:ln>
                <a:tailEnd type="arrow" w="med" len="med"/>
              </a:ln>
            </p:spPr>
            <p:style>
              <a:lnRef idx="2">
                <a:schemeClr val="dk1"/>
              </a:lnRef>
              <a:fillRef idx="0">
                <a:schemeClr val="dk1"/>
              </a:fillRef>
              <a:effectRef idx="0">
                <a:schemeClr val="accent1"/>
              </a:effectRef>
              <a:fontRef idx="minor">
                <a:schemeClr val="tx1"/>
              </a:fontRef>
            </p:style>
          </p:cxnSp>
          <p:sp>
            <p:nvSpPr>
              <p:cNvPr id="37" name="TextBox 57"/>
              <p:cNvSpPr txBox="1"/>
              <p:nvPr/>
            </p:nvSpPr>
            <p:spPr>
              <a:xfrm>
                <a:off x="6407258" y="2209860"/>
                <a:ext cx="880381" cy="369332"/>
              </a:xfrm>
              <a:prstGeom prst="rect">
                <a:avLst/>
              </a:prstGeom>
              <a:noFill/>
            </p:spPr>
            <p:txBody>
              <a:bodyPr vert="horz" wrap="square" rtlCol="0">
                <a:spAutoFit/>
              </a:bodyPr>
              <a:lstStyle/>
              <a:p>
                <a:r>
                  <a:rPr lang="en-US" dirty="0"/>
                  <a:t>(Mark)</a:t>
                </a:r>
              </a:p>
            </p:txBody>
          </p:sp>
          <p:sp>
            <p:nvSpPr>
              <p:cNvPr id="38" name="TextBox 58"/>
              <p:cNvSpPr txBox="1"/>
              <p:nvPr/>
            </p:nvSpPr>
            <p:spPr>
              <a:xfrm>
                <a:off x="7634732" y="1828092"/>
                <a:ext cx="1183278" cy="369332"/>
              </a:xfrm>
              <a:prstGeom prst="rect">
                <a:avLst/>
              </a:prstGeom>
              <a:noFill/>
            </p:spPr>
            <p:txBody>
              <a:bodyPr vert="horz" wrap="square" rtlCol="0">
                <a:spAutoFit/>
              </a:bodyPr>
              <a:lstStyle/>
              <a:p>
                <a:r>
                  <a:rPr lang="en-US" dirty="0"/>
                  <a:t>(Update)</a:t>
                </a:r>
              </a:p>
            </p:txBody>
          </p:sp>
        </p:grpSp>
        <p:sp>
          <p:nvSpPr>
            <p:cNvPr id="39" name="Rectangle 61"/>
            <p:cNvSpPr/>
            <p:nvPr/>
          </p:nvSpPr>
          <p:spPr>
            <a:xfrm>
              <a:off x="6653922" y="6135165"/>
              <a:ext cx="723275" cy="369332"/>
            </a:xfrm>
            <a:prstGeom prst="rect">
              <a:avLst/>
            </a:prstGeom>
          </p:spPr>
          <p:txBody>
            <a:bodyPr vert="horz" wrap="none" rtlCol="0">
              <a:spAutoFit/>
            </a:bodyPr>
            <a:lstStyle/>
            <a:p>
              <a:r>
                <a:rPr lang="en-US" b="1" dirty="0">
                  <a:latin typeface="+mn-lt"/>
                </a:rPr>
                <a:t>Fig.5</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900" decel="100000" fill="hold"/>
                                        <p:tgtEl>
                                          <p:spTgt spid="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7"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900" decel="100000" fill="hold"/>
                                        <p:tgtEl>
                                          <p:spTgt spid="18"/>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37"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1000"/>
                                        <p:tgtEl>
                                          <p:spTgt spid="27"/>
                                        </p:tgtEl>
                                      </p:cBhvr>
                                    </p:animEffect>
                                    <p:anim calcmode="lin" valueType="num">
                                      <p:cBhvr>
                                        <p:cTn id="46" dur="1000" fill="hold"/>
                                        <p:tgtEl>
                                          <p:spTgt spid="27"/>
                                        </p:tgtEl>
                                        <p:attrNameLst>
                                          <p:attrName>ppt_x</p:attrName>
                                        </p:attrNameLst>
                                      </p:cBhvr>
                                      <p:tavLst>
                                        <p:tav tm="0">
                                          <p:val>
                                            <p:strVal val="#ppt_x"/>
                                          </p:val>
                                        </p:tav>
                                        <p:tav tm="100000">
                                          <p:val>
                                            <p:strVal val="#ppt_x"/>
                                          </p:val>
                                        </p:tav>
                                      </p:tavLst>
                                    </p:anim>
                                    <p:anim calcmode="lin" valueType="num">
                                      <p:cBhvr>
                                        <p:cTn id="47" dur="900" decel="100000" fill="hold"/>
                                        <p:tgtEl>
                                          <p:spTgt spid="27"/>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name="slide7">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4176226" y="6550152"/>
            <a:ext cx="588335" cy="307848"/>
          </a:xfrm>
        </p:spPr>
        <p:txBody>
          <a:bodyPr vert="horz" rtlCol="0"/>
          <a:lstStyle/>
          <a:p>
            <a:pPr algn="ctr"/>
            <a:fld id="{6CF053D4-CCBF-4B10-88A3-B3D0ED9C83CB}" type="slidenum">
              <a:rPr sz="1600" b="1">
                <a:solidFill>
                  <a:schemeClr val="tx1"/>
                </a:solidFill>
              </a:rPr>
              <a:t>7</a:t>
            </a:fld>
            <a:endParaRPr lang="en-US" sz="1600" b="1" dirty="0">
              <a:solidFill>
                <a:schemeClr val="tx1"/>
              </a:solidFill>
            </a:endParaRPr>
          </a:p>
        </p:txBody>
      </p:sp>
      <p:sp>
        <p:nvSpPr>
          <p:cNvPr id="3" name="Rectangle 3"/>
          <p:cNvSpPr/>
          <p:nvPr/>
        </p:nvSpPr>
        <p:spPr>
          <a:xfrm>
            <a:off x="439626" y="0"/>
            <a:ext cx="8141308" cy="646330"/>
          </a:xfrm>
          <a:prstGeom prst="rect">
            <a:avLst/>
          </a:prstGeom>
        </p:spPr>
        <p:txBody>
          <a:bodyPr vert="horz" wrap="square" rtlCol="0">
            <a:spAutoFit/>
          </a:bodyPr>
          <a:lstStyle/>
          <a:p>
            <a:pPr algn="ctr"/>
            <a:r>
              <a:rPr lang="en-US" sz="3600" b="1" u="sng" dirty="0">
                <a:latin typeface="Bodoni MT"/>
              </a:rPr>
              <a:t>Block Diagram : Student home screen</a:t>
            </a:r>
          </a:p>
        </p:txBody>
      </p:sp>
      <p:sp>
        <p:nvSpPr>
          <p:cNvPr id="4" name="Rectangle 25"/>
          <p:cNvSpPr/>
          <p:nvPr/>
        </p:nvSpPr>
        <p:spPr>
          <a:xfrm>
            <a:off x="131017" y="914400"/>
            <a:ext cx="2308773" cy="523220"/>
          </a:xfrm>
          <a:prstGeom prst="rect">
            <a:avLst/>
          </a:prstGeom>
        </p:spPr>
        <p:txBody>
          <a:bodyPr vert="horz" wrap="none" rtlCol="0">
            <a:spAutoFit/>
          </a:bodyPr>
          <a:lstStyle/>
          <a:p>
            <a:pPr marL="457200" indent="-457200">
              <a:buFont typeface="Arial"/>
              <a:buChar char="•"/>
            </a:pPr>
            <a:r>
              <a:rPr lang="en-US" sz="2800" b="1" dirty="0">
                <a:latin typeface="Cambria"/>
              </a:rPr>
              <a:t>Feedback:</a:t>
            </a:r>
          </a:p>
        </p:txBody>
      </p:sp>
      <p:grpSp>
        <p:nvGrpSpPr>
          <p:cNvPr id="5" name="Group 36"/>
          <p:cNvGrpSpPr/>
          <p:nvPr/>
        </p:nvGrpSpPr>
        <p:grpSpPr>
          <a:xfrm>
            <a:off x="-12943" y="1437620"/>
            <a:ext cx="9005877" cy="1154163"/>
            <a:chOff x="138122" y="3541650"/>
            <a:chExt cx="9005877" cy="1154163"/>
          </a:xfrm>
        </p:grpSpPr>
        <p:sp>
          <p:nvSpPr>
            <p:cNvPr id="6" name="Oval 28"/>
            <p:cNvSpPr/>
            <p:nvPr/>
          </p:nvSpPr>
          <p:spPr>
            <a:xfrm>
              <a:off x="138122" y="3550016"/>
              <a:ext cx="2376478" cy="1145796"/>
            </a:xfrm>
            <a:prstGeom prst="ellipse">
              <a:avLst/>
            </a:prstGeom>
            <a:solidFill>
              <a:schemeClr val="tx2">
                <a:lumMod val="40000"/>
                <a:lumOff val="60000"/>
              </a:schemeClr>
            </a:solid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GB" sz="2400" dirty="0">
                  <a:solidFill>
                    <a:schemeClr val="tx1"/>
                  </a:solidFill>
                </a:rPr>
                <a:t>Start</a:t>
              </a:r>
            </a:p>
            <a:p>
              <a:pPr algn="ctr"/>
              <a:r>
                <a:rPr lang="en-GB" dirty="0">
                  <a:solidFill>
                    <a:schemeClr val="tx1"/>
                  </a:solidFill>
                </a:rPr>
                <a:t>(Feedback)</a:t>
              </a:r>
            </a:p>
          </p:txBody>
        </p:sp>
        <p:sp>
          <p:nvSpPr>
            <p:cNvPr id="7" name="Flowchart: Manual Input 29"/>
            <p:cNvSpPr/>
            <p:nvPr/>
          </p:nvSpPr>
          <p:spPr>
            <a:xfrm>
              <a:off x="3585485" y="3550015"/>
              <a:ext cx="2155860" cy="1145796"/>
            </a:xfrm>
            <a:prstGeom prst="flowChartManualInput">
              <a:avLst/>
            </a:prstGeom>
            <a:solidFill>
              <a:schemeClr val="accent6">
                <a:lumMod val="60000"/>
                <a:lumOff val="40000"/>
              </a:schemeClr>
            </a:solidFill>
            <a:ln>
              <a:solidFill>
                <a:schemeClr val="accent6">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dirty="0">
                  <a:solidFill>
                    <a:schemeClr val="tx1"/>
                  </a:solidFill>
                </a:rPr>
                <a:t>Fill your feedback</a:t>
              </a:r>
            </a:p>
          </p:txBody>
        </p:sp>
        <p:sp>
          <p:nvSpPr>
            <p:cNvPr id="8" name="Flowchart: Magnetic Disk 30"/>
            <p:cNvSpPr/>
            <p:nvPr/>
          </p:nvSpPr>
          <p:spPr>
            <a:xfrm>
              <a:off x="7109016" y="3541650"/>
              <a:ext cx="2034984" cy="1145796"/>
            </a:xfrm>
            <a:prstGeom prst="flowChartMagneticDisk">
              <a:avLst/>
            </a:prstGeom>
            <a:solidFill>
              <a:srgbClr val="8BB4E1"/>
            </a:solidFill>
            <a:ln>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a:p>
            <a:p>
              <a:pPr algn="ctr"/>
              <a:r>
                <a:rPr lang="en-US" sz="2000" dirty="0">
                  <a:solidFill>
                    <a:schemeClr val="tx1"/>
                  </a:solidFill>
                </a:rPr>
                <a:t>Feedback</a:t>
              </a:r>
            </a:p>
            <a:p>
              <a:pPr algn="ctr"/>
              <a:r>
                <a:rPr lang="en-US" sz="2000" dirty="0">
                  <a:solidFill>
                    <a:schemeClr val="tx1"/>
                  </a:solidFill>
                </a:rPr>
                <a:t>Database</a:t>
              </a:r>
            </a:p>
          </p:txBody>
        </p:sp>
        <p:sp>
          <p:nvSpPr>
            <p:cNvPr id="9" name="TextBox 31"/>
            <p:cNvSpPr txBox="1"/>
            <p:nvPr/>
          </p:nvSpPr>
          <p:spPr>
            <a:xfrm>
              <a:off x="5734418" y="3816252"/>
              <a:ext cx="1183278" cy="369332"/>
            </a:xfrm>
            <a:prstGeom prst="rect">
              <a:avLst/>
            </a:prstGeom>
            <a:noFill/>
          </p:spPr>
          <p:txBody>
            <a:bodyPr vert="horz" wrap="square" rtlCol="0">
              <a:spAutoFit/>
            </a:bodyPr>
            <a:lstStyle/>
            <a:p>
              <a:r>
                <a:rPr lang="en-US" dirty="0"/>
                <a:t>(Update)</a:t>
              </a:r>
            </a:p>
          </p:txBody>
        </p:sp>
        <p:cxnSp>
          <p:nvCxnSpPr>
            <p:cNvPr id="10" name="Straight Arrow Connector 32"/>
            <p:cNvCxnSpPr/>
            <p:nvPr/>
          </p:nvCxnSpPr>
          <p:spPr>
            <a:xfrm>
              <a:off x="2514600" y="4122914"/>
              <a:ext cx="1070885" cy="0"/>
            </a:xfrm>
            <a:prstGeom prst="line">
              <a:avLst/>
            </a:prstGeom>
            <a:ln>
              <a:tailEnd type="arrow" w="med" len="med"/>
            </a:ln>
          </p:spPr>
          <p:style>
            <a:lnRef idx="2">
              <a:schemeClr val="dk1"/>
            </a:lnRef>
            <a:fillRef idx="0">
              <a:schemeClr val="dk1"/>
            </a:fillRef>
            <a:effectRef idx="0">
              <a:schemeClr val="accent1"/>
            </a:effectRef>
            <a:fontRef idx="minor">
              <a:schemeClr val="tx1"/>
            </a:fontRef>
          </p:style>
        </p:cxnSp>
        <p:cxnSp>
          <p:nvCxnSpPr>
            <p:cNvPr id="11" name="Straight Arrow Connector 34"/>
            <p:cNvCxnSpPr/>
            <p:nvPr/>
          </p:nvCxnSpPr>
          <p:spPr>
            <a:xfrm>
              <a:off x="5741344" y="4157564"/>
              <a:ext cx="1367671" cy="0"/>
            </a:xfrm>
            <a:prstGeom prst="line">
              <a:avLst/>
            </a:prstGeom>
            <a:ln>
              <a:tailEnd type="arrow" w="med" len="med"/>
            </a:ln>
          </p:spPr>
          <p:style>
            <a:lnRef idx="2">
              <a:schemeClr val="dk1"/>
            </a:lnRef>
            <a:fillRef idx="0">
              <a:schemeClr val="dk1"/>
            </a:fillRef>
            <a:effectRef idx="0">
              <a:schemeClr val="accent1"/>
            </a:effectRef>
            <a:fontRef idx="minor">
              <a:schemeClr val="tx1"/>
            </a:fontRef>
          </p:style>
        </p:cxnSp>
      </p:grpSp>
      <p:sp>
        <p:nvSpPr>
          <p:cNvPr id="12" name="Rectangle 38"/>
          <p:cNvSpPr/>
          <p:nvPr/>
        </p:nvSpPr>
        <p:spPr>
          <a:xfrm>
            <a:off x="3867462" y="2591783"/>
            <a:ext cx="723275" cy="369332"/>
          </a:xfrm>
          <a:prstGeom prst="rect">
            <a:avLst/>
          </a:prstGeom>
        </p:spPr>
        <p:txBody>
          <a:bodyPr vert="horz" wrap="none" rtlCol="0">
            <a:spAutoFit/>
          </a:bodyPr>
          <a:lstStyle/>
          <a:p>
            <a:r>
              <a:rPr lang="en-US" b="1" dirty="0">
                <a:latin typeface="+mn-lt"/>
              </a:rPr>
              <a:t>Fig.6</a:t>
            </a:r>
          </a:p>
        </p:txBody>
      </p:sp>
      <p:sp>
        <p:nvSpPr>
          <p:cNvPr id="13" name="Rectangle 39"/>
          <p:cNvSpPr/>
          <p:nvPr/>
        </p:nvSpPr>
        <p:spPr>
          <a:xfrm>
            <a:off x="-8919" y="3124200"/>
            <a:ext cx="2067617" cy="523220"/>
          </a:xfrm>
          <a:prstGeom prst="rect">
            <a:avLst/>
          </a:prstGeom>
        </p:spPr>
        <p:txBody>
          <a:bodyPr vert="horz" wrap="none" rtlCol="0">
            <a:spAutoFit/>
          </a:bodyPr>
          <a:lstStyle/>
          <a:p>
            <a:pPr marL="457200" indent="-457200">
              <a:buFont typeface="Arial"/>
              <a:buChar char="•"/>
            </a:pPr>
            <a:r>
              <a:rPr lang="en-US" sz="2800" b="1" dirty="0">
                <a:latin typeface="Cambria"/>
              </a:rPr>
              <a:t>Settings:</a:t>
            </a:r>
          </a:p>
        </p:txBody>
      </p:sp>
      <p:grpSp>
        <p:nvGrpSpPr>
          <p:cNvPr id="14" name="Group 4"/>
          <p:cNvGrpSpPr/>
          <p:nvPr/>
        </p:nvGrpSpPr>
        <p:grpSpPr>
          <a:xfrm>
            <a:off x="164491" y="3341757"/>
            <a:ext cx="8695718" cy="3215616"/>
            <a:chOff x="142801" y="3331920"/>
            <a:chExt cx="8695718" cy="3215616"/>
          </a:xfrm>
        </p:grpSpPr>
        <p:sp>
          <p:nvSpPr>
            <p:cNvPr id="15" name="TextBox 70"/>
            <p:cNvSpPr txBox="1"/>
            <p:nvPr/>
          </p:nvSpPr>
          <p:spPr>
            <a:xfrm>
              <a:off x="5046577" y="6178204"/>
              <a:ext cx="2161380" cy="369332"/>
            </a:xfrm>
            <a:prstGeom prst="rect">
              <a:avLst/>
            </a:prstGeom>
            <a:noFill/>
          </p:spPr>
          <p:txBody>
            <a:bodyPr vert="horz" wrap="square" rtlCol="0">
              <a:spAutoFit/>
            </a:bodyPr>
            <a:lstStyle/>
            <a:p>
              <a:r>
                <a:rPr lang="en-US" dirty="0"/>
                <a:t>(Update Password)</a:t>
              </a:r>
            </a:p>
          </p:txBody>
        </p:sp>
        <p:grpSp>
          <p:nvGrpSpPr>
            <p:cNvPr id="16" name="Group 2"/>
            <p:cNvGrpSpPr/>
            <p:nvPr/>
          </p:nvGrpSpPr>
          <p:grpSpPr>
            <a:xfrm>
              <a:off x="142801" y="3331920"/>
              <a:ext cx="8695718" cy="2946271"/>
              <a:chOff x="-8919" y="3298528"/>
              <a:chExt cx="8695718" cy="2946271"/>
            </a:xfrm>
          </p:grpSpPr>
          <p:sp>
            <p:nvSpPr>
              <p:cNvPr id="17" name="Oval 40"/>
              <p:cNvSpPr/>
              <p:nvPr/>
            </p:nvSpPr>
            <p:spPr>
              <a:xfrm>
                <a:off x="-8919" y="3733800"/>
                <a:ext cx="2067617" cy="1066800"/>
              </a:xfrm>
              <a:prstGeom prst="ellipse">
                <a:avLst/>
              </a:prstGeom>
              <a:solidFill>
                <a:schemeClr val="tx2">
                  <a:lumMod val="40000"/>
                  <a:lumOff val="60000"/>
                </a:schemeClr>
              </a:solid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Start</a:t>
                </a:r>
              </a:p>
              <a:p>
                <a:pPr algn="ctr"/>
                <a:r>
                  <a:rPr lang="en-US" dirty="0">
                    <a:solidFill>
                      <a:schemeClr val="tx1"/>
                    </a:solidFill>
                  </a:rPr>
                  <a:t>(Change password)</a:t>
                </a:r>
              </a:p>
            </p:txBody>
          </p:sp>
          <p:cxnSp>
            <p:nvCxnSpPr>
              <p:cNvPr id="18" name="Straight Arrow Connector 43"/>
              <p:cNvCxnSpPr/>
              <p:nvPr/>
            </p:nvCxnSpPr>
            <p:spPr>
              <a:xfrm>
                <a:off x="2058698" y="4267200"/>
                <a:ext cx="535442" cy="0"/>
              </a:xfrm>
              <a:prstGeom prst="line">
                <a:avLst/>
              </a:prstGeom>
              <a:ln>
                <a:tailEnd type="arrow" w="med" len="med"/>
              </a:ln>
            </p:spPr>
            <p:style>
              <a:lnRef idx="2">
                <a:schemeClr val="dk1"/>
              </a:lnRef>
              <a:fillRef idx="0">
                <a:schemeClr val="dk1"/>
              </a:fillRef>
              <a:effectRef idx="0">
                <a:schemeClr val="accent1"/>
              </a:effectRef>
              <a:fontRef idx="minor">
                <a:schemeClr val="tx1"/>
              </a:fontRef>
            </p:style>
          </p:cxnSp>
          <p:sp>
            <p:nvSpPr>
              <p:cNvPr id="19" name="Flowchart: Manual Input 45"/>
              <p:cNvSpPr/>
              <p:nvPr/>
            </p:nvSpPr>
            <p:spPr>
              <a:xfrm>
                <a:off x="2610835" y="3808429"/>
                <a:ext cx="1444460" cy="1145796"/>
              </a:xfrm>
              <a:prstGeom prst="flowChartManualInput">
                <a:avLst/>
              </a:prstGeom>
              <a:solidFill>
                <a:schemeClr val="accent3">
                  <a:lumMod val="40000"/>
                  <a:lumOff val="60000"/>
                </a:schemeClr>
              </a:solidFill>
              <a:ln>
                <a:solidFill>
                  <a:schemeClr val="accent3">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dirty="0">
                    <a:solidFill>
                      <a:schemeClr val="tx1"/>
                    </a:solidFill>
                  </a:rPr>
                  <a:t>Enter old password</a:t>
                </a:r>
              </a:p>
            </p:txBody>
          </p:sp>
          <p:cxnSp>
            <p:nvCxnSpPr>
              <p:cNvPr id="20" name="Straight Arrow Connector 46"/>
              <p:cNvCxnSpPr/>
              <p:nvPr/>
            </p:nvCxnSpPr>
            <p:spPr>
              <a:xfrm>
                <a:off x="4055295" y="4267200"/>
                <a:ext cx="563152" cy="0"/>
              </a:xfrm>
              <a:prstGeom prst="line">
                <a:avLst/>
              </a:prstGeom>
              <a:ln>
                <a:tailEnd type="arrow" w="med" len="med"/>
              </a:ln>
            </p:spPr>
            <p:style>
              <a:lnRef idx="2">
                <a:schemeClr val="dk1"/>
              </a:lnRef>
              <a:fillRef idx="0">
                <a:schemeClr val="dk1"/>
              </a:fillRef>
              <a:effectRef idx="0">
                <a:schemeClr val="accent1"/>
              </a:effectRef>
              <a:fontRef idx="minor">
                <a:schemeClr val="tx1"/>
              </a:fontRef>
            </p:style>
          </p:cxnSp>
          <p:sp>
            <p:nvSpPr>
              <p:cNvPr id="21" name="Flowchart: Magnetic Disk 49"/>
              <p:cNvSpPr/>
              <p:nvPr/>
            </p:nvSpPr>
            <p:spPr>
              <a:xfrm>
                <a:off x="4015727" y="5048720"/>
                <a:ext cx="2034984" cy="1145796"/>
              </a:xfrm>
              <a:prstGeom prst="flowChartMagneticDisk">
                <a:avLst/>
              </a:prstGeom>
              <a:solidFill>
                <a:srgbClr val="CCFF99"/>
              </a:solidFill>
              <a:ln>
                <a:solidFill>
                  <a:srgbClr val="99FF66"/>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dirty="0"/>
              </a:p>
              <a:p>
                <a:pPr algn="ctr"/>
                <a:r>
                  <a:rPr lang="en-US" sz="2000" dirty="0">
                    <a:solidFill>
                      <a:schemeClr val="tx1"/>
                    </a:solidFill>
                  </a:rPr>
                  <a:t>Student</a:t>
                </a:r>
              </a:p>
              <a:p>
                <a:pPr algn="ctr"/>
                <a:r>
                  <a:rPr lang="en-US" sz="2000" dirty="0">
                    <a:solidFill>
                      <a:schemeClr val="tx1"/>
                    </a:solidFill>
                  </a:rPr>
                  <a:t>Database</a:t>
                </a:r>
              </a:p>
            </p:txBody>
          </p:sp>
          <p:cxnSp>
            <p:nvCxnSpPr>
              <p:cNvPr id="22" name="Straight Connector 51"/>
              <p:cNvCxnSpPr/>
              <p:nvPr/>
            </p:nvCxnSpPr>
            <p:spPr>
              <a:xfrm>
                <a:off x="4724400" y="4343400"/>
                <a:ext cx="0" cy="685800"/>
              </a:xfrm>
              <a:prstGeom prst="line">
                <a:avLst/>
              </a:prstGeom>
            </p:spPr>
            <p:style>
              <a:lnRef idx="2">
                <a:schemeClr val="dk1"/>
              </a:lnRef>
              <a:fillRef idx="0">
                <a:schemeClr val="dk1"/>
              </a:fillRef>
              <a:effectRef idx="0">
                <a:schemeClr val="accent1"/>
              </a:effectRef>
              <a:fontRef idx="minor">
                <a:schemeClr val="tx1"/>
              </a:fontRef>
            </p:style>
          </p:cxnSp>
          <p:sp>
            <p:nvSpPr>
              <p:cNvPr id="23" name="Flowchart: Manual Input 53"/>
              <p:cNvSpPr/>
              <p:nvPr/>
            </p:nvSpPr>
            <p:spPr>
              <a:xfrm>
                <a:off x="6957950" y="3694299"/>
                <a:ext cx="1728849" cy="1145796"/>
              </a:xfrm>
              <a:prstGeom prst="flowChartManualInput">
                <a:avLst/>
              </a:prstGeom>
              <a:solidFill>
                <a:schemeClr val="tx2">
                  <a:lumMod val="40000"/>
                  <a:lumOff val="60000"/>
                </a:schemeClr>
              </a:solid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dirty="0">
                    <a:solidFill>
                      <a:schemeClr val="tx1"/>
                    </a:solidFill>
                  </a:rPr>
                  <a:t>Enter new password</a:t>
                </a:r>
              </a:p>
            </p:txBody>
          </p:sp>
          <p:cxnSp>
            <p:nvCxnSpPr>
              <p:cNvPr id="24" name="Straight Arrow Connector 54"/>
              <p:cNvCxnSpPr>
                <a:stCxn id="27" idx="3"/>
              </p:cNvCxnSpPr>
              <p:nvPr/>
            </p:nvCxnSpPr>
            <p:spPr>
              <a:xfrm>
                <a:off x="6235942" y="4267200"/>
                <a:ext cx="722009" cy="38100"/>
              </a:xfrm>
              <a:prstGeom prst="line">
                <a:avLst/>
              </a:prstGeom>
              <a:ln>
                <a:tailEnd type="arrow" w="med" len="med"/>
              </a:ln>
            </p:spPr>
            <p:style>
              <a:lnRef idx="2">
                <a:schemeClr val="dk1"/>
              </a:lnRef>
              <a:fillRef idx="0">
                <a:schemeClr val="dk1"/>
              </a:fillRef>
              <a:effectRef idx="0">
                <a:schemeClr val="accent1"/>
              </a:effectRef>
              <a:fontRef idx="minor">
                <a:schemeClr val="tx1"/>
              </a:fontRef>
            </p:style>
          </p:cxnSp>
          <p:cxnSp>
            <p:nvCxnSpPr>
              <p:cNvPr id="25" name="Straight Arrow Connector 56"/>
              <p:cNvCxnSpPr>
                <a:stCxn id="26" idx="1"/>
                <a:endCxn id="21" idx="4"/>
              </p:cNvCxnSpPr>
              <p:nvPr/>
            </p:nvCxnSpPr>
            <p:spPr>
              <a:xfrm flipH="1">
                <a:off x="6050710" y="5588243"/>
                <a:ext cx="681284" cy="33375"/>
              </a:xfrm>
              <a:prstGeom prst="line">
                <a:avLst/>
              </a:prstGeom>
              <a:ln>
                <a:tailEnd type="arrow" w="med" len="med"/>
              </a:ln>
            </p:spPr>
            <p:style>
              <a:lnRef idx="2">
                <a:schemeClr val="dk1"/>
              </a:lnRef>
              <a:fillRef idx="0">
                <a:schemeClr val="dk1"/>
              </a:fillRef>
              <a:effectRef idx="0">
                <a:schemeClr val="accent1"/>
              </a:effectRef>
              <a:fontRef idx="minor">
                <a:schemeClr val="tx1"/>
              </a:fontRef>
            </p:style>
          </p:cxnSp>
          <p:sp>
            <p:nvSpPr>
              <p:cNvPr id="26" name="Flowchart: Manual Input 58"/>
              <p:cNvSpPr/>
              <p:nvPr/>
            </p:nvSpPr>
            <p:spPr>
              <a:xfrm>
                <a:off x="6731994" y="5015345"/>
                <a:ext cx="1658481" cy="1145796"/>
              </a:xfrm>
              <a:prstGeom prst="flowChartManualInput">
                <a:avLst/>
              </a:prstGeom>
              <a:solidFill>
                <a:schemeClr val="tx2">
                  <a:lumMod val="40000"/>
                  <a:lumOff val="60000"/>
                </a:schemeClr>
              </a:solid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000" dirty="0">
                    <a:solidFill>
                      <a:schemeClr val="tx1"/>
                    </a:solidFill>
                  </a:rPr>
                  <a:t>Confirm new password</a:t>
                </a:r>
              </a:p>
            </p:txBody>
          </p:sp>
          <p:sp>
            <p:nvSpPr>
              <p:cNvPr id="27" name="Flowchart: Decision 71"/>
              <p:cNvSpPr/>
              <p:nvPr/>
            </p:nvSpPr>
            <p:spPr>
              <a:xfrm>
                <a:off x="4580274" y="3813691"/>
                <a:ext cx="1655668" cy="907017"/>
              </a:xfrm>
              <a:prstGeom prst="flowChartDecision">
                <a:avLst/>
              </a:prstGeom>
              <a:solidFill>
                <a:srgbClr val="FB9989"/>
              </a:solidFill>
              <a:ln>
                <a:solidFill>
                  <a:srgbClr val="FB9989"/>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Valid</a:t>
                </a:r>
              </a:p>
            </p:txBody>
          </p:sp>
          <p:cxnSp>
            <p:nvCxnSpPr>
              <p:cNvPr id="28" name="Straight Arrow Connector 79"/>
              <p:cNvCxnSpPr/>
              <p:nvPr/>
            </p:nvCxnSpPr>
            <p:spPr>
              <a:xfrm>
                <a:off x="7035454" y="4840097"/>
                <a:ext cx="0" cy="341503"/>
              </a:xfrm>
              <a:prstGeom prst="line">
                <a:avLst/>
              </a:prstGeom>
              <a:ln>
                <a:tailEnd type="arrow" w="med" len="med"/>
              </a:ln>
            </p:spPr>
            <p:style>
              <a:lnRef idx="2">
                <a:schemeClr val="dk1"/>
              </a:lnRef>
              <a:fillRef idx="0">
                <a:schemeClr val="dk1"/>
              </a:fillRef>
              <a:effectRef idx="0">
                <a:schemeClr val="accent1"/>
              </a:effectRef>
              <a:fontRef idx="minor">
                <a:schemeClr val="tx1"/>
              </a:fontRef>
            </p:style>
          </p:cxnSp>
          <p:sp>
            <p:nvSpPr>
              <p:cNvPr id="29" name="TextBox 81"/>
              <p:cNvSpPr txBox="1"/>
              <p:nvPr/>
            </p:nvSpPr>
            <p:spPr>
              <a:xfrm>
                <a:off x="6274114" y="3916918"/>
                <a:ext cx="761339" cy="369332"/>
              </a:xfrm>
              <a:prstGeom prst="rect">
                <a:avLst/>
              </a:prstGeom>
              <a:noFill/>
            </p:spPr>
            <p:txBody>
              <a:bodyPr vert="horz" wrap="square" rtlCol="0">
                <a:spAutoFit/>
              </a:bodyPr>
              <a:lstStyle/>
              <a:p>
                <a:r>
                  <a:rPr lang="en-US" dirty="0"/>
                  <a:t>Yes</a:t>
                </a:r>
              </a:p>
            </p:txBody>
          </p:sp>
          <p:cxnSp>
            <p:nvCxnSpPr>
              <p:cNvPr id="30" name="Straight Connector 83"/>
              <p:cNvCxnSpPr>
                <a:stCxn id="27" idx="0"/>
              </p:cNvCxnSpPr>
              <p:nvPr/>
            </p:nvCxnSpPr>
            <p:spPr>
              <a:xfrm flipV="1">
                <a:off x="5408107" y="3505200"/>
                <a:ext cx="0" cy="308490"/>
              </a:xfrm>
              <a:prstGeom prst="line">
                <a:avLst/>
              </a:prstGeom>
            </p:spPr>
            <p:style>
              <a:lnRef idx="2">
                <a:schemeClr val="dk1"/>
              </a:lnRef>
              <a:fillRef idx="0">
                <a:schemeClr val="dk1"/>
              </a:fillRef>
              <a:effectRef idx="0">
                <a:schemeClr val="accent1"/>
              </a:effectRef>
              <a:fontRef idx="minor">
                <a:schemeClr val="tx1"/>
              </a:fontRef>
            </p:style>
          </p:cxnSp>
          <p:cxnSp>
            <p:nvCxnSpPr>
              <p:cNvPr id="31" name="Straight Arrow Connector 85"/>
              <p:cNvCxnSpPr/>
              <p:nvPr/>
            </p:nvCxnSpPr>
            <p:spPr>
              <a:xfrm flipH="1">
                <a:off x="4055295" y="3505200"/>
                <a:ext cx="1352813" cy="308490"/>
              </a:xfrm>
              <a:prstGeom prst="line">
                <a:avLst/>
              </a:prstGeom>
              <a:ln>
                <a:tailEnd type="arrow" w="med" len="med"/>
              </a:ln>
            </p:spPr>
            <p:style>
              <a:lnRef idx="2">
                <a:schemeClr val="dk1"/>
              </a:lnRef>
              <a:fillRef idx="0">
                <a:schemeClr val="dk1"/>
              </a:fillRef>
              <a:effectRef idx="0">
                <a:schemeClr val="accent1"/>
              </a:effectRef>
              <a:fontRef idx="minor">
                <a:schemeClr val="tx1"/>
              </a:fontRef>
            </p:style>
          </p:cxnSp>
          <p:sp>
            <p:nvSpPr>
              <p:cNvPr id="32" name="TextBox 86"/>
              <p:cNvSpPr txBox="1"/>
              <p:nvPr/>
            </p:nvSpPr>
            <p:spPr>
              <a:xfrm>
                <a:off x="4371507" y="3298528"/>
                <a:ext cx="761339" cy="369332"/>
              </a:xfrm>
              <a:prstGeom prst="rect">
                <a:avLst/>
              </a:prstGeom>
              <a:noFill/>
            </p:spPr>
            <p:txBody>
              <a:bodyPr vert="horz" wrap="square" rtlCol="0">
                <a:spAutoFit/>
              </a:bodyPr>
              <a:lstStyle/>
              <a:p>
                <a:r>
                  <a:rPr lang="en-US" dirty="0"/>
                  <a:t>No</a:t>
                </a:r>
              </a:p>
            </p:txBody>
          </p:sp>
          <p:sp>
            <p:nvSpPr>
              <p:cNvPr id="33" name="Rectangle 87"/>
              <p:cNvSpPr/>
              <p:nvPr/>
            </p:nvSpPr>
            <p:spPr>
              <a:xfrm>
                <a:off x="2186974" y="5875466"/>
                <a:ext cx="723275" cy="369332"/>
              </a:xfrm>
              <a:prstGeom prst="rect">
                <a:avLst/>
              </a:prstGeom>
            </p:spPr>
            <p:txBody>
              <a:bodyPr vert="horz" wrap="none" rtlCol="0">
                <a:spAutoFit/>
              </a:bodyPr>
              <a:lstStyle/>
              <a:p>
                <a:r>
                  <a:rPr lang="en-US" b="1" dirty="0">
                    <a:latin typeface="+mn-lt"/>
                  </a:rPr>
                  <a:t>Fig.7</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900" decel="100000" fill="hold"/>
                                        <p:tgtEl>
                                          <p:spTgt spid="5"/>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37"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900" decel="100000" fill="hold"/>
                                        <p:tgtEl>
                                          <p:spTgt spid="14"/>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name="slide8">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4343400" y="6477000"/>
            <a:ext cx="588335" cy="381000"/>
          </a:xfrm>
        </p:spPr>
        <p:txBody>
          <a:bodyPr vert="horz" rtlCol="0"/>
          <a:lstStyle/>
          <a:p>
            <a:pPr algn="ctr"/>
            <a:fld id="{7AB9E943-3816-4374-AF4F-01835616C0FE}" type="slidenum">
              <a:rPr sz="1600" b="1">
                <a:solidFill>
                  <a:schemeClr val="tx1"/>
                </a:solidFill>
              </a:rPr>
              <a:t>8</a:t>
            </a:fld>
            <a:endParaRPr lang="en-US" sz="1600" b="1" dirty="0">
              <a:solidFill>
                <a:schemeClr val="tx1"/>
              </a:solidFill>
            </a:endParaRPr>
          </a:p>
        </p:txBody>
      </p:sp>
      <p:sp>
        <p:nvSpPr>
          <p:cNvPr id="3" name="Rectangle 3"/>
          <p:cNvSpPr/>
          <p:nvPr/>
        </p:nvSpPr>
        <p:spPr>
          <a:xfrm>
            <a:off x="870085" y="-76200"/>
            <a:ext cx="7359515" cy="646330"/>
          </a:xfrm>
          <a:prstGeom prst="rect">
            <a:avLst/>
          </a:prstGeom>
        </p:spPr>
        <p:txBody>
          <a:bodyPr vert="horz" wrap="none" rtlCol="0">
            <a:spAutoFit/>
          </a:bodyPr>
          <a:lstStyle/>
          <a:p>
            <a:pPr algn="ctr"/>
            <a:r>
              <a:rPr lang="en-US" sz="3600" b="1" u="sng" dirty="0">
                <a:latin typeface="Bodoni MT"/>
              </a:rPr>
              <a:t>Block Diagram : Admin Home Screen</a:t>
            </a:r>
          </a:p>
        </p:txBody>
      </p:sp>
      <p:sp>
        <p:nvSpPr>
          <p:cNvPr id="4" name="Oval 4"/>
          <p:cNvSpPr/>
          <p:nvPr/>
        </p:nvSpPr>
        <p:spPr>
          <a:xfrm>
            <a:off x="2585427" y="583985"/>
            <a:ext cx="3928830" cy="796157"/>
          </a:xfrm>
          <a:prstGeom prst="ellipse">
            <a:avLst/>
          </a:prstGeom>
          <a:solidFill>
            <a:schemeClr val="accent2">
              <a:lumMod val="40000"/>
              <a:lumOff val="60000"/>
            </a:schemeClr>
          </a:solidFill>
          <a:ln>
            <a:solidFill>
              <a:schemeClr val="accent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Start(Admin home screen)</a:t>
            </a:r>
          </a:p>
        </p:txBody>
      </p:sp>
      <p:cxnSp>
        <p:nvCxnSpPr>
          <p:cNvPr id="5" name="Straight Connector 5"/>
          <p:cNvCxnSpPr/>
          <p:nvPr/>
        </p:nvCxnSpPr>
        <p:spPr>
          <a:xfrm>
            <a:off x="4648200" y="1403277"/>
            <a:ext cx="0" cy="3062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7"/>
          <p:cNvCxnSpPr/>
          <p:nvPr/>
        </p:nvCxnSpPr>
        <p:spPr>
          <a:xfrm flipH="1" flipV="1">
            <a:off x="3094000" y="1685789"/>
            <a:ext cx="4177715" cy="23760"/>
          </a:xfrm>
          <a:prstGeom prst="line">
            <a:avLst/>
          </a:prstGeom>
          <a:ln w="38100">
            <a:solidFill>
              <a:schemeClr val="tx1"/>
            </a:solidFill>
          </a:ln>
        </p:spPr>
        <p:style>
          <a:lnRef idx="1">
            <a:schemeClr val="dk1"/>
          </a:lnRef>
          <a:fillRef idx="0">
            <a:schemeClr val="dk1"/>
          </a:fillRef>
          <a:effectRef idx="0">
            <a:schemeClr val="accent1"/>
          </a:effectRef>
          <a:fontRef idx="minor">
            <a:schemeClr val="tx1"/>
          </a:fontRef>
        </p:style>
      </p:cxnSp>
      <p:cxnSp>
        <p:nvCxnSpPr>
          <p:cNvPr id="7" name="Straight Arrow Connector 11"/>
          <p:cNvCxnSpPr/>
          <p:nvPr/>
        </p:nvCxnSpPr>
        <p:spPr>
          <a:xfrm>
            <a:off x="3120777" y="1685789"/>
            <a:ext cx="0" cy="477694"/>
          </a:xfrm>
          <a:prstGeom prst="line">
            <a:avLst/>
          </a:prstGeom>
          <a:ln w="2857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grpSp>
        <p:nvGrpSpPr>
          <p:cNvPr id="8" name="Group 38"/>
          <p:cNvGrpSpPr/>
          <p:nvPr/>
        </p:nvGrpSpPr>
        <p:grpSpPr>
          <a:xfrm>
            <a:off x="2117078" y="2205117"/>
            <a:ext cx="2226322" cy="3388001"/>
            <a:chOff x="1179530" y="2205117"/>
            <a:chExt cx="2226322" cy="3388001"/>
          </a:xfrm>
        </p:grpSpPr>
        <p:grpSp>
          <p:nvGrpSpPr>
            <p:cNvPr id="9" name="Group 37"/>
            <p:cNvGrpSpPr/>
            <p:nvPr/>
          </p:nvGrpSpPr>
          <p:grpSpPr>
            <a:xfrm>
              <a:off x="1179530" y="2205117"/>
              <a:ext cx="2226322" cy="2496461"/>
              <a:chOff x="1179530" y="2205117"/>
              <a:chExt cx="2226322" cy="2496461"/>
            </a:xfrm>
          </p:grpSpPr>
          <p:sp>
            <p:nvSpPr>
              <p:cNvPr id="10" name="Flowchart: Alternate Process 9"/>
              <p:cNvSpPr/>
              <p:nvPr/>
            </p:nvSpPr>
            <p:spPr>
              <a:xfrm>
                <a:off x="1246850" y="2205117"/>
                <a:ext cx="1925897" cy="955388"/>
              </a:xfrm>
              <a:prstGeom prst="flowChartAlternateProcess">
                <a:avLst/>
              </a:prstGeom>
              <a:solidFill>
                <a:schemeClr val="accent1">
                  <a:lumMod val="40000"/>
                  <a:lumOff val="60000"/>
                </a:schemeClr>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Assign Worker</a:t>
                </a:r>
              </a:p>
            </p:txBody>
          </p:sp>
          <p:cxnSp>
            <p:nvCxnSpPr>
              <p:cNvPr id="11" name="Straight Arrow Connector 13"/>
              <p:cNvCxnSpPr>
                <a:stCxn id="10" idx="2"/>
                <a:endCxn id="12" idx="0"/>
              </p:cNvCxnSpPr>
              <p:nvPr/>
            </p:nvCxnSpPr>
            <p:spPr>
              <a:xfrm>
                <a:off x="2209800" y="3160505"/>
                <a:ext cx="82891" cy="340802"/>
              </a:xfrm>
              <a:prstGeom prst="line">
                <a:avLst/>
              </a:prstGeom>
              <a:ln w="2857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12" name="Flowchart: Manual Input 14"/>
              <p:cNvSpPr/>
              <p:nvPr/>
            </p:nvSpPr>
            <p:spPr>
              <a:xfrm>
                <a:off x="1179530" y="3402247"/>
                <a:ext cx="2226322" cy="990600"/>
              </a:xfrm>
              <a:prstGeom prst="flowChartManualInput">
                <a:avLst/>
              </a:prstGeom>
              <a:solidFill>
                <a:srgbClr val="92D050"/>
              </a:solidFill>
              <a:ln>
                <a:solidFill>
                  <a:schemeClr val="accent6">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Select work type , complaint</a:t>
                </a:r>
              </a:p>
            </p:txBody>
          </p:sp>
          <p:cxnSp>
            <p:nvCxnSpPr>
              <p:cNvPr id="13" name="Straight Arrow Connector 23"/>
              <p:cNvCxnSpPr>
                <a:stCxn id="12" idx="2"/>
                <a:endCxn id="14" idx="0"/>
              </p:cNvCxnSpPr>
              <p:nvPr/>
            </p:nvCxnSpPr>
            <p:spPr>
              <a:xfrm flipH="1">
                <a:off x="2191821" y="4392847"/>
                <a:ext cx="100870" cy="308731"/>
              </a:xfrm>
              <a:prstGeom prst="line">
                <a:avLst/>
              </a:prstGeom>
              <a:ln w="2857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grpSp>
        <p:sp>
          <p:nvSpPr>
            <p:cNvPr id="14" name="Flowchart: Manual Input 24"/>
            <p:cNvSpPr/>
            <p:nvPr/>
          </p:nvSpPr>
          <p:spPr>
            <a:xfrm>
              <a:off x="1228872" y="4602518"/>
              <a:ext cx="1925897" cy="990600"/>
            </a:xfrm>
            <a:prstGeom prst="flowChartManualInput">
              <a:avLst/>
            </a:prstGeom>
            <a:solidFill>
              <a:srgbClr val="92D050"/>
            </a:solidFill>
            <a:ln>
              <a:solidFill>
                <a:schemeClr val="accent6">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Select worker</a:t>
              </a:r>
            </a:p>
          </p:txBody>
        </p:sp>
      </p:grpSp>
      <p:sp>
        <p:nvSpPr>
          <p:cNvPr id="15" name="Flowchart: Manual Operation 48"/>
          <p:cNvSpPr/>
          <p:nvPr/>
        </p:nvSpPr>
        <p:spPr>
          <a:xfrm>
            <a:off x="2438400" y="6019800"/>
            <a:ext cx="1524000" cy="685800"/>
          </a:xfrm>
          <a:prstGeom prst="flowChartManualOperation">
            <a:avLst/>
          </a:prstGeom>
          <a:solidFill>
            <a:srgbClr val="CF9A17"/>
          </a:solidFill>
          <a:ln>
            <a:solidFill>
              <a:srgbClr val="CF9A17"/>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Submit</a:t>
            </a:r>
          </a:p>
        </p:txBody>
      </p:sp>
      <p:cxnSp>
        <p:nvCxnSpPr>
          <p:cNvPr id="16" name="Straight Arrow Connector 49"/>
          <p:cNvCxnSpPr>
            <a:endCxn id="15" idx="0"/>
          </p:cNvCxnSpPr>
          <p:nvPr/>
        </p:nvCxnSpPr>
        <p:spPr>
          <a:xfrm>
            <a:off x="3200400" y="5593118"/>
            <a:ext cx="0" cy="426682"/>
          </a:xfrm>
          <a:prstGeom prst="line">
            <a:avLst/>
          </a:prstGeom>
          <a:ln w="2857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55"/>
          <p:cNvCxnSpPr/>
          <p:nvPr/>
        </p:nvCxnSpPr>
        <p:spPr>
          <a:xfrm flipH="1">
            <a:off x="2184399" y="6370664"/>
            <a:ext cx="397044" cy="0"/>
          </a:xfrm>
          <a:prstGeom prst="line">
            <a:avLst/>
          </a:prstGeom>
          <a:ln w="2857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18" name="Flowchart: Magnetic Disk 57"/>
          <p:cNvSpPr/>
          <p:nvPr/>
        </p:nvSpPr>
        <p:spPr>
          <a:xfrm>
            <a:off x="228600" y="5593118"/>
            <a:ext cx="1955799" cy="1112481"/>
          </a:xfrm>
          <a:prstGeom prst="flowChartMagneticDisk">
            <a:avLst/>
          </a:prstGeom>
          <a:solidFill>
            <a:srgbClr val="31EFCF"/>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Complaint database</a:t>
            </a:r>
          </a:p>
        </p:txBody>
      </p:sp>
      <p:grpSp>
        <p:nvGrpSpPr>
          <p:cNvPr id="19" name="Group 77"/>
          <p:cNvGrpSpPr/>
          <p:nvPr/>
        </p:nvGrpSpPr>
        <p:grpSpPr>
          <a:xfrm>
            <a:off x="6272810" y="1685789"/>
            <a:ext cx="1925899" cy="4893303"/>
            <a:chOff x="5361649" y="1659897"/>
            <a:chExt cx="1925899" cy="4893303"/>
          </a:xfrm>
        </p:grpSpPr>
        <p:sp>
          <p:nvSpPr>
            <p:cNvPr id="20" name="Flowchart: Alternate Process 10"/>
            <p:cNvSpPr/>
            <p:nvPr/>
          </p:nvSpPr>
          <p:spPr>
            <a:xfrm>
              <a:off x="5361650" y="2240290"/>
              <a:ext cx="1925897" cy="955388"/>
            </a:xfrm>
            <a:prstGeom prst="flowChartAlternateProcess">
              <a:avLst/>
            </a:prstGeom>
            <a:solidFill>
              <a:schemeClr val="accent1">
                <a:lumMod val="40000"/>
                <a:lumOff val="60000"/>
              </a:schemeClr>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Redirect information</a:t>
              </a:r>
            </a:p>
          </p:txBody>
        </p:sp>
        <p:cxnSp>
          <p:nvCxnSpPr>
            <p:cNvPr id="21" name="Straight Arrow Connector 12"/>
            <p:cNvCxnSpPr/>
            <p:nvPr/>
          </p:nvCxnSpPr>
          <p:spPr>
            <a:xfrm>
              <a:off x="6324600" y="1659897"/>
              <a:ext cx="0" cy="545220"/>
            </a:xfrm>
            <a:prstGeom prst="line">
              <a:avLst/>
            </a:prstGeom>
            <a:ln w="2857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0"/>
            <p:cNvCxnSpPr/>
            <p:nvPr/>
          </p:nvCxnSpPr>
          <p:spPr>
            <a:xfrm flipH="1">
              <a:off x="6280066" y="3228644"/>
              <a:ext cx="17154" cy="318863"/>
            </a:xfrm>
            <a:prstGeom prst="line">
              <a:avLst/>
            </a:prstGeom>
            <a:ln w="2857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23" name="Flowchart: Manual Input 22"/>
            <p:cNvSpPr/>
            <p:nvPr/>
          </p:nvSpPr>
          <p:spPr>
            <a:xfrm>
              <a:off x="5361650" y="3459998"/>
              <a:ext cx="1925897" cy="875098"/>
            </a:xfrm>
            <a:prstGeom prst="flowChartManualInput">
              <a:avLst/>
            </a:prstGeom>
            <a:solidFill>
              <a:srgbClr val="92D050"/>
            </a:solidFill>
            <a:ln>
              <a:solidFill>
                <a:schemeClr val="accent6">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Select authority</a:t>
              </a:r>
            </a:p>
          </p:txBody>
        </p:sp>
        <p:sp>
          <p:nvSpPr>
            <p:cNvPr id="24" name="Flowchart: Manual Input 72"/>
            <p:cNvSpPr/>
            <p:nvPr/>
          </p:nvSpPr>
          <p:spPr>
            <a:xfrm>
              <a:off x="5361649" y="4620336"/>
              <a:ext cx="1925897" cy="990600"/>
            </a:xfrm>
            <a:prstGeom prst="flowChartManualInput">
              <a:avLst/>
            </a:prstGeom>
            <a:solidFill>
              <a:srgbClr val="92D050"/>
            </a:solidFill>
            <a:ln>
              <a:solidFill>
                <a:schemeClr val="accent6">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Write message</a:t>
              </a:r>
            </a:p>
          </p:txBody>
        </p:sp>
        <p:cxnSp>
          <p:nvCxnSpPr>
            <p:cNvPr id="25" name="Straight Arrow Connector 73"/>
            <p:cNvCxnSpPr>
              <a:endCxn id="24" idx="0"/>
            </p:cNvCxnSpPr>
            <p:nvPr/>
          </p:nvCxnSpPr>
          <p:spPr>
            <a:xfrm>
              <a:off x="6288644" y="4301473"/>
              <a:ext cx="35954" cy="417923"/>
            </a:xfrm>
            <a:prstGeom prst="line">
              <a:avLst/>
            </a:prstGeom>
            <a:ln w="2857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75"/>
            <p:cNvCxnSpPr/>
            <p:nvPr/>
          </p:nvCxnSpPr>
          <p:spPr>
            <a:xfrm>
              <a:off x="6324600" y="5600170"/>
              <a:ext cx="35954" cy="417923"/>
            </a:xfrm>
            <a:prstGeom prst="line">
              <a:avLst/>
            </a:prstGeom>
            <a:ln w="2857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27" name="Flowchart: Manual Operation 76"/>
            <p:cNvSpPr/>
            <p:nvPr/>
          </p:nvSpPr>
          <p:spPr>
            <a:xfrm>
              <a:off x="5688581" y="6025242"/>
              <a:ext cx="1343946" cy="527957"/>
            </a:xfrm>
            <a:prstGeom prst="flowChartManualOperation">
              <a:avLst/>
            </a:prstGeom>
            <a:solidFill>
              <a:schemeClr val="accent4">
                <a:lumMod val="75000"/>
              </a:schemeClr>
            </a:solidFill>
            <a:ln>
              <a:solidFill>
                <a:schemeClr val="accent4">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Send</a:t>
              </a:r>
            </a:p>
          </p:txBody>
        </p:sp>
      </p:grpSp>
      <p:sp>
        <p:nvSpPr>
          <p:cNvPr id="28" name="Rectangle 84"/>
          <p:cNvSpPr/>
          <p:nvPr/>
        </p:nvSpPr>
        <p:spPr>
          <a:xfrm>
            <a:off x="7943688" y="6373035"/>
            <a:ext cx="723275" cy="369332"/>
          </a:xfrm>
          <a:prstGeom prst="rect">
            <a:avLst/>
          </a:prstGeom>
        </p:spPr>
        <p:txBody>
          <a:bodyPr vert="horz" wrap="none" rtlCol="0">
            <a:spAutoFit/>
          </a:bodyPr>
          <a:lstStyle/>
          <a:p>
            <a:r>
              <a:rPr lang="en-US" b="1" dirty="0">
                <a:latin typeface="+mn-lt"/>
              </a:rPr>
              <a:t>Fig.8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900" decel="100000" fill="hold"/>
                                        <p:tgtEl>
                                          <p:spTgt spid="2"/>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18" presetID="37"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900" decel="100000" fill="hold"/>
                                        <p:tgtEl>
                                          <p:spTgt spid="4"/>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24" presetID="37"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900" decel="100000" fill="hold"/>
                                        <p:tgtEl>
                                          <p:spTgt spid="5"/>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30" presetID="37"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900" decel="100000" fill="hold"/>
                                        <p:tgtEl>
                                          <p:spTgt spid="6"/>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36" presetID="37"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900" decel="100000" fill="hold"/>
                                        <p:tgtEl>
                                          <p:spTgt spid="7"/>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42" presetID="37" presetClass="entr" presetSubtype="0" fill="hold"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900" decel="100000" fill="hold"/>
                                        <p:tgtEl>
                                          <p:spTgt spid="8"/>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48" presetID="37"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1000"/>
                                        <p:tgtEl>
                                          <p:spTgt spid="15"/>
                                        </p:tgtEl>
                                      </p:cBhvr>
                                    </p:animEffect>
                                    <p:anim calcmode="lin" valueType="num">
                                      <p:cBhvr>
                                        <p:cTn id="51" dur="1000" fill="hold"/>
                                        <p:tgtEl>
                                          <p:spTgt spid="15"/>
                                        </p:tgtEl>
                                        <p:attrNameLst>
                                          <p:attrName>ppt_x</p:attrName>
                                        </p:attrNameLst>
                                      </p:cBhvr>
                                      <p:tavLst>
                                        <p:tav tm="0">
                                          <p:val>
                                            <p:strVal val="#ppt_x"/>
                                          </p:val>
                                        </p:tav>
                                        <p:tav tm="100000">
                                          <p:val>
                                            <p:strVal val="#ppt_x"/>
                                          </p:val>
                                        </p:tav>
                                      </p:tavLst>
                                    </p:anim>
                                    <p:anim calcmode="lin" valueType="num">
                                      <p:cBhvr>
                                        <p:cTn id="52" dur="900" decel="100000" fill="hold"/>
                                        <p:tgtEl>
                                          <p:spTgt spid="15"/>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54" presetID="37" presetClass="entr" presetSubtype="0"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900" decel="100000" fill="hold"/>
                                        <p:tgtEl>
                                          <p:spTgt spid="16"/>
                                        </p:tgtEl>
                                        <p:attrNameLst>
                                          <p:attrName>ppt_y</p:attrName>
                                        </p:attrNameLst>
                                      </p:cBhvr>
                                      <p:tavLst>
                                        <p:tav tm="0">
                                          <p:val>
                                            <p:strVal val="#ppt_y+1"/>
                                          </p:val>
                                        </p:tav>
                                        <p:tav tm="100000">
                                          <p:val>
                                            <p:strVal val="#ppt_y-.03"/>
                                          </p:val>
                                        </p:tav>
                                      </p:tavLst>
                                    </p:anim>
                                    <p:anim calcmode="lin" valueType="num">
                                      <p:cBhvr>
                                        <p:cTn id="59"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60" presetID="37" presetClass="entr" presetSubtype="0"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900" decel="100000" fill="hold"/>
                                        <p:tgtEl>
                                          <p:spTgt spid="17"/>
                                        </p:tgtEl>
                                        <p:attrNameLst>
                                          <p:attrName>ppt_y</p:attrName>
                                        </p:attrNameLst>
                                      </p:cBhvr>
                                      <p:tavLst>
                                        <p:tav tm="0">
                                          <p:val>
                                            <p:strVal val="#ppt_y+1"/>
                                          </p:val>
                                        </p:tav>
                                        <p:tav tm="100000">
                                          <p:val>
                                            <p:strVal val="#ppt_y-.03"/>
                                          </p:val>
                                        </p:tav>
                                      </p:tavLst>
                                    </p:anim>
                                    <p:anim calcmode="lin" valueType="num">
                                      <p:cBhvr>
                                        <p:cTn id="65"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66" presetID="37" presetClass="entr" presetSubtype="0"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1000"/>
                                        <p:tgtEl>
                                          <p:spTgt spid="18"/>
                                        </p:tgtEl>
                                      </p:cBhvr>
                                    </p:animEffect>
                                    <p:anim calcmode="lin" valueType="num">
                                      <p:cBhvr>
                                        <p:cTn id="69" dur="1000" fill="hold"/>
                                        <p:tgtEl>
                                          <p:spTgt spid="18"/>
                                        </p:tgtEl>
                                        <p:attrNameLst>
                                          <p:attrName>ppt_x</p:attrName>
                                        </p:attrNameLst>
                                      </p:cBhvr>
                                      <p:tavLst>
                                        <p:tav tm="0">
                                          <p:val>
                                            <p:strVal val="#ppt_x"/>
                                          </p:val>
                                        </p:tav>
                                        <p:tav tm="100000">
                                          <p:val>
                                            <p:strVal val="#ppt_x"/>
                                          </p:val>
                                        </p:tav>
                                      </p:tavLst>
                                    </p:anim>
                                    <p:anim calcmode="lin" valueType="num">
                                      <p:cBhvr>
                                        <p:cTn id="70" dur="900" decel="100000" fill="hold"/>
                                        <p:tgtEl>
                                          <p:spTgt spid="18"/>
                                        </p:tgtEl>
                                        <p:attrNameLst>
                                          <p:attrName>ppt_y</p:attrName>
                                        </p:attrNameLst>
                                      </p:cBhvr>
                                      <p:tavLst>
                                        <p:tav tm="0">
                                          <p:val>
                                            <p:strVal val="#ppt_y+1"/>
                                          </p:val>
                                        </p:tav>
                                        <p:tav tm="100000">
                                          <p:val>
                                            <p:strVal val="#ppt_y-.03"/>
                                          </p:val>
                                        </p:tav>
                                      </p:tavLst>
                                    </p:anim>
                                    <p:anim calcmode="lin" valueType="num">
                                      <p:cBhvr>
                                        <p:cTn id="71"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72" presetID="37" presetClass="entr" presetSubtype="0" fill="hold"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900" decel="100000" fill="hold"/>
                                        <p:tgtEl>
                                          <p:spTgt spid="19"/>
                                        </p:tgtEl>
                                        <p:attrNameLst>
                                          <p:attrName>ppt_y</p:attrName>
                                        </p:attrNameLst>
                                      </p:cBhvr>
                                      <p:tavLst>
                                        <p:tav tm="0">
                                          <p:val>
                                            <p:strVal val="#ppt_y+1"/>
                                          </p:val>
                                        </p:tav>
                                        <p:tav tm="100000">
                                          <p:val>
                                            <p:strVal val="#ppt_y-.03"/>
                                          </p:val>
                                        </p:tav>
                                      </p:tavLst>
                                    </p:anim>
                                    <p:anim calcmode="lin" valueType="num">
                                      <p:cBhvr>
                                        <p:cTn id="77"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78" presetID="37" presetClass="entr" presetSubtype="0" fill="hold" grpId="0" nodeType="with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1000"/>
                                        <p:tgtEl>
                                          <p:spTgt spid="28"/>
                                        </p:tgtEl>
                                      </p:cBhvr>
                                    </p:animEffect>
                                    <p:anim calcmode="lin" valueType="num">
                                      <p:cBhvr>
                                        <p:cTn id="81" dur="1000" fill="hold"/>
                                        <p:tgtEl>
                                          <p:spTgt spid="28"/>
                                        </p:tgtEl>
                                        <p:attrNameLst>
                                          <p:attrName>ppt_x</p:attrName>
                                        </p:attrNameLst>
                                      </p:cBhvr>
                                      <p:tavLst>
                                        <p:tav tm="0">
                                          <p:val>
                                            <p:strVal val="#ppt_x"/>
                                          </p:val>
                                        </p:tav>
                                        <p:tav tm="100000">
                                          <p:val>
                                            <p:strVal val="#ppt_x"/>
                                          </p:val>
                                        </p:tav>
                                      </p:tavLst>
                                    </p:anim>
                                    <p:anim calcmode="lin" valueType="num">
                                      <p:cBhvr>
                                        <p:cTn id="82" dur="900" decel="100000" fill="hold"/>
                                        <p:tgtEl>
                                          <p:spTgt spid="28"/>
                                        </p:tgtEl>
                                        <p:attrNameLst>
                                          <p:attrName>ppt_y</p:attrName>
                                        </p:attrNameLst>
                                      </p:cBhvr>
                                      <p:tavLst>
                                        <p:tav tm="0">
                                          <p:val>
                                            <p:strVal val="#ppt_y+1"/>
                                          </p:val>
                                        </p:tav>
                                        <p:tav tm="100000">
                                          <p:val>
                                            <p:strVal val="#ppt_y-.03"/>
                                          </p:val>
                                        </p:tav>
                                      </p:tavLst>
                                    </p:anim>
                                    <p:anim calcmode="lin" valueType="num">
                                      <p:cBhvr>
                                        <p:cTn id="83"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15" grpId="0" animBg="1"/>
      <p:bldP spid="18" grpId="0" animBg="1"/>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name="slide9">
    <p:spTree>
      <p:nvGrpSpPr>
        <p:cNvPr id="1" name=""/>
        <p:cNvGrpSpPr/>
        <p:nvPr/>
      </p:nvGrpSpPr>
      <p:grpSpPr>
        <a:xfrm>
          <a:off x="0" y="0"/>
          <a:ext cx="0" cy="0"/>
          <a:chOff x="0" y="0"/>
          <a:chExt cx="0" cy="0"/>
        </a:xfrm>
      </p:grpSpPr>
      <p:sp>
        <p:nvSpPr>
          <p:cNvPr id="3" name="TextBox 2"/>
          <p:cNvSpPr txBox="1"/>
          <p:nvPr/>
        </p:nvSpPr>
        <p:spPr>
          <a:xfrm>
            <a:off x="304800" y="1470748"/>
            <a:ext cx="8458200" cy="369332"/>
          </a:xfrm>
          <a:prstGeom prst="rect">
            <a:avLst/>
          </a:prstGeom>
          <a:noFill/>
        </p:spPr>
        <p:txBody>
          <a:bodyPr vert="horz" wrap="square" rtlCol="0">
            <a:spAutoFit/>
          </a:bodyPr>
          <a:lstStyle/>
          <a:p>
            <a:r>
              <a:rPr lang="en-US" dirty="0"/>
              <a:t> </a:t>
            </a:r>
          </a:p>
        </p:txBody>
      </p:sp>
      <p:grpSp>
        <p:nvGrpSpPr>
          <p:cNvPr id="4" name="Group 3"/>
          <p:cNvGrpSpPr/>
          <p:nvPr/>
        </p:nvGrpSpPr>
        <p:grpSpPr>
          <a:xfrm>
            <a:off x="-152400" y="556348"/>
            <a:ext cx="9296399" cy="6248398"/>
            <a:chOff x="-150746" y="725269"/>
            <a:chExt cx="9195527" cy="5980331"/>
          </a:xfrm>
        </p:grpSpPr>
        <p:sp>
          <p:nvSpPr>
            <p:cNvPr id="5" name="Oval 4"/>
            <p:cNvSpPr/>
            <p:nvPr/>
          </p:nvSpPr>
          <p:spPr>
            <a:xfrm>
              <a:off x="2971800" y="725269"/>
              <a:ext cx="3886200" cy="762000"/>
            </a:xfrm>
            <a:prstGeom prst="ellipse">
              <a:avLst/>
            </a:prstGeom>
            <a:solidFill>
              <a:schemeClr val="accent2">
                <a:lumMod val="40000"/>
                <a:lumOff val="60000"/>
              </a:schemeClr>
            </a:solidFill>
            <a:ln>
              <a:solidFill>
                <a:schemeClr val="accent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6" name="TextBox 5"/>
            <p:cNvSpPr txBox="1"/>
            <p:nvPr/>
          </p:nvSpPr>
          <p:spPr>
            <a:xfrm>
              <a:off x="3754582" y="783103"/>
              <a:ext cx="2286000" cy="646330"/>
            </a:xfrm>
            <a:prstGeom prst="rect">
              <a:avLst/>
            </a:prstGeom>
            <a:noFill/>
          </p:spPr>
          <p:txBody>
            <a:bodyPr vert="horz" wrap="square" rtlCol="0">
              <a:spAutoFit/>
            </a:bodyPr>
            <a:lstStyle/>
            <a:p>
              <a:pPr algn="ctr"/>
              <a:r>
                <a:rPr lang="en-US" dirty="0"/>
                <a:t>Start(Admin home screen)</a:t>
              </a:r>
            </a:p>
          </p:txBody>
        </p:sp>
        <p:cxnSp>
          <p:nvCxnSpPr>
            <p:cNvPr id="7" name="Straight Connector 6"/>
            <p:cNvCxnSpPr/>
            <p:nvPr/>
          </p:nvCxnSpPr>
          <p:spPr>
            <a:xfrm>
              <a:off x="4914900" y="1535667"/>
              <a:ext cx="0" cy="2931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66800" y="1828800"/>
              <a:ext cx="7162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066800" y="1828800"/>
              <a:ext cx="0" cy="457200"/>
            </a:xfrm>
            <a:prstGeom prst="line">
              <a:avLst/>
            </a:prstGeom>
            <a:ln w="2857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p:nvPicPr>
          <p:blipFill>
            <a:blip r:embed="rId2"/>
            <a:stretch>
              <a:fillRect/>
            </a:stretch>
          </p:blipFill>
          <p:spPr>
            <a:xfrm>
              <a:off x="4777581" y="1758950"/>
              <a:ext cx="274637" cy="596900"/>
            </a:xfrm>
            <a:prstGeom prst="rect">
              <a:avLst/>
            </a:prstGeom>
            <a:noFill/>
            <a:ln>
              <a:noFill/>
            </a:ln>
          </p:spPr>
        </p:pic>
        <p:pic>
          <p:nvPicPr>
            <p:cNvPr id="11" name="Picture 3"/>
            <p:cNvPicPr>
              <a:picLocks noChangeAspect="1" noChangeArrowheads="1"/>
            </p:cNvPicPr>
            <p:nvPr/>
          </p:nvPicPr>
          <p:blipFill>
            <a:blip r:embed="rId2"/>
            <a:stretch>
              <a:fillRect/>
            </a:stretch>
          </p:blipFill>
          <p:spPr>
            <a:xfrm>
              <a:off x="8092280" y="1828800"/>
              <a:ext cx="274637" cy="596900"/>
            </a:xfrm>
            <a:prstGeom prst="rect">
              <a:avLst/>
            </a:prstGeom>
            <a:noFill/>
            <a:ln>
              <a:noFill/>
            </a:ln>
          </p:spPr>
        </p:pic>
        <p:sp>
          <p:nvSpPr>
            <p:cNvPr id="12" name="Flowchart: Alternate Process 11"/>
            <p:cNvSpPr/>
            <p:nvPr/>
          </p:nvSpPr>
          <p:spPr>
            <a:xfrm>
              <a:off x="381000" y="2286000"/>
              <a:ext cx="1905000" cy="914400"/>
            </a:xfrm>
            <a:prstGeom prst="flowChartAlternateProcess">
              <a:avLst/>
            </a:prstGeom>
            <a:solidFill>
              <a:schemeClr val="accent1">
                <a:lumMod val="40000"/>
                <a:lumOff val="60000"/>
              </a:schemeClr>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Search by Student</a:t>
              </a:r>
            </a:p>
          </p:txBody>
        </p:sp>
        <p:sp>
          <p:nvSpPr>
            <p:cNvPr id="13" name="Flowchart: Alternate Process 12"/>
            <p:cNvSpPr/>
            <p:nvPr/>
          </p:nvSpPr>
          <p:spPr>
            <a:xfrm>
              <a:off x="3962400" y="2196523"/>
              <a:ext cx="1905000" cy="914400"/>
            </a:xfrm>
            <a:prstGeom prst="flowChartAlternateProcess">
              <a:avLst/>
            </a:prstGeom>
            <a:solidFill>
              <a:schemeClr val="accent1">
                <a:lumMod val="40000"/>
                <a:lumOff val="60000"/>
              </a:schemeClr>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Search by</a:t>
              </a:r>
            </a:p>
            <a:p>
              <a:pPr algn="ctr"/>
              <a:r>
                <a:rPr lang="en-US" dirty="0">
                  <a:solidFill>
                    <a:schemeClr val="tx1"/>
                  </a:solidFill>
                </a:rPr>
                <a:t>Work type </a:t>
              </a:r>
            </a:p>
          </p:txBody>
        </p:sp>
        <p:sp>
          <p:nvSpPr>
            <p:cNvPr id="14" name="Flowchart: Alternate Process 13"/>
            <p:cNvSpPr/>
            <p:nvPr/>
          </p:nvSpPr>
          <p:spPr>
            <a:xfrm>
              <a:off x="7225145" y="2265796"/>
              <a:ext cx="1819636" cy="914400"/>
            </a:xfrm>
            <a:prstGeom prst="flowChartAlternateProcess">
              <a:avLst/>
            </a:prstGeom>
            <a:solidFill>
              <a:schemeClr val="accent1">
                <a:lumMod val="40000"/>
                <a:lumOff val="60000"/>
              </a:schemeClr>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Search by complaint </a:t>
              </a:r>
            </a:p>
          </p:txBody>
        </p:sp>
        <p:sp>
          <p:nvSpPr>
            <p:cNvPr id="15" name="TextBox 14"/>
            <p:cNvSpPr txBox="1"/>
            <p:nvPr/>
          </p:nvSpPr>
          <p:spPr>
            <a:xfrm>
              <a:off x="1720308" y="1535667"/>
              <a:ext cx="2671583" cy="369332"/>
            </a:xfrm>
            <a:prstGeom prst="rect">
              <a:avLst/>
            </a:prstGeom>
            <a:noFill/>
          </p:spPr>
          <p:txBody>
            <a:bodyPr vert="horz" wrap="square" rtlCol="0">
              <a:spAutoFit/>
            </a:bodyPr>
            <a:lstStyle/>
            <a:p>
              <a:r>
                <a:rPr lang="en-US" dirty="0"/>
                <a:t>(Complaint Search tabs)</a:t>
              </a:r>
            </a:p>
          </p:txBody>
        </p:sp>
        <p:sp>
          <p:nvSpPr>
            <p:cNvPr id="16" name="Flowchart: Manual Input 15"/>
            <p:cNvSpPr/>
            <p:nvPr/>
          </p:nvSpPr>
          <p:spPr>
            <a:xfrm>
              <a:off x="221673" y="3453823"/>
              <a:ext cx="1905000" cy="1295400"/>
            </a:xfrm>
            <a:prstGeom prst="flowChartManualInput">
              <a:avLst/>
            </a:prstGeom>
            <a:solidFill>
              <a:schemeClr val="accent6">
                <a:lumMod val="40000"/>
                <a:lumOff val="60000"/>
              </a:schemeClr>
            </a:solidFill>
            <a:ln>
              <a:solidFill>
                <a:schemeClr val="accent6">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Enter student details(Er</a:t>
              </a:r>
              <a:r>
                <a:rPr lang="en-US" dirty="0" err="1">
                  <a:solidFill>
                    <a:schemeClr val="tx1"/>
                  </a:solidFill>
                </a:rPr>
                <a:t>,</a:t>
              </a:r>
              <a:r>
                <a:rPr lang="en-US" dirty="0">
                  <a:solidFill>
                    <a:schemeClr val="tx1"/>
                  </a:solidFill>
                </a:rPr>
                <a:t>Name)</a:t>
              </a:r>
            </a:p>
          </p:txBody>
        </p:sp>
        <p:cxnSp>
          <p:nvCxnSpPr>
            <p:cNvPr id="17" name="Straight Arrow Connector 16"/>
            <p:cNvCxnSpPr/>
            <p:nvPr/>
          </p:nvCxnSpPr>
          <p:spPr>
            <a:xfrm>
              <a:off x="1066800" y="3200400"/>
              <a:ext cx="0" cy="399761"/>
            </a:xfrm>
            <a:prstGeom prst="line">
              <a:avLst/>
            </a:prstGeom>
            <a:ln w="2857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914900" y="3110923"/>
              <a:ext cx="0" cy="489237"/>
            </a:xfrm>
            <a:prstGeom prst="line">
              <a:avLst/>
            </a:prstGeom>
            <a:ln w="2857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8188036" y="3180196"/>
              <a:ext cx="1" cy="419965"/>
            </a:xfrm>
            <a:prstGeom prst="line">
              <a:avLst/>
            </a:prstGeom>
            <a:ln w="2857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20" name="Flowchart: Manual Input 19"/>
            <p:cNvSpPr/>
            <p:nvPr/>
          </p:nvSpPr>
          <p:spPr>
            <a:xfrm>
              <a:off x="3905250" y="3511840"/>
              <a:ext cx="1905000" cy="907760"/>
            </a:xfrm>
            <a:prstGeom prst="flowChartManualInput">
              <a:avLst/>
            </a:prstGeom>
            <a:solidFill>
              <a:schemeClr val="accent6">
                <a:lumMod val="40000"/>
                <a:lumOff val="60000"/>
              </a:schemeClr>
            </a:solidFill>
            <a:ln>
              <a:solidFill>
                <a:schemeClr val="accent6">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Select work type</a:t>
              </a:r>
            </a:p>
          </p:txBody>
        </p:sp>
        <p:sp>
          <p:nvSpPr>
            <p:cNvPr id="21" name="Flowchart: Manual Input 20"/>
            <p:cNvSpPr/>
            <p:nvPr/>
          </p:nvSpPr>
          <p:spPr>
            <a:xfrm>
              <a:off x="7139781" y="3518334"/>
              <a:ext cx="1905000" cy="1053665"/>
            </a:xfrm>
            <a:prstGeom prst="flowChartManualInput">
              <a:avLst/>
            </a:prstGeom>
            <a:solidFill>
              <a:schemeClr val="accent6">
                <a:lumMod val="40000"/>
                <a:lumOff val="60000"/>
              </a:schemeClr>
            </a:solidFill>
            <a:ln>
              <a:solidFill>
                <a:schemeClr val="accent6">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Select date</a:t>
              </a:r>
              <a:r>
                <a:rPr lang="en-US" dirty="0" err="1">
                  <a:solidFill>
                    <a:schemeClr val="tx1"/>
                  </a:solidFill>
                </a:rPr>
                <a:t>,</a:t>
              </a:r>
              <a:r>
                <a:rPr lang="en-US" dirty="0">
                  <a:solidFill>
                    <a:schemeClr val="tx1"/>
                  </a:solidFill>
                </a:rPr>
                <a:t>recent or old complaints</a:t>
              </a:r>
            </a:p>
          </p:txBody>
        </p:sp>
        <p:cxnSp>
          <p:nvCxnSpPr>
            <p:cNvPr id="22" name="Straight Connector 21"/>
            <p:cNvCxnSpPr/>
            <p:nvPr/>
          </p:nvCxnSpPr>
          <p:spPr>
            <a:xfrm>
              <a:off x="3056099" y="5562600"/>
              <a:ext cx="3801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914900" y="5562600"/>
              <a:ext cx="0" cy="304800"/>
            </a:xfrm>
            <a:prstGeom prst="line">
              <a:avLst/>
            </a:prstGeom>
            <a:ln w="28575">
              <a:solidFill>
                <a:schemeClr val="tx1"/>
              </a:solidFill>
              <a:tailEnd type="arrow" w="med" len="med"/>
            </a:ln>
          </p:spPr>
          <p:style>
            <a:lnRef idx="1">
              <a:schemeClr val="accent1"/>
            </a:lnRef>
            <a:fillRef idx="0">
              <a:schemeClr val="accent1"/>
            </a:fillRef>
            <a:effectRef idx="0">
              <a:schemeClr val="accent1"/>
            </a:effectRef>
            <a:fontRef idx="minor">
              <a:schemeClr val="tx1"/>
            </a:fontRef>
          </p:style>
        </p:cxnSp>
        <p:sp>
          <p:nvSpPr>
            <p:cNvPr id="24" name="Flowchart: Magnetic Disk 23"/>
            <p:cNvSpPr/>
            <p:nvPr/>
          </p:nvSpPr>
          <p:spPr>
            <a:xfrm>
              <a:off x="2358736" y="4210339"/>
              <a:ext cx="1447800" cy="1144443"/>
            </a:xfrm>
            <a:prstGeom prst="flowChartMagneticDisk">
              <a:avLst/>
            </a:prstGeom>
            <a:solidFill>
              <a:srgbClr val="CCFF99"/>
            </a:solidFill>
            <a:ln>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Student database</a:t>
              </a:r>
            </a:p>
          </p:txBody>
        </p:sp>
        <p:sp>
          <p:nvSpPr>
            <p:cNvPr id="25" name="Flowchart: Magnetic Disk 24"/>
            <p:cNvSpPr/>
            <p:nvPr/>
          </p:nvSpPr>
          <p:spPr>
            <a:xfrm>
              <a:off x="4914899" y="4667538"/>
              <a:ext cx="2743200" cy="660977"/>
            </a:xfrm>
            <a:prstGeom prst="flowChartMagneticDisk">
              <a:avLst/>
            </a:prstGeom>
            <a:solidFill>
              <a:srgbClr val="CCFF99"/>
            </a:solidFill>
            <a:ln>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Complaints database</a:t>
              </a:r>
            </a:p>
          </p:txBody>
        </p:sp>
        <p:sp>
          <p:nvSpPr>
            <p:cNvPr id="26" name="Flowchart: Document 25"/>
            <p:cNvSpPr/>
            <p:nvPr/>
          </p:nvSpPr>
          <p:spPr>
            <a:xfrm>
              <a:off x="3505200" y="5867400"/>
              <a:ext cx="3124200" cy="838200"/>
            </a:xfrm>
            <a:prstGeom prst="flowChartDocument">
              <a:avLst/>
            </a:prstGeom>
            <a:solidFill>
              <a:schemeClr val="bg1">
                <a:lumMod val="75000"/>
              </a:schemeClr>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Result Page</a:t>
              </a:r>
            </a:p>
          </p:txBody>
        </p:sp>
        <p:cxnSp>
          <p:nvCxnSpPr>
            <p:cNvPr id="27" name="Straight Connector 26"/>
            <p:cNvCxnSpPr>
              <a:stCxn id="16" idx="2"/>
            </p:cNvCxnSpPr>
            <p:nvPr/>
          </p:nvCxnSpPr>
          <p:spPr>
            <a:xfrm>
              <a:off x="1174173" y="4749223"/>
              <a:ext cx="0" cy="3561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174173" y="5105400"/>
              <a:ext cx="118456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57800" y="4419600"/>
              <a:ext cx="0" cy="2479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610600" y="4584411"/>
              <a:ext cx="0" cy="4136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5" idx="4"/>
            </p:cNvCxnSpPr>
            <p:nvPr/>
          </p:nvCxnSpPr>
          <p:spPr>
            <a:xfrm flipV="1">
              <a:off x="7658098" y="4998025"/>
              <a:ext cx="952501"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24" idx="3"/>
            </p:cNvCxnSpPr>
            <p:nvPr/>
          </p:nvCxnSpPr>
          <p:spPr>
            <a:xfrm flipV="1">
              <a:off x="3082636" y="5354782"/>
              <a:ext cx="0" cy="2078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58000" y="5354782"/>
              <a:ext cx="0" cy="2078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50746" y="4736468"/>
              <a:ext cx="1442682" cy="353487"/>
            </a:xfrm>
            <a:prstGeom prst="rect">
              <a:avLst/>
            </a:prstGeom>
            <a:noFill/>
          </p:spPr>
          <p:txBody>
            <a:bodyPr vert="horz" wrap="square" rtlCol="0">
              <a:spAutoFit/>
            </a:bodyPr>
            <a:lstStyle/>
            <a:p>
              <a:r>
                <a:rPr lang="en-US" dirty="0"/>
                <a:t>(Searching)</a:t>
              </a:r>
            </a:p>
          </p:txBody>
        </p:sp>
        <p:sp>
          <p:nvSpPr>
            <p:cNvPr id="35" name="TextBox 34"/>
            <p:cNvSpPr txBox="1"/>
            <p:nvPr/>
          </p:nvSpPr>
          <p:spPr>
            <a:xfrm>
              <a:off x="7644243" y="4966427"/>
              <a:ext cx="1400538" cy="353487"/>
            </a:xfrm>
            <a:prstGeom prst="rect">
              <a:avLst/>
            </a:prstGeom>
            <a:noFill/>
          </p:spPr>
          <p:txBody>
            <a:bodyPr vert="horz" wrap="square" rtlCol="0">
              <a:spAutoFit/>
            </a:bodyPr>
            <a:lstStyle/>
            <a:p>
              <a:r>
                <a:rPr lang="en-US" dirty="0"/>
                <a:t>(Searching)</a:t>
              </a:r>
            </a:p>
          </p:txBody>
        </p:sp>
        <p:sp>
          <p:nvSpPr>
            <p:cNvPr id="36" name="TextBox 35"/>
            <p:cNvSpPr txBox="1"/>
            <p:nvPr/>
          </p:nvSpPr>
          <p:spPr>
            <a:xfrm>
              <a:off x="3998875" y="4371812"/>
              <a:ext cx="1459701" cy="353487"/>
            </a:xfrm>
            <a:prstGeom prst="rect">
              <a:avLst/>
            </a:prstGeom>
            <a:noFill/>
          </p:spPr>
          <p:txBody>
            <a:bodyPr vert="horz" wrap="square" rtlCol="0">
              <a:spAutoFit/>
            </a:bodyPr>
            <a:lstStyle/>
            <a:p>
              <a:r>
                <a:rPr lang="en-US" dirty="0"/>
                <a:t>(Searching)</a:t>
              </a:r>
            </a:p>
          </p:txBody>
        </p:sp>
      </p:grpSp>
      <p:sp>
        <p:nvSpPr>
          <p:cNvPr id="37" name="TextBox 36"/>
          <p:cNvSpPr txBox="1"/>
          <p:nvPr/>
        </p:nvSpPr>
        <p:spPr>
          <a:xfrm>
            <a:off x="258950" y="4290"/>
            <a:ext cx="8732649" cy="584775"/>
          </a:xfrm>
          <a:prstGeom prst="rect">
            <a:avLst/>
          </a:prstGeom>
          <a:noFill/>
        </p:spPr>
        <p:txBody>
          <a:bodyPr vert="horz" wrap="square" rtlCol="0">
            <a:spAutoFit/>
          </a:bodyPr>
          <a:lstStyle/>
          <a:p>
            <a:pPr algn="ctr"/>
            <a:r>
              <a:rPr lang="en-US" sz="3200" b="1" u="sng" dirty="0">
                <a:latin typeface="Bodoni MT"/>
              </a:rPr>
              <a:t>Block Diagram : Admin Home Screen</a:t>
            </a:r>
          </a:p>
        </p:txBody>
      </p:sp>
      <p:sp>
        <p:nvSpPr>
          <p:cNvPr id="38" name="Slide Number Placeholder 1"/>
          <p:cNvSpPr>
            <a:spLocks noGrp="1"/>
          </p:cNvSpPr>
          <p:nvPr>
            <p:ph type="sldNum" sz="quarter" idx="12"/>
          </p:nvPr>
        </p:nvSpPr>
        <p:spPr>
          <a:xfrm>
            <a:off x="8410887" y="6537876"/>
            <a:ext cx="588335" cy="228600"/>
          </a:xfrm>
        </p:spPr>
        <p:txBody>
          <a:bodyPr vert="horz" rtlCol="0"/>
          <a:lstStyle/>
          <a:p>
            <a:pPr algn="ctr"/>
            <a:fld id="{05CEFDDD-F548-4D50-B013-64AA66A9134F}" type="slidenum">
              <a:rPr sz="1600" b="1">
                <a:solidFill>
                  <a:schemeClr val="tx1"/>
                </a:solidFill>
              </a:rPr>
              <a:t>9</a:t>
            </a:fld>
            <a:endParaRPr lang="en-US" sz="1600" b="1" dirty="0">
              <a:solidFill>
                <a:schemeClr val="tx1"/>
              </a:solidFill>
            </a:endParaRPr>
          </a:p>
        </p:txBody>
      </p:sp>
      <p:sp>
        <p:nvSpPr>
          <p:cNvPr id="39" name="Rectangle 38"/>
          <p:cNvSpPr/>
          <p:nvPr/>
        </p:nvSpPr>
        <p:spPr>
          <a:xfrm>
            <a:off x="6702122" y="6488668"/>
            <a:ext cx="723275" cy="369332"/>
          </a:xfrm>
          <a:prstGeom prst="rect">
            <a:avLst/>
          </a:prstGeom>
        </p:spPr>
        <p:txBody>
          <a:bodyPr vert="horz" wrap="none" rtlCol="0">
            <a:spAutoFit/>
          </a:bodyPr>
          <a:lstStyle/>
          <a:p>
            <a:r>
              <a:rPr lang="en-US" b="1" dirty="0">
                <a:latin typeface="+mn-lt"/>
              </a:rPr>
              <a:t>Fig.9</a:t>
            </a:r>
          </a:p>
        </p:txBody>
      </p:sp>
      <p:cxnSp>
        <p:nvCxnSpPr>
          <p:cNvPr id="41" name="Straight Connector 40"/>
          <p:cNvCxnSpPr>
            <a:endCxn id="25" idx="2"/>
          </p:cNvCxnSpPr>
          <p:nvPr/>
        </p:nvCxnSpPr>
        <p:spPr>
          <a:xfrm>
            <a:off x="3848292" y="4946746"/>
            <a:ext cx="1120522" cy="738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900" decel="100000" fill="hold"/>
                                        <p:tgtEl>
                                          <p:spTgt spid="4"/>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majorFont>
      <a:minorFont>
        <a:latin typeface="Trebuchet MS"/>
        <a:ea typeface=""/>
        <a:cs typeface=""/>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000">
              <a:schemeClr val="phClr">
                <a:tint val="64000"/>
                <a:satMod val="160000"/>
              </a:schemeClr>
            </a:gs>
            <a:gs pos="92000">
              <a:schemeClr val="phClr">
                <a:tint val="50000"/>
                <a:satMod val="200000"/>
              </a:schemeClr>
            </a:gs>
            <a:gs pos="100000">
              <a:schemeClr val="phClr">
                <a:tint val="43000"/>
                <a:satMod val="190000"/>
              </a:schemeClr>
            </a:gs>
          </a:gsLst>
          <a:lin ang="5400000" scaled="0"/>
        </a:gradFill>
        <a:gradFill rotWithShape="1">
          <a:gsLst>
            <a:gs pos="0">
              <a:schemeClr val="phClr">
                <a:tint val="74000"/>
              </a:schemeClr>
            </a:gs>
            <a:gs pos="49000">
              <a:schemeClr val="phClr">
                <a:tint val="96000"/>
                <a:shade val="84000"/>
                <a:satMod val="110000"/>
              </a:schemeClr>
            </a:gs>
            <a:gs pos="490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0"/>
        </a:gradFill>
      </a:fillStyleLst>
      <a:lnStyleLst>
        <a:ln w="11430" cap="flat">
          <a:solidFill>
            <a:schemeClr val="phClr"/>
          </a:solidFill>
          <a:prstDash val="solid"/>
        </a:ln>
        <a:ln w="40000" cap="flat">
          <a:solidFill>
            <a:schemeClr val="phClr"/>
          </a:solidFill>
          <a:prstDash val="solid"/>
        </a:ln>
        <a:ln w="318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dpi="0" rotWithShape="1">
          <a:blip xmlns:r="http://schemas.openxmlformats.org/officeDocument/2006/relationships" r:embed="rId1">
            <a:duotone>
              <a:schemeClr val="phClr">
                <a:shade val="60000"/>
                <a:satMod val="180000"/>
              </a:schemeClr>
              <a:schemeClr val="phClr">
                <a:tint val="500"/>
                <a:satMod val="150000"/>
              </a:schemeClr>
            </a:duotone>
          </a:blip>
          <a:tile tx="0" ty="0" sx="50000" sy="50000" algn="tl"/>
        </a:blipFill>
      </a:bgFillStyleLst>
    </a:fmtScheme>
  </a:themeElements>
  <a:objectDefaults/>
  <a:extraClrSchemeLst/>
</a:theme>
</file>

<file path=ppt/theme/theme2.xml><?xml version="1.0" encoding="utf-8"?>
<a:theme xmlns:a="http://schemas.openxmlformats.org/drawingml/2006/main" name="Opulent">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majorFont>
      <a:minorFont>
        <a:latin typeface="Trebuchet MS"/>
        <a:ea typeface=""/>
        <a:cs typeface=""/>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000">
              <a:schemeClr val="phClr">
                <a:tint val="64000"/>
                <a:satMod val="160000"/>
              </a:schemeClr>
            </a:gs>
            <a:gs pos="92000">
              <a:schemeClr val="phClr">
                <a:tint val="50000"/>
                <a:satMod val="200000"/>
              </a:schemeClr>
            </a:gs>
            <a:gs pos="100000">
              <a:schemeClr val="phClr">
                <a:tint val="43000"/>
                <a:satMod val="190000"/>
              </a:schemeClr>
            </a:gs>
          </a:gsLst>
          <a:lin ang="5400000" scaled="0"/>
        </a:gradFill>
        <a:gradFill rotWithShape="1">
          <a:gsLst>
            <a:gs pos="0">
              <a:schemeClr val="phClr">
                <a:tint val="74000"/>
              </a:schemeClr>
            </a:gs>
            <a:gs pos="49000">
              <a:schemeClr val="phClr">
                <a:tint val="96000"/>
                <a:shade val="84000"/>
                <a:satMod val="110000"/>
              </a:schemeClr>
            </a:gs>
            <a:gs pos="490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0"/>
        </a:gradFill>
      </a:fillStyleLst>
      <a:lnStyleLst>
        <a:ln w="11430" cap="flat">
          <a:solidFill>
            <a:schemeClr val="phClr"/>
          </a:solidFill>
          <a:prstDash val="solid"/>
        </a:ln>
        <a:ln w="40000" cap="flat">
          <a:solidFill>
            <a:schemeClr val="phClr"/>
          </a:solidFill>
          <a:prstDash val="solid"/>
        </a:ln>
        <a:ln w="318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dpi="0" rotWithShape="1">
          <a:blip xmlns:r="http://schemas.openxmlformats.org/officeDocument/2006/relationships" r:embed="rId1">
            <a:duotone>
              <a:schemeClr val="phClr">
                <a:shade val="60000"/>
                <a:satMod val="180000"/>
              </a:schemeClr>
              <a:schemeClr val="phClr">
                <a:tint val="500"/>
                <a:satMod val="150000"/>
              </a:schemeClr>
            </a:duotone>
          </a:blip>
          <a:tile tx="0" ty="0" sx="50000" sy="50000"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2018</TotalTime>
  <Words>685</Words>
  <Application>Microsoft Office PowerPoint</Application>
  <PresentationFormat>On-screen Show (4:3)</PresentationFormat>
  <Paragraphs>239</Paragraphs>
  <Slides>15</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Aharoni</vt:lpstr>
      <vt:lpstr>Bodoni MT</vt:lpstr>
      <vt:lpstr>Trebuchet MS</vt:lpstr>
      <vt:lpstr>Berlin Sans FB Demi</vt:lpstr>
      <vt:lpstr>Arial Rounded MT Bold</vt:lpstr>
      <vt:lpstr>Averia Serif Libre</vt:lpstr>
      <vt:lpstr>Cambria</vt:lpstr>
      <vt:lpstr>Wingdings</vt:lpstr>
      <vt:lpstr>Wingdings 2</vt:lpstr>
      <vt:lpstr>Opulent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zoho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tarangbanzal</dc:creator>
  <cp:lastModifiedBy>Windows User</cp:lastModifiedBy>
  <cp:revision>10</cp:revision>
  <dcterms:created xsi:type="dcterms:W3CDTF">2010-03-09T10:03:29Z</dcterms:created>
  <dcterms:modified xsi:type="dcterms:W3CDTF">2018-09-25T05:44:09Z</dcterms:modified>
</cp:coreProperties>
</file>