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FVDWS2NISh3SBMMQf2eSsqspi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Teste de mesa, Debug e Erros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214638" y="490712"/>
            <a:ext cx="836782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Passo 4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percorrer cada linha do programa, preenchendo a tabela;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 linhas de definição das variáveis já foram consideradas no passo 3, quando já preenchemos a tabela com os valores iniciais. Portanto, começamos analisar o programa a partir da linha 4. Vamos supor que desejamos calcular o fatorial de 3, portanto, quando a função leia(numero) solicitar ao usuário um número, ele entrará com o valor 3, sendo armazenado na variável numero. A variável resultado não varia, então mantemos o seu valor.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162" y="3077517"/>
            <a:ext cx="39147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214638" y="490712"/>
            <a:ext cx="836782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Passo 5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 linha 6 é verificado se o valor entrado pelo usuário é menor do que zero. Como 3 é maior que zero, a condição é falsa e, assim, pulamos para a linha 8. Na linha 9, criamos um laço de repetição que durará enquanto o valor de numero for maior que zero. Neste momento o valor é 3 (veja a tabela acima), então devemos executar o laço, partindo para a linha 10. Nesta linha, o valor de resultado é atualizado para o valor resultado * numero, ou seja, o novo valor de resultado será o valor atual multiplicado pelo valor de numero. Então: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305" y="2903450"/>
            <a:ext cx="38862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214638" y="490712"/>
            <a:ext cx="8367824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Passo 6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Agora que vocês entenderam a lógica vamos continuar sozinhos por mais algumas linhas ;)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214638" y="490712"/>
            <a:ext cx="8367824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Resumindo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 como se faz o teste de mesa?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Leia o algoritmo que foi escrito.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Crie uma coluna para cada uma das variáveis declaradas no algoritmo e uma coluna para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saída de dados (o que vai ser impresso na tela)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Em seguida, acompanhe linha a linha a execução do algoritmo, anotando nas colunas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apropriadas cada mudança de valor das variáveis ou do que foi escrito na tela.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Preste atenção nas estruturas condicionais (porque pode haver instruções que não serão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executadas) e nas estruturas de repetição (porque pode haver trechos de instruções que devem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ser executados mais de uma vez).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Siga a execução até chegar ao final do algoritmo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214638" y="490712"/>
            <a:ext cx="836782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Exercícios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ttps://lh4.googleusercontent.com/EEk5WKbkIw07uAn1wEPZTxobuBktcEYPjkQ_k0igSeL1UlzwHqyIL0MXlFNJhkMX08F8Qr18rf9ga8QO3nWyoPsdAg7X5TgBHd_Ki8QJiauBtOKgianPdLflF2PjIjchRiMsZQ8mGi4WSdMl8w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1" y="1224896"/>
            <a:ext cx="47529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214638" y="490712"/>
            <a:ext cx="8367824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Existe uma ferramenta?</a:t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Teste de Mesa basicamente tem esse nome porque demandará você ter papel, caneta e uma mesa para efetuá-lo.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Mas podemos utilizar a opção debug da nossa ferramenta de desenvolvimento!</a:t>
            </a: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Resultado de imagem para debug png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111" y="2874352"/>
            <a:ext cx="3413536" cy="187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265500" y="202019"/>
            <a:ext cx="4045200" cy="38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265499" y="634528"/>
            <a:ext cx="4045200" cy="901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dk2"/>
                </a:solidFill>
              </a:rPr>
              <a:t>Debugar ou Depurar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65499" y="1733107"/>
            <a:ext cx="4045200" cy="257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Análise do código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Encontrar erros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Reduzir erros</a:t>
            </a:r>
            <a:endParaRPr/>
          </a:p>
        </p:txBody>
      </p:sp>
      <p:pic>
        <p:nvPicPr>
          <p:cNvPr descr="Resultado de imagem para debug p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612" y="634528"/>
            <a:ext cx="4056818" cy="3677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214638" y="490712"/>
            <a:ext cx="836782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Vamos praticar!</a:t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Imagem relacionada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550" y="1543050"/>
            <a:ext cx="3048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265500" y="202019"/>
            <a:ext cx="4045200" cy="38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265499" y="634528"/>
            <a:ext cx="4045200" cy="901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dk2"/>
                </a:solidFill>
              </a:rPr>
              <a:t>Erros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65499" y="1733107"/>
            <a:ext cx="4045200" cy="257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Sintáticos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Semânticos</a:t>
            </a:r>
            <a:endParaRPr/>
          </a:p>
        </p:txBody>
      </p:sp>
      <p:pic>
        <p:nvPicPr>
          <p:cNvPr descr="Imagem relacionada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302" y="996665"/>
            <a:ext cx="4055347" cy="304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214638" y="490712"/>
            <a:ext cx="836782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Erros S</a:t>
            </a:r>
            <a:r>
              <a:rPr b="1" lang="pt-BR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emânticos</a:t>
            </a:r>
            <a:endParaRPr b="1" sz="3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 erros lógicos - ocorrem quando o código escrito pelo programador não gera o resultado desejado por este. Ou seja, o código está sintaticamente correto, mas o resultado gerado pelo algoritmo não está correto.</a:t>
            </a: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214638" y="490712"/>
            <a:ext cx="8367824" cy="503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 aula passada...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Loops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Arrays</a:t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214638" y="490712"/>
            <a:ext cx="8367824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Erros </a:t>
            </a:r>
            <a:r>
              <a:rPr b="1" lang="pt-BR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Sintáticos</a:t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Os erros semânticos ocorrem quando as instruções do programa não são escritas de acordo com a sintaxe da linguagem sendo usada. Por exemplo: se eu esquecesse um fim se de um comando se, o comando estaria incompleto.</a:t>
            </a:r>
            <a:b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388087" y="363122"/>
            <a:ext cx="8367824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Revisão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ttps://lh4.googleusercontent.com/EEk5WKbkIw07uAn1wEPZTxobuBktcEYPjkQ_k0igSeL1UlzwHqyIL0MXlFNJhkMX08F8Qr18rf9ga8QO3nWyoPsdAg7X5TgBHd_Ki8QJiauBtOKgianPdLflF2PjIjchRiMsZQ8mGi4WSdMl8w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1" y="1224896"/>
            <a:ext cx="47529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265500" y="202019"/>
            <a:ext cx="4045200" cy="38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265499" y="380359"/>
            <a:ext cx="4045200" cy="901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dk2"/>
                </a:solidFill>
              </a:rPr>
              <a:t>Teste de mesa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265499" y="1733107"/>
            <a:ext cx="4045200" cy="257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Passo a passo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✔"/>
            </a:pPr>
            <a:r>
              <a:rPr b="0" i="0" lang="pt-BR" sz="21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Exemplos</a:t>
            </a:r>
            <a:endParaRPr/>
          </a:p>
        </p:txBody>
      </p:sp>
      <p:pic>
        <p:nvPicPr>
          <p:cNvPr descr="Resultado de imagem para teste de mesa png" id="42" name="Google Shape;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099" y="804338"/>
            <a:ext cx="3575015" cy="357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214638" y="490712"/>
            <a:ext cx="836782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Objetivo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Aprender a verificar se o algoritmo (ou programa) leva a um resultado esperado através de simulação de valores.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Para isso é necessário realizar o teste seguindo passo a passo as instruções do algoritmo, de maneira precisa para verificar se o que foi implementado está correto ou não.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214650" y="490703"/>
            <a:ext cx="83679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Passo a passo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 Identifique todas as variáveis no seu programa;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 Crie uma tabela onde a primeira coluna se chama "Passo", a segunda de chama "Linha". A partir 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disso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crie uma coluna para cada variável do programa;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 Na primeira linha da tabela, preencha a coluna "Passo" com "Início", pode deixar a coluna "Linha" em branco e preencha cada coluna das variáveis com os respectivos valores iniciais;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4. Percorra seu código linha a linha, preenchendo a tabela. A coluna "Passo" deverá ser incrementada a cada nova linha na tabela; a coluna "Linha" deve indicar o número da linha no código que está sendo analisada e em cada coluna das variáveis deve constar o respectivo valor para cada variável após a linha de código ser executada;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 Execute o passo 4 até o programa finalizar;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214650" y="490696"/>
            <a:ext cx="83679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Vamos utilizar esse algoritmo como exemplo para o nosso teste de mesa.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400" y="1659286"/>
            <a:ext cx="39243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214638" y="490712"/>
            <a:ext cx="8367824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Passo 1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Identificar todas as variáveis do programa;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 variáveis do programa são </a:t>
            </a:r>
            <a:r>
              <a:rPr i="1" lang="pt-BR" sz="1600">
                <a:solidFill>
                  <a:schemeClr val="dk2"/>
                </a:solidFill>
                <a:highlight>
                  <a:srgbClr val="C0C0C0"/>
                </a:highlight>
                <a:latin typeface="Raleway"/>
                <a:ea typeface="Raleway"/>
                <a:cs typeface="Raleway"/>
                <a:sym typeface="Raleway"/>
              </a:rPr>
              <a:t>número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que receberá o valor do qual desejamos calcular o fatorial, e </a:t>
            </a:r>
            <a:r>
              <a:rPr b="0" i="1" lang="pt-BR" sz="1600" u="none" cap="none" strike="noStrike">
                <a:solidFill>
                  <a:schemeClr val="dk2"/>
                </a:solidFill>
                <a:highlight>
                  <a:srgbClr val="C0C0C0"/>
                </a:highlight>
                <a:latin typeface="Raleway"/>
                <a:ea typeface="Raleway"/>
                <a:cs typeface="Raleway"/>
                <a:sym typeface="Raleway"/>
              </a:rPr>
              <a:t>resultado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que armazenará o resultado do cálculo.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214638" y="490712"/>
            <a:ext cx="8367824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Passo 2</a:t>
            </a: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Criar a tabela;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Lembrando que a primeira coluna se chama "Passo", a segunda "Linha" e as outras representam as variáveis do programa.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875" y="2850225"/>
            <a:ext cx="39433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214638" y="490712"/>
            <a:ext cx="8367824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Passo 3:</a:t>
            </a: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Preencher a primeira linha da tabela;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 coluna "Passo" coloque "Início", na coluna "Linha" não precisa valor e nas colunas das variáveis os valores iniciais de cada.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pt-BR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262" y="2571750"/>
            <a:ext cx="38385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 Paula</dc:creator>
</cp:coreProperties>
</file>