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3" r:id="rId3"/>
    <p:sldId id="292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28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7" autoAdjust="0"/>
    <p:restoredTop sz="99780" autoAdjust="0"/>
  </p:normalViewPr>
  <p:slideViewPr>
    <p:cSldViewPr snapToGrid="0">
      <p:cViewPr varScale="1">
        <p:scale>
          <a:sx n="67" d="100"/>
          <a:sy n="67" d="100"/>
        </p:scale>
        <p:origin x="-7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24/07/2017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1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7542" y="365125"/>
            <a:ext cx="11332783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37543" y="1772460"/>
            <a:ext cx="11332783" cy="486762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‐"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1"/>
            <a:r>
              <a:rPr lang="pt-BR" dirty="0"/>
              <a:t>Segundo nível</a:t>
            </a:r>
          </a:p>
          <a:p>
            <a:pPr lvl="1"/>
            <a:r>
              <a:rPr lang="pt-BR" dirty="0"/>
              <a:t>Segundo nível</a:t>
            </a:r>
          </a:p>
          <a:p>
            <a:pPr lvl="0"/>
            <a:r>
              <a:rPr lang="pt-BR" dirty="0"/>
              <a:t>Clique para editar o texto mestre</a:t>
            </a:r>
          </a:p>
          <a:p>
            <a:pPr lvl="0"/>
            <a:r>
              <a:rPr lang="pt-BR" dirty="0"/>
              <a:t>Clique para editar o texto mestre</a:t>
            </a:r>
          </a:p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4965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24/07/2017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1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0" y="1229417"/>
            <a:ext cx="12192000" cy="173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377"/>
            <a:r>
              <a:rPr lang="en-US" sz="5333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AULA </a:t>
            </a:r>
            <a:r>
              <a:rPr lang="en-US" sz="5333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Nº 2</a:t>
            </a:r>
            <a:endParaRPr lang="en-US" sz="5333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377"/>
            <a:r>
              <a:rPr lang="pt-BR" altLang="pt-BR" sz="5333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ENGENHARIA DE SOFTWARE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-1" y="4259317"/>
            <a:ext cx="1214251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/>
            <a:r>
              <a:rPr lang="pt-BR" sz="4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unificado</a:t>
            </a:r>
            <a:endParaRPr lang="pt-BR" sz="4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3953569"/>
            <a:ext cx="12192000" cy="5926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pt-BR" sz="1867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4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Processo Unificado da </a:t>
            </a:r>
            <a:r>
              <a:rPr lang="pt-BR" dirty="0" err="1"/>
              <a:t>Rational</a:t>
            </a:r>
            <a:r>
              <a:rPr lang="pt-BR" dirty="0"/>
              <a:t>®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43" y="1669423"/>
            <a:ext cx="11292386" cy="5188577"/>
          </a:xfrm>
        </p:spPr>
        <p:txBody>
          <a:bodyPr>
            <a:normAutofit/>
          </a:bodyPr>
          <a:lstStyle/>
          <a:p>
            <a:r>
              <a:rPr lang="pt-BR" dirty="0">
                <a:latin typeface="Arial"/>
                <a:cs typeface="Arial"/>
              </a:rPr>
              <a:t>Exemplos de boas práticas</a:t>
            </a:r>
          </a:p>
          <a:p>
            <a:r>
              <a:rPr lang="pt-BR" dirty="0">
                <a:latin typeface="Arial"/>
                <a:cs typeface="Arial"/>
              </a:rPr>
              <a:t>“Compreender as necessidades dos envolvidos”</a:t>
            </a:r>
          </a:p>
          <a:p>
            <a:pPr lvl="1"/>
            <a:r>
              <a:rPr lang="pt-BR" dirty="0">
                <a:latin typeface="Arial"/>
                <a:cs typeface="Arial"/>
              </a:rPr>
              <a:t>Entrevistas</a:t>
            </a:r>
          </a:p>
          <a:p>
            <a:pPr lvl="1"/>
            <a:r>
              <a:rPr lang="pt-BR" dirty="0">
                <a:latin typeface="Arial"/>
                <a:cs typeface="Arial"/>
              </a:rPr>
              <a:t>Workshop de Requisitos</a:t>
            </a:r>
          </a:p>
          <a:p>
            <a:pPr lvl="1"/>
            <a:r>
              <a:rPr lang="pt-BR" dirty="0">
                <a:latin typeface="Arial"/>
                <a:cs typeface="Arial"/>
              </a:rPr>
              <a:t>Brainstorming e filtro de ideias</a:t>
            </a:r>
          </a:p>
          <a:p>
            <a:pPr lvl="1"/>
            <a:r>
              <a:rPr lang="pt-BR" dirty="0">
                <a:latin typeface="Arial"/>
                <a:cs typeface="Arial"/>
              </a:rPr>
              <a:t>Workshop de Caso de Uso</a:t>
            </a:r>
          </a:p>
          <a:p>
            <a:pPr lvl="1"/>
            <a:r>
              <a:rPr lang="pt-BR" dirty="0">
                <a:latin typeface="Arial"/>
                <a:cs typeface="Arial"/>
              </a:rPr>
              <a:t>Encenação</a:t>
            </a:r>
          </a:p>
          <a:p>
            <a:pPr lvl="1"/>
            <a:r>
              <a:rPr lang="pt-BR" dirty="0">
                <a:latin typeface="Arial"/>
                <a:cs typeface="Arial"/>
              </a:rPr>
              <a:t>Interpretação de papéis</a:t>
            </a:r>
          </a:p>
          <a:p>
            <a:pPr lvl="1"/>
            <a:r>
              <a:rPr lang="pt-BR" dirty="0">
                <a:latin typeface="Arial"/>
                <a:cs typeface="Arial"/>
              </a:rPr>
              <a:t>Análise dos requisitos existentes</a:t>
            </a:r>
          </a:p>
        </p:txBody>
      </p:sp>
    </p:spTree>
    <p:extLst>
      <p:ext uri="{BB962C8B-B14F-4D97-AF65-F5344CB8AC3E}">
        <p14:creationId xmlns:p14="http://schemas.microsoft.com/office/powerpoint/2010/main" val="166542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Bibliografia base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43" y="1772460"/>
            <a:ext cx="11292386" cy="486762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600" b="1" dirty="0">
                <a:latin typeface="Arial"/>
                <a:cs typeface="Arial"/>
              </a:rPr>
              <a:t>I. Sommerville, Engenharia de software, 9a ed., Pearson, 2011.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600" b="1" dirty="0">
                <a:latin typeface="Arial"/>
                <a:cs typeface="Arial"/>
              </a:rPr>
              <a:t>S. L. </a:t>
            </a:r>
            <a:r>
              <a:rPr lang="pt-BR" sz="3600" b="1" dirty="0" err="1">
                <a:latin typeface="Arial"/>
                <a:cs typeface="Arial"/>
              </a:rPr>
              <a:t>Pfleeger</a:t>
            </a:r>
            <a:r>
              <a:rPr lang="pt-BR" sz="3600" b="1" dirty="0">
                <a:latin typeface="Arial"/>
                <a:cs typeface="Arial"/>
              </a:rPr>
              <a:t>, Engenharia de software: teoria e prática, 2a ed., Pearson, 2004.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600" b="1" dirty="0">
                <a:latin typeface="Arial"/>
                <a:cs typeface="Arial"/>
              </a:rPr>
              <a:t>E. Medeiros, Desenvolvendo software com UML 2.0: definitivo, Pearson, 2004.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600" dirty="0">
                <a:latin typeface="Arial"/>
                <a:cs typeface="Arial"/>
              </a:rPr>
              <a:t>https://www.ibm.com/developerworks/rational/library/content/03July/1000/1251/1251_bestpractices_TP026B.pdf </a:t>
            </a:r>
            <a:endParaRPr lang="pt-BR" sz="36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pt-BR" sz="36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5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Lidando com mudanças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43" y="1772460"/>
            <a:ext cx="11292386" cy="4867622"/>
          </a:xfrm>
        </p:spPr>
        <p:txBody>
          <a:bodyPr>
            <a:normAutofit/>
          </a:bodyPr>
          <a:lstStyle/>
          <a:p>
            <a:r>
              <a:rPr lang="pt-BR" dirty="0">
                <a:latin typeface="Arial"/>
                <a:cs typeface="Arial"/>
              </a:rPr>
              <a:t>Mudança é inevitável em grandes </a:t>
            </a:r>
            <a:r>
              <a:rPr lang="pt-BR" dirty="0" smtClean="0">
                <a:latin typeface="Arial"/>
                <a:cs typeface="Arial"/>
              </a:rPr>
              <a:t>projetos.</a:t>
            </a:r>
            <a:endParaRPr lang="pt-BR" dirty="0">
              <a:latin typeface="Arial"/>
              <a:cs typeface="Arial"/>
            </a:endParaRPr>
          </a:p>
          <a:p>
            <a:r>
              <a:rPr lang="pt-BR" dirty="0">
                <a:latin typeface="Arial"/>
                <a:cs typeface="Arial"/>
              </a:rPr>
              <a:t>Requisitos mudam, surgem novas pressões externas ao negócio, mudam prioridades, emergem novas tecnologias, surgem novos projetos.</a:t>
            </a:r>
          </a:p>
          <a:p>
            <a:r>
              <a:rPr lang="pt-BR" dirty="0">
                <a:latin typeface="Arial"/>
                <a:cs typeface="Arial"/>
              </a:rPr>
              <a:t>Mudanças causam custos.</a:t>
            </a:r>
          </a:p>
          <a:p>
            <a:r>
              <a:rPr lang="pt-BR" dirty="0">
                <a:latin typeface="Arial"/>
                <a:cs typeface="Arial"/>
              </a:rPr>
              <a:t>Possíveis soluções:</a:t>
            </a:r>
          </a:p>
          <a:p>
            <a:pPr lvl="1"/>
            <a:r>
              <a:rPr lang="pt-BR" dirty="0">
                <a:latin typeface="Arial"/>
                <a:cs typeface="Arial"/>
              </a:rPr>
              <a:t>Prototipação</a:t>
            </a:r>
          </a:p>
          <a:p>
            <a:pPr lvl="1"/>
            <a:r>
              <a:rPr lang="pt-BR" dirty="0">
                <a:latin typeface="Arial"/>
                <a:cs typeface="Arial"/>
              </a:rPr>
              <a:t>Entrega incremental</a:t>
            </a:r>
          </a:p>
        </p:txBody>
      </p:sp>
    </p:spTree>
    <p:extLst>
      <p:ext uri="{BB962C8B-B14F-4D97-AF65-F5344CB8AC3E}">
        <p14:creationId xmlns:p14="http://schemas.microsoft.com/office/powerpoint/2010/main" val="400503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CEBC5F5A-17C3-4BC9-AB67-7362D6C2A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6" y="1725016"/>
            <a:ext cx="11074793" cy="325011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7099ACEF-8C7F-484B-AE63-A28BE903619D}"/>
              </a:ext>
            </a:extLst>
          </p:cNvPr>
          <p:cNvSpPr txBox="1"/>
          <p:nvPr/>
        </p:nvSpPr>
        <p:spPr>
          <a:xfrm>
            <a:off x="8609869" y="4975132"/>
            <a:ext cx="20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Sommerville (2011)</a:t>
            </a:r>
          </a:p>
        </p:txBody>
      </p:sp>
    </p:spTree>
    <p:extLst>
      <p:ext uri="{BB962C8B-B14F-4D97-AF65-F5344CB8AC3E}">
        <p14:creationId xmlns:p14="http://schemas.microsoft.com/office/powerpoint/2010/main" val="309737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7099ACEF-8C7F-484B-AE63-A28BE903619D}"/>
              </a:ext>
            </a:extLst>
          </p:cNvPr>
          <p:cNvSpPr txBox="1"/>
          <p:nvPr/>
        </p:nvSpPr>
        <p:spPr>
          <a:xfrm>
            <a:off x="8668592" y="5402970"/>
            <a:ext cx="20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Sommerville (2011)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4445510A-5A07-489C-A9F3-9E7E44A8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7" y="1470444"/>
            <a:ext cx="11031523" cy="396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7099ACEF-8C7F-484B-AE63-A28BE903619D}"/>
              </a:ext>
            </a:extLst>
          </p:cNvPr>
          <p:cNvSpPr txBox="1"/>
          <p:nvPr/>
        </p:nvSpPr>
        <p:spPr>
          <a:xfrm>
            <a:off x="10821798" y="6073629"/>
            <a:ext cx="137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Sommerville (2011)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457D7C3F-26E8-4A02-96E2-2B8ECCCCE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56" y="100668"/>
            <a:ext cx="9684175" cy="668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4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Processo Unificado da </a:t>
            </a:r>
            <a:r>
              <a:rPr lang="pt-BR" dirty="0" err="1"/>
              <a:t>Rational</a:t>
            </a:r>
            <a:r>
              <a:rPr lang="pt-BR" dirty="0"/>
              <a:t>®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43" y="1669423"/>
            <a:ext cx="11292386" cy="5188577"/>
          </a:xfrm>
        </p:spPr>
        <p:txBody>
          <a:bodyPr>
            <a:normAutofit/>
          </a:bodyPr>
          <a:lstStyle/>
          <a:p>
            <a:r>
              <a:rPr lang="pt-BR" dirty="0">
                <a:latin typeface="Arial"/>
                <a:cs typeface="Arial"/>
              </a:rPr>
              <a:t>IBM </a:t>
            </a:r>
            <a:r>
              <a:rPr lang="pt-BR" dirty="0" err="1">
                <a:latin typeface="Arial"/>
                <a:cs typeface="Arial"/>
              </a:rPr>
              <a:t>Rational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Unified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Process</a:t>
            </a:r>
            <a:r>
              <a:rPr lang="pt-BR" dirty="0">
                <a:latin typeface="Arial"/>
                <a:cs typeface="Arial"/>
              </a:rPr>
              <a:t> (RUP), 2003</a:t>
            </a:r>
          </a:p>
          <a:p>
            <a:r>
              <a:rPr lang="pt-BR" dirty="0">
                <a:latin typeface="Arial"/>
                <a:cs typeface="Arial"/>
              </a:rPr>
              <a:t>Modelo de processo híbrido</a:t>
            </a:r>
          </a:p>
          <a:p>
            <a:pPr lvl="1"/>
            <a:r>
              <a:rPr lang="pt-BR" dirty="0">
                <a:latin typeface="Arial"/>
                <a:cs typeface="Arial"/>
              </a:rPr>
              <a:t>Prototipação</a:t>
            </a:r>
          </a:p>
          <a:p>
            <a:pPr lvl="1"/>
            <a:r>
              <a:rPr lang="pt-BR" dirty="0">
                <a:latin typeface="Arial"/>
                <a:cs typeface="Arial"/>
              </a:rPr>
              <a:t>Incremental</a:t>
            </a:r>
          </a:p>
          <a:p>
            <a:pPr lvl="1"/>
            <a:r>
              <a:rPr lang="pt-BR" dirty="0">
                <a:latin typeface="Arial"/>
                <a:cs typeface="Arial"/>
              </a:rPr>
              <a:t>Iterativo</a:t>
            </a:r>
          </a:p>
          <a:p>
            <a:r>
              <a:rPr lang="pt-BR" dirty="0">
                <a:latin typeface="Arial"/>
                <a:cs typeface="Arial"/>
              </a:rPr>
              <a:t>Três perspectivas: </a:t>
            </a:r>
          </a:p>
          <a:p>
            <a:pPr lvl="1"/>
            <a:r>
              <a:rPr lang="pt-BR" dirty="0">
                <a:latin typeface="Arial"/>
                <a:cs typeface="Arial"/>
              </a:rPr>
              <a:t>Dinâmica: fases</a:t>
            </a:r>
          </a:p>
          <a:p>
            <a:pPr lvl="1"/>
            <a:r>
              <a:rPr lang="pt-BR" dirty="0">
                <a:latin typeface="Arial"/>
                <a:cs typeface="Arial"/>
              </a:rPr>
              <a:t>Estática: disciplinas/atividades</a:t>
            </a:r>
          </a:p>
          <a:p>
            <a:pPr lvl="1"/>
            <a:r>
              <a:rPr lang="pt-BR" dirty="0">
                <a:latin typeface="Arial"/>
                <a:cs typeface="Arial"/>
              </a:rPr>
              <a:t>Prática: boas práticas</a:t>
            </a:r>
          </a:p>
        </p:txBody>
      </p:sp>
    </p:spTree>
    <p:extLst>
      <p:ext uri="{BB962C8B-B14F-4D97-AF65-F5344CB8AC3E}">
        <p14:creationId xmlns:p14="http://schemas.microsoft.com/office/powerpoint/2010/main" val="144712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7099ACEF-8C7F-484B-AE63-A28BE903619D}"/>
              </a:ext>
            </a:extLst>
          </p:cNvPr>
          <p:cNvSpPr txBox="1"/>
          <p:nvPr/>
        </p:nvSpPr>
        <p:spPr>
          <a:xfrm>
            <a:off x="9678178" y="6368143"/>
            <a:ext cx="134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IBM RUP®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1A1EB2F7-838A-4AC4-9B6B-881C78C18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70" y="184558"/>
            <a:ext cx="9780114" cy="62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7099ACEF-8C7F-484B-AE63-A28BE903619D}"/>
              </a:ext>
            </a:extLst>
          </p:cNvPr>
          <p:cNvSpPr txBox="1"/>
          <p:nvPr/>
        </p:nvSpPr>
        <p:spPr>
          <a:xfrm>
            <a:off x="9035358" y="6369840"/>
            <a:ext cx="134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IBM RUP®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AA219C4A-FAF1-4FFE-B860-229E20004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761" y="30287"/>
            <a:ext cx="6059597" cy="670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0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7099ACEF-8C7F-484B-AE63-A28BE903619D}"/>
              </a:ext>
            </a:extLst>
          </p:cNvPr>
          <p:cNvSpPr txBox="1"/>
          <p:nvPr/>
        </p:nvSpPr>
        <p:spPr>
          <a:xfrm>
            <a:off x="9035358" y="6369840"/>
            <a:ext cx="134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IBM RUP®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7637719E-93C8-4839-8AA4-3882088A3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70" y="154709"/>
            <a:ext cx="8672890" cy="627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2840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198</Words>
  <Application>Microsoft Office PowerPoint</Application>
  <PresentationFormat>Personalizar</PresentationFormat>
  <Paragraphs>41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1_Tema do Office</vt:lpstr>
      <vt:lpstr>Apresentação do PowerPoint</vt:lpstr>
      <vt:lpstr>Lidando com mudanças</vt:lpstr>
      <vt:lpstr>Apresentação do PowerPoint</vt:lpstr>
      <vt:lpstr>Apresentação do PowerPoint</vt:lpstr>
      <vt:lpstr>Apresentação do PowerPoint</vt:lpstr>
      <vt:lpstr>Processo Unificado da Rational®</vt:lpstr>
      <vt:lpstr>Apresentação do PowerPoint</vt:lpstr>
      <vt:lpstr>Apresentação do PowerPoint</vt:lpstr>
      <vt:lpstr>Apresentação do PowerPoint</vt:lpstr>
      <vt:lpstr>Processo Unificado da Rational®</vt:lpstr>
      <vt:lpstr>Bibliografia base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Proença Soares</dc:creator>
  <cp:lastModifiedBy>Marta Angelica Madalon Pinto</cp:lastModifiedBy>
  <cp:revision>137</cp:revision>
  <dcterms:created xsi:type="dcterms:W3CDTF">2015-02-10T17:45:35Z</dcterms:created>
  <dcterms:modified xsi:type="dcterms:W3CDTF">2017-07-24T14:41:22Z</dcterms:modified>
</cp:coreProperties>
</file>