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5hZXY3JSSiJIoneRvZfkqAUBm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5F3A47-766E-4582-9465-FC874AD0D088}">
  <a:tblStyle styleId="{995F3A47-766E-4582-9465-FC874AD0D08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>
            <a:spLocks noGrp="1"/>
          </p:cNvSpPr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body" idx="1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Simples">
  <p:cSld name="MAIN_POINT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Loops e 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388087" y="363122"/>
            <a:ext cx="8367824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Exercícios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p10" descr="https://lh4.googleusercontent.com/EEk5WKbkIw07uAn1wEPZTxobuBktcEYPjkQ_k0igSeL1UlzwHqyIL0MXlFNJhkMX08F8Qr18rf9ga8QO3nWyoPsdAg7X5TgBHd_Ki8QJiauBtOKgianPdLflF2PjIjchRiMsZQ8mGi4WSdMl8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511" y="1224896"/>
            <a:ext cx="47529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265500" y="202019"/>
            <a:ext cx="4045200" cy="38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lang="pt-BR" sz="1600" b="1">
                <a:latin typeface="Raleway"/>
                <a:ea typeface="Raleway"/>
                <a:cs typeface="Raleway"/>
                <a:sym typeface="Raleway"/>
              </a:rPr>
              <a:t>	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6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265500" y="831275"/>
            <a:ext cx="4045200" cy="90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265499" y="1733107"/>
            <a:ext cx="4045200" cy="2579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Definição</a:t>
            </a:r>
            <a:endParaRPr/>
          </a:p>
          <a:p>
            <a:pPr marL="342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1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Declaração</a:t>
            </a:r>
            <a:endParaRPr/>
          </a:p>
          <a:p>
            <a:pPr marL="342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1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Atribuir valor</a:t>
            </a:r>
            <a:endParaRPr/>
          </a:p>
          <a:p>
            <a:pPr marL="342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1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Percorrer</a:t>
            </a:r>
            <a:endParaRPr/>
          </a:p>
        </p:txBody>
      </p:sp>
      <p:pic>
        <p:nvPicPr>
          <p:cNvPr id="90" name="Google Shape;90;p11" descr="Resultado de imagem para arrays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0699" y="1152787"/>
            <a:ext cx="4433940" cy="315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subTitle" idx="1"/>
          </p:nvPr>
        </p:nvSpPr>
        <p:spPr>
          <a:xfrm>
            <a:off x="265500" y="202019"/>
            <a:ext cx="4045200" cy="421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lang="pt-BR" sz="1400" b="1">
                <a:latin typeface="Raleway"/>
                <a:ea typeface="Raleway"/>
                <a:cs typeface="Raleway"/>
                <a:sym typeface="Raleway"/>
              </a:rPr>
              <a:t>	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4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4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lang="pt-BR" sz="1400" b="1">
                <a:latin typeface="Raleway"/>
                <a:ea typeface="Raleway"/>
                <a:cs typeface="Raleway"/>
                <a:sym typeface="Raleway"/>
              </a:rPr>
              <a:t>	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4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lang="pt-BR" sz="1400" b="1">
                <a:latin typeface="Raleway"/>
                <a:ea typeface="Raleway"/>
                <a:cs typeface="Raleway"/>
                <a:sym typeface="Raleway"/>
              </a:rPr>
              <a:t>Definição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4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	Array é uma variável formada por uma sequência de variáveis, todas do mesmo tipo, com o mesmo nome e o que as distingue é um índice que serve com referência.</a:t>
            </a:r>
            <a:endParaRPr sz="14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4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400"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400" b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400"/>
          </a:p>
        </p:txBody>
      </p:sp>
      <p:pic>
        <p:nvPicPr>
          <p:cNvPr id="96" name="Google Shape;96;p12" descr="Resultado de imagem para arrays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9778" y="1611452"/>
            <a:ext cx="4574222" cy="163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388088" y="909756"/>
            <a:ext cx="8367824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Declaração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String</a:t>
            </a: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[] coresDoArcoIris = </a:t>
            </a:r>
            <a:r>
              <a:rPr lang="pt-BR" sz="1400" b="0" i="0" u="none" strike="noStrike" cap="none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new String</a:t>
            </a: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[7];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Criamos um array de strings com 7 posições.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388088" y="909756"/>
            <a:ext cx="8367824" cy="3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Atribuir valor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coresDoArcoIris[0] = “Vermelho”;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coresDoArcoIris[1] = “Laranja”;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coresDoArcoIris[2] = “Amarelo”;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coresDoArcoIris[3] = “Verde”;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coresDoArcoIris[4] = “Azul”;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coresDoArcoIris[5] = “Anil”;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coresDoArcoIris[6] = “Violeta”;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Os índices do array vão de 0 a n-1, onde n é o tamanho dado no momento em que você criou o array. Se você tentar acessar uma posição fora desse alcance, um erro ocorrerá durante a execução.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388088" y="909756"/>
            <a:ext cx="836782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Como percorrer uma array?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for(int i =0; i &lt; 7; i++){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imprimir coresDoArcoIris[i];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Cada vez que o comando é executado uma cor será mostrada na tela.</a:t>
            </a: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388088" y="909756"/>
            <a:ext cx="8367824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Operações com arrays</a:t>
            </a: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Podemos trabalhar com cada item de uma array da mesma forma como trabalhamos com outras variáveis.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Vamos considerar a array primeirosNumeros que contém os números de 1 a 10: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int</a:t>
            </a: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[] primeirosNumeros = </a:t>
            </a:r>
            <a:r>
              <a:rPr lang="pt-BR" sz="1400" b="0" i="0" u="none" strike="noStrike" cap="none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new int</a:t>
            </a:r>
            <a:r>
              <a:rPr lang="pt-BR"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[10];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388088" y="909756"/>
            <a:ext cx="836782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Operações com arrays</a:t>
            </a: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1495529" y="1472000"/>
          <a:ext cx="6152950" cy="3179205"/>
        </p:xfrm>
        <a:graphic>
          <a:graphicData uri="http://schemas.openxmlformats.org/drawingml/2006/table">
            <a:tbl>
              <a:tblPr firstRow="1" bandRow="1">
                <a:noFill/>
                <a:tableStyleId>{995F3A47-766E-4582-9465-FC874AD0D088}</a:tableStyleId>
              </a:tblPr>
              <a:tblGrid>
                <a:gridCol w="30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cap="non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Operadores Matemáticos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 soma = primeirosNumeros[0] </a:t>
                      </a:r>
                      <a:r>
                        <a:rPr lang="pt-BR" sz="1400" b="0" i="0" u="none" strike="noStrike" cap="none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+</a:t>
                      </a:r>
                      <a:r>
                        <a:rPr lang="pt-BR" sz="1400" b="0" i="0" u="none" strike="noStrike" cap="non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primeirosNumeros[1]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cap="non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Operadores Matemáticos de Atribuição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primeirosNumeros[2] </a:t>
                      </a:r>
                      <a:r>
                        <a:rPr lang="pt-BR" sz="1400" b="0" i="0" u="none" strike="noStrike" cap="none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+=</a:t>
                      </a:r>
                      <a:r>
                        <a:rPr lang="pt-BR" sz="1400" b="0" i="0" u="none" strike="noStrike" cap="non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primeirosNumeros[3]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cap="non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Operadores Relacionais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primeirosNumeros[4]</a:t>
                      </a:r>
                      <a:r>
                        <a:rPr lang="pt-BR" sz="1400" b="0" i="0" u="none" strike="noStrike" cap="none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==</a:t>
                      </a:r>
                      <a:r>
                        <a:rPr lang="pt-BR" sz="1400" b="0" i="0" u="none" strike="noStrike" cap="non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primeirosNumeros[5]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cap="non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Operadores Lógicos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0" i="0" u="none" strike="noStrike" cap="non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boolean eIgual = (primeirosNumeros[4]== primeirosNumeros[5]) </a:t>
                      </a:r>
                      <a:r>
                        <a:rPr lang="pt-BR" sz="1400" b="0" i="0" u="none" strike="noStrike" cap="none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||  </a:t>
                      </a:r>
                      <a:r>
                        <a:rPr lang="pt-BR" sz="1400" b="0" i="0" u="none" strike="noStrike" cap="non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primeirosNumeros[6]== primeirosNumeros[7]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388087" y="363122"/>
            <a:ext cx="8367824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Exercícios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8" name="Google Shape;128;p18" descr="https://lh4.googleusercontent.com/EEk5WKbkIw07uAn1wEPZTxobuBktcEYPjkQ_k0igSeL1UlzwHqyIL0MXlFNJhkMX08F8Qr18rf9ga8QO3nWyoPsdAg7X5TgBHd_Ki8QJiauBtOKgianPdLflF2PjIjchRiMsZQ8mGi4WSdMl8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511" y="1224896"/>
            <a:ext cx="47529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214638" y="490712"/>
            <a:ext cx="8367824" cy="457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Na aula passada...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Variáveis</a:t>
            </a:r>
            <a:endParaRPr>
              <a:solidFill>
                <a:schemeClr val="dk1"/>
              </a:solidFill>
            </a:endParaRPr>
          </a:p>
          <a:p>
            <a:pPr marL="342900" lvl="0" indent="-20955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Condicionais</a:t>
            </a: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Funções</a:t>
            </a: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Testes e debug</a:t>
            </a:r>
            <a:b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3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265500" y="202019"/>
            <a:ext cx="4045200" cy="38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lang="pt-BR" sz="1600" b="1">
                <a:latin typeface="Raleway"/>
                <a:ea typeface="Raleway"/>
                <a:cs typeface="Raleway"/>
                <a:sym typeface="Raleway"/>
              </a:rPr>
              <a:t>	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6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265500" y="831275"/>
            <a:ext cx="4045200" cy="90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Loops</a:t>
            </a:r>
            <a:endParaRPr/>
          </a:p>
        </p:txBody>
      </p:sp>
      <p:sp>
        <p:nvSpPr>
          <p:cNvPr id="42" name="Google Shape;42;p3"/>
          <p:cNvSpPr txBox="1"/>
          <p:nvPr/>
        </p:nvSpPr>
        <p:spPr>
          <a:xfrm>
            <a:off x="265499" y="1733107"/>
            <a:ext cx="4045200" cy="2579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while</a:t>
            </a:r>
            <a:endParaRPr sz="21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1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do...while</a:t>
            </a:r>
            <a:endParaRPr sz="21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1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endParaRPr/>
          </a:p>
        </p:txBody>
      </p:sp>
      <p:pic>
        <p:nvPicPr>
          <p:cNvPr id="43" name="Google Shape;43;p3" descr="Resultado de imagem para loop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097" y="774722"/>
            <a:ext cx="3593805" cy="359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>
            <a:off x="214638" y="490712"/>
            <a:ext cx="8367824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While</a:t>
            </a:r>
            <a:endParaRPr sz="3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Trata-se de um loop que pode ser utilizado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quando o número de repetições necessárias não é fixa.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while (</a:t>
            </a: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condição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  </a:t>
            </a: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comando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Enquanto a </a:t>
            </a: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condição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for verdadeira 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comando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será executado.</a:t>
            </a:r>
            <a:b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3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9" name="Google Shape;49;p4" descr="Resultado de imagem para loop while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2523" y="1179441"/>
            <a:ext cx="25241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14638" y="490712"/>
            <a:ext cx="8367824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Do...While</a:t>
            </a:r>
            <a:endParaRPr sz="3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Trata-se de um loop que pode ser utilizado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quando o número de repetições necessárias não é fixa.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Nesse loop a validação é feita ao final, isso significa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que a repetição será executada no mínimo uma vez.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do{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     </a:t>
            </a: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comandos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while (</a:t>
            </a: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condição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Os </a:t>
            </a: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comandos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serão repetidos até que a </a:t>
            </a: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condição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assuma valor falso.</a:t>
            </a:r>
            <a:b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3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" name="Google Shape;55;p5" descr="Resultado de imagem para loop do while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9998" y="1359639"/>
            <a:ext cx="3839364" cy="316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214638" y="490712"/>
            <a:ext cx="8367824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Esse loop é utilizado quando se sabe o número de vezes em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que um comando deve ser repetido.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for(</a:t>
            </a: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i=valor inicial; condição; incremento ou decremento de i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comandos;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3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1" name="Google Shape;61;p6" descr="Resultado de imagem para loop for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3569" y="1099140"/>
            <a:ext cx="1518853" cy="330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/>
          <p:nvPr/>
        </p:nvSpPr>
        <p:spPr>
          <a:xfrm>
            <a:off x="214638" y="490712"/>
            <a:ext cx="8367824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Entendendo a sintaxe do For</a:t>
            </a: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for(</a:t>
            </a: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i=valor inicial; condição; incremento ou decremento de i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comandos;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Onde: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i=valor inicial- 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geralmente o valor inicial é </a:t>
            </a:r>
            <a:r>
              <a:rPr lang="pt-BR" sz="1600" b="0" i="0" u="sng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essa variável é chamada de contador e será incrementada ou decrementada a cada iteração;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sng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condição – 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quando essa condição for falsa determina o fim da repetição;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incremento ou decremento de i – 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é responsável por alterar o valor de i com o objetivo, em algum momento, tornar a condição falsa.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3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214638" y="490712"/>
            <a:ext cx="8367824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Quebra nas repetições</a:t>
            </a: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Há situações em que é necessário interromper o fluxo normal  do loop antes que a condição se torne falsa, para isso temos duas palavras reservadas: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break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continue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Enquanto a instrução </a:t>
            </a: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break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é utilizada para encerrar um laço, a instrução </a:t>
            </a: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continue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serve para iniciar uma nova repetição em que todas as instruções tenham sido executadas. Em laços while e do-while, uma instrução </a:t>
            </a: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continue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desvia o fluxo de execução para a condição. Em um laço for, ela desvia o fluxo de execução para a iteração e, em seguida, a condição é lida novamente.</a:t>
            </a: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3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214638" y="490712"/>
            <a:ext cx="8367824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Mas qual usar?</a:t>
            </a: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Veremos em qual situação usar cada um dos loops.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While: 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quando não se sabe o número de vezes que o comando precisa ser executado;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Do...while: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quando não se sabe o número de vezes o comando precisa ser executado, mas sabe-se que no mínimo uma vez.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For:</a:t>
            </a:r>
            <a:r>
              <a:rPr lang="pt-BR"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quando se sabe exatamente quantas vezes o comando precisa ser executado.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pt-BR" sz="3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3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Apresentação na tela (16:9)</PresentationFormat>
  <Paragraphs>194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Noto Sans Symbols</vt:lpstr>
      <vt:lpstr>Raleway</vt:lpstr>
      <vt:lpstr>Arial</vt:lpstr>
      <vt:lpstr>Simple Light</vt:lpstr>
      <vt:lpstr>Loops e Arrays</vt:lpstr>
      <vt:lpstr>Apresentação do PowerPoint</vt:lpstr>
      <vt:lpstr>Loops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Arrays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e Arrays</dc:title>
  <dc:creator>Ana Paula</dc:creator>
  <cp:lastModifiedBy>Rafael Ferreira Lopes</cp:lastModifiedBy>
  <cp:revision>1</cp:revision>
  <dcterms:modified xsi:type="dcterms:W3CDTF">2020-08-12T17:22:30Z</dcterms:modified>
</cp:coreProperties>
</file>