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Brittany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6006" y="4422430"/>
            <a:ext cx="14275988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000000"/>
                </a:solidFill>
                <a:latin typeface="Montserrat Classic Bold"/>
              </a:rPr>
              <a:t>PIXEL GRID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54368" y="2408675"/>
            <a:ext cx="5469649" cy="54696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114402" y="3737551"/>
            <a:ext cx="850005" cy="855408"/>
          </a:xfrm>
          <a:custGeom>
            <a:avLst/>
            <a:gdLst/>
            <a:ahLst/>
            <a:cxnLst/>
            <a:rect r="r" b="b" t="t" l="l"/>
            <a:pathLst>
              <a:path h="855408" w="850005">
                <a:moveTo>
                  <a:pt x="0" y="0"/>
                </a:moveTo>
                <a:lnTo>
                  <a:pt x="850005" y="0"/>
                </a:lnTo>
                <a:lnTo>
                  <a:pt x="850005" y="855409"/>
                </a:lnTo>
                <a:lnTo>
                  <a:pt x="0" y="855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59" t="-2967" r="0" b="-296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3172" y="4422430"/>
            <a:ext cx="11561656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000000"/>
                </a:solidFill>
                <a:latin typeface="Montserrat Classic Bold"/>
              </a:rPr>
              <a:t>PIXEL GRID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2271" y="6598492"/>
            <a:ext cx="642345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</a:rPr>
              <a:t>By Context Vectors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12613"/>
            <a:ext cx="9377874" cy="10712225"/>
            <a:chOff x="0" y="0"/>
            <a:chExt cx="2469893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9893" cy="2821327"/>
            </a:xfrm>
            <a:custGeom>
              <a:avLst/>
              <a:gdLst/>
              <a:ahLst/>
              <a:cxnLst/>
              <a:rect r="r" b="b" t="t" l="l"/>
              <a:pathLst>
                <a:path h="2821327" w="2469893">
                  <a:moveTo>
                    <a:pt x="0" y="0"/>
                  </a:moveTo>
                  <a:lnTo>
                    <a:pt x="2469893" y="0"/>
                  </a:lnTo>
                  <a:lnTo>
                    <a:pt x="2469893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9893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692325" y="2962825"/>
            <a:ext cx="6566975" cy="5265520"/>
          </a:xfrm>
          <a:custGeom>
            <a:avLst/>
            <a:gdLst/>
            <a:ahLst/>
            <a:cxnLst/>
            <a:rect r="r" b="b" t="t" l="l"/>
            <a:pathLst>
              <a:path h="5265520" w="6566975">
                <a:moveTo>
                  <a:pt x="0" y="0"/>
                </a:moveTo>
                <a:lnTo>
                  <a:pt x="6566975" y="0"/>
                </a:lnTo>
                <a:lnTo>
                  <a:pt x="6566975" y="5265520"/>
                </a:lnTo>
                <a:lnTo>
                  <a:pt x="0" y="5265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4865" y="524192"/>
            <a:ext cx="6408723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TECHSTACK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43177" y="7214666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POSTMAN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9150" y="7100366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6)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9150" y="2031971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1)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43177" y="2146271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REACT.JS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9150" y="3045650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2)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43177" y="3159950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OPENCV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9150" y="4059329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3)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43177" y="4173629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FLASK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9150" y="5073008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4)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43177" y="5187308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PYTORCH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9150" y="6086687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5)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43177" y="6200987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PYTHON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9150" y="9127724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8)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43177" y="9242024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GSAP AND LOCOMOTIVE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43177" y="8228345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CLOUDINARY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9150" y="8114045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7)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47106"/>
            <a:ext cx="9254329" cy="10581211"/>
            <a:chOff x="0" y="0"/>
            <a:chExt cx="2437354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354" cy="2786821"/>
            </a:xfrm>
            <a:custGeom>
              <a:avLst/>
              <a:gdLst/>
              <a:ahLst/>
              <a:cxnLst/>
              <a:rect r="r" b="b" t="t" l="l"/>
              <a:pathLst>
                <a:path h="2786821" w="2437354">
                  <a:moveTo>
                    <a:pt x="0" y="0"/>
                  </a:moveTo>
                  <a:lnTo>
                    <a:pt x="2437354" y="0"/>
                  </a:lnTo>
                  <a:lnTo>
                    <a:pt x="2437354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37354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09844"/>
            <a:ext cx="9170839" cy="5040813"/>
            <a:chOff x="0" y="0"/>
            <a:chExt cx="12227785" cy="672108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10913" t="0" r="10913" b="0"/>
            <a:stretch>
              <a:fillRect/>
            </a:stretch>
          </p:blipFill>
          <p:spPr>
            <a:xfrm flipH="false" flipV="false">
              <a:off x="0" y="0"/>
              <a:ext cx="12227785" cy="6721084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2342399" y="1263668"/>
            <a:ext cx="3871712" cy="1022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 Classic Bold"/>
              </a:rPr>
              <a:t>PLANAR DETECTION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35710" y="3425201"/>
            <a:ext cx="3871712" cy="1022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 Classic Bold"/>
              </a:rPr>
              <a:t>OBJECT</a:t>
            </a:r>
          </a:p>
          <a:p>
            <a:pPr algn="ctr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 Classic Bold"/>
              </a:rPr>
              <a:t>FILTERING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42399" y="5591193"/>
            <a:ext cx="3871712" cy="1022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 Classic Bold"/>
              </a:rPr>
              <a:t>INTERACTIVE </a:t>
            </a:r>
          </a:p>
          <a:p>
            <a:pPr algn="ctr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 Classic Bold"/>
              </a:rPr>
              <a:t>WEBSITE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35710" y="7757184"/>
            <a:ext cx="3871712" cy="1022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 Classic Bold"/>
              </a:rPr>
              <a:t>GENERATIVE</a:t>
            </a:r>
          </a:p>
          <a:p>
            <a:pPr algn="ctr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 Classic Bold"/>
              </a:rPr>
              <a:t>TEXT-TO-IMG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1338179" y="2755829"/>
            <a:ext cx="5666772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1444869" y="4911200"/>
            <a:ext cx="5666772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1338179" y="7431607"/>
            <a:ext cx="5666772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26300" y="-361442"/>
            <a:ext cx="11274313" cy="11009883"/>
            <a:chOff x="0" y="0"/>
            <a:chExt cx="2969366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9366" cy="2899722"/>
            </a:xfrm>
            <a:custGeom>
              <a:avLst/>
              <a:gdLst/>
              <a:ahLst/>
              <a:cxnLst/>
              <a:rect r="r" b="b" t="t" l="l"/>
              <a:pathLst>
                <a:path h="2899722" w="2969366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22236" y="1028700"/>
            <a:ext cx="8069829" cy="3378077"/>
            <a:chOff x="0" y="0"/>
            <a:chExt cx="10759772" cy="450410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377" r="0" b="1377"/>
            <a:stretch>
              <a:fillRect/>
            </a:stretch>
          </p:blipFill>
          <p:spPr>
            <a:xfrm flipH="false" flipV="false">
              <a:off x="0" y="0"/>
              <a:ext cx="10759772" cy="4504102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8722236" y="5381194"/>
            <a:ext cx="8069829" cy="3877106"/>
            <a:chOff x="0" y="0"/>
            <a:chExt cx="10759772" cy="5169475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6014" t="0" r="6014" b="0"/>
            <a:stretch>
              <a:fillRect/>
            </a:stretch>
          </p:blipFill>
          <p:spPr>
            <a:xfrm flipH="false" flipV="false">
              <a:off x="0" y="0"/>
              <a:ext cx="10759772" cy="5169475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028700" y="1266764"/>
            <a:ext cx="5252005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99"/>
              </a:lnSpc>
            </a:pPr>
            <a:r>
              <a:rPr lang="en-US" sz="9999">
                <a:solidFill>
                  <a:srgbClr val="000000"/>
                </a:solidFill>
                <a:latin typeface="Brittany Bold"/>
              </a:rPr>
              <a:t>website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736788"/>
            <a:ext cx="5252005" cy="59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3"/>
              </a:lnSpc>
            </a:pPr>
            <a:r>
              <a:rPr lang="en-US" sz="4100">
                <a:solidFill>
                  <a:srgbClr val="000000"/>
                </a:solidFill>
                <a:latin typeface="Montserrat Classic Bold"/>
              </a:rPr>
              <a:t>FUNCTIONALITIES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092452"/>
            <a:ext cx="6049555" cy="4467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0175" indent="-270088" lvl="1">
              <a:lnSpc>
                <a:spcPts val="6254"/>
              </a:lnSpc>
              <a:buFont typeface="Arial"/>
              <a:buChar char="•"/>
            </a:pPr>
            <a:r>
              <a:rPr lang="en-US" sz="2501">
                <a:solidFill>
                  <a:srgbClr val="000000"/>
                </a:solidFill>
                <a:latin typeface="Montserrat Classic"/>
              </a:rPr>
              <a:t>Edge detection and contour filling.</a:t>
            </a:r>
          </a:p>
          <a:p>
            <a:pPr marL="540175" indent="-270088" lvl="1">
              <a:lnSpc>
                <a:spcPts val="6254"/>
              </a:lnSpc>
              <a:buFont typeface="Arial"/>
              <a:buChar char="•"/>
            </a:pPr>
            <a:r>
              <a:rPr lang="en-US" sz="2501">
                <a:solidFill>
                  <a:srgbClr val="000000"/>
                </a:solidFill>
                <a:latin typeface="Montserrat Classic"/>
              </a:rPr>
              <a:t>Background and texture picking.</a:t>
            </a:r>
          </a:p>
          <a:p>
            <a:pPr marL="540175" indent="-270088" lvl="1">
              <a:lnSpc>
                <a:spcPts val="6254"/>
              </a:lnSpc>
              <a:buFont typeface="Arial"/>
              <a:buChar char="•"/>
            </a:pPr>
            <a:r>
              <a:rPr lang="en-US" sz="2501">
                <a:solidFill>
                  <a:srgbClr val="000000"/>
                </a:solidFill>
                <a:latin typeface="Montserrat Classic"/>
              </a:rPr>
              <a:t>Various texture libraries.</a:t>
            </a:r>
          </a:p>
          <a:p>
            <a:pPr marL="540175" indent="-270088" lvl="1">
              <a:lnSpc>
                <a:spcPts val="6254"/>
              </a:lnSpc>
              <a:buFont typeface="Arial"/>
              <a:buChar char="•"/>
            </a:pPr>
            <a:r>
              <a:rPr lang="en-US" sz="2501">
                <a:solidFill>
                  <a:srgbClr val="000000"/>
                </a:solidFill>
                <a:latin typeface="Montserrat Classic"/>
              </a:rPr>
              <a:t>Image generation using text.</a:t>
            </a:r>
          </a:p>
          <a:p>
            <a:pPr marL="540175" indent="-270088" lvl="1">
              <a:lnSpc>
                <a:spcPts val="6254"/>
              </a:lnSpc>
              <a:buFont typeface="Arial"/>
              <a:buChar char="•"/>
            </a:pPr>
            <a:r>
              <a:rPr lang="en-US" sz="2501">
                <a:solidFill>
                  <a:srgbClr val="000000"/>
                </a:solidFill>
                <a:latin typeface="Montserrat Classic"/>
              </a:rPr>
              <a:t>Colour palette picker.</a:t>
            </a:r>
          </a:p>
          <a:p>
            <a:pPr>
              <a:lnSpc>
                <a:spcPts val="350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9509" y="5143500"/>
            <a:ext cx="18727018" cy="5356113"/>
            <a:chOff x="0" y="0"/>
            <a:chExt cx="4932219" cy="1410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2219" cy="1410663"/>
            </a:xfrm>
            <a:custGeom>
              <a:avLst/>
              <a:gdLst/>
              <a:ahLst/>
              <a:cxnLst/>
              <a:rect r="r" b="b" t="t" l="l"/>
              <a:pathLst>
                <a:path h="1410663" w="4932219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47305"/>
            <a:ext cx="8759376" cy="219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 spc="552">
                <a:solidFill>
                  <a:srgbClr val="000000"/>
                </a:solidFill>
                <a:latin typeface="Montserrat Classic Bold"/>
              </a:rPr>
              <a:t>EXPERIENCE</a:t>
            </a:r>
          </a:p>
          <a:p>
            <a:pPr>
              <a:lnSpc>
                <a:spcPts val="8480"/>
              </a:lnSpc>
            </a:pPr>
            <a:r>
              <a:rPr lang="en-US" sz="8000" spc="552">
                <a:solidFill>
                  <a:srgbClr val="000000"/>
                </a:solidFill>
                <a:latin typeface="Montserrat Classic Bold"/>
              </a:rPr>
              <a:t>MAGIC!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65810"/>
            <a:ext cx="712213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 This website uses opencv to detect objects and wrap a 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background behind them.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5931271"/>
            <a:ext cx="6737034" cy="3780570"/>
            <a:chOff x="0" y="0"/>
            <a:chExt cx="8982712" cy="5040760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118" r="0" b="118"/>
            <a:stretch>
              <a:fillRect/>
            </a:stretch>
          </p:blipFill>
          <p:spPr>
            <a:xfrm flipH="false" flipV="false">
              <a:off x="0" y="0"/>
              <a:ext cx="8982712" cy="5040760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10318952" y="5931271"/>
            <a:ext cx="6618688" cy="3780570"/>
            <a:chOff x="0" y="0"/>
            <a:chExt cx="8824918" cy="504076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/>
            <a:srcRect l="761" t="0" r="761" b="0"/>
            <a:stretch>
              <a:fillRect/>
            </a:stretch>
          </p:blipFill>
          <p:spPr>
            <a:xfrm flipH="false" flipV="false">
              <a:off x="0" y="0"/>
              <a:ext cx="8824918" cy="5040760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10318952" y="1244365"/>
            <a:ext cx="6618688" cy="3169120"/>
            <a:chOff x="0" y="0"/>
            <a:chExt cx="8824918" cy="4225493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/>
            <a:srcRect l="5048" t="0" r="5048" b="0"/>
            <a:stretch>
              <a:fillRect/>
            </a:stretch>
          </p:blipFill>
          <p:spPr>
            <a:xfrm flipH="false" flipV="false">
              <a:off x="0" y="0"/>
              <a:ext cx="8824918" cy="4225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93072" y="-191351"/>
            <a:ext cx="11177631" cy="10669703"/>
            <a:chOff x="0" y="0"/>
            <a:chExt cx="2943903" cy="28101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3903" cy="2810128"/>
            </a:xfrm>
            <a:custGeom>
              <a:avLst/>
              <a:gdLst/>
              <a:ahLst/>
              <a:cxnLst/>
              <a:rect r="r" b="b" t="t" l="l"/>
              <a:pathLst>
                <a:path h="2810128" w="2943903">
                  <a:moveTo>
                    <a:pt x="0" y="0"/>
                  </a:moveTo>
                  <a:lnTo>
                    <a:pt x="2943903" y="0"/>
                  </a:lnTo>
                  <a:lnTo>
                    <a:pt x="2943903" y="2810128"/>
                  </a:lnTo>
                  <a:lnTo>
                    <a:pt x="0" y="28101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3903" cy="2848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08426" y="381574"/>
            <a:ext cx="10244826" cy="4454037"/>
            <a:chOff x="0" y="0"/>
            <a:chExt cx="2589964" cy="11260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9964" cy="1126012"/>
            </a:xfrm>
            <a:custGeom>
              <a:avLst/>
              <a:gdLst/>
              <a:ahLst/>
              <a:cxnLst/>
              <a:rect r="r" b="b" t="t" l="l"/>
              <a:pathLst>
                <a:path h="1126012" w="2589964">
                  <a:moveTo>
                    <a:pt x="0" y="0"/>
                  </a:moveTo>
                  <a:lnTo>
                    <a:pt x="2589964" y="0"/>
                  </a:lnTo>
                  <a:lnTo>
                    <a:pt x="2589964" y="1126012"/>
                  </a:lnTo>
                  <a:lnTo>
                    <a:pt x="0" y="112601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89964" cy="1164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224905" y="956756"/>
            <a:ext cx="9211867" cy="3303673"/>
            <a:chOff x="0" y="0"/>
            <a:chExt cx="12282489" cy="4404898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0" t="1167" r="0" b="1167"/>
            <a:stretch>
              <a:fillRect/>
            </a:stretch>
          </p:blipFill>
          <p:spPr>
            <a:xfrm flipH="false" flipV="false">
              <a:off x="0" y="0"/>
              <a:ext cx="12282489" cy="4404898"/>
            </a:xfrm>
            <a:prstGeom prst="rect">
              <a:avLst/>
            </a:prstGeom>
          </p:spPr>
        </p:pic>
      </p:grpSp>
      <p:sp>
        <p:nvSpPr>
          <p:cNvPr name="Freeform 10" id="10"/>
          <p:cNvSpPr/>
          <p:nvPr/>
        </p:nvSpPr>
        <p:spPr>
          <a:xfrm flipH="false" flipV="false" rot="0">
            <a:off x="13108084" y="5717423"/>
            <a:ext cx="4328688" cy="3827742"/>
          </a:xfrm>
          <a:custGeom>
            <a:avLst/>
            <a:gdLst/>
            <a:ahLst/>
            <a:cxnLst/>
            <a:rect r="r" b="b" t="t" l="l"/>
            <a:pathLst>
              <a:path h="3827742" w="4328688">
                <a:moveTo>
                  <a:pt x="0" y="0"/>
                </a:moveTo>
                <a:lnTo>
                  <a:pt x="4328688" y="0"/>
                </a:lnTo>
                <a:lnTo>
                  <a:pt x="4328688" y="3827742"/>
                </a:lnTo>
                <a:lnTo>
                  <a:pt x="0" y="3827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5358" y="5288581"/>
            <a:ext cx="3680876" cy="4114800"/>
          </a:xfrm>
          <a:custGeom>
            <a:avLst/>
            <a:gdLst/>
            <a:ahLst/>
            <a:cxnLst/>
            <a:rect r="r" b="b" t="t" l="l"/>
            <a:pathLst>
              <a:path h="4114800" w="3680876">
                <a:moveTo>
                  <a:pt x="0" y="0"/>
                </a:moveTo>
                <a:lnTo>
                  <a:pt x="3680876" y="0"/>
                </a:lnTo>
                <a:lnTo>
                  <a:pt x="36808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8688" y="735562"/>
            <a:ext cx="626281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TRENDS OF ONLINE PAINT VISUALIZATIONS IN INDIA: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8688" y="2560967"/>
            <a:ext cx="5215558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We have collected data from google trends about the recent increase in ‘paint’ searches from 2022-present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7658" y="-361441"/>
            <a:ext cx="10900112" cy="10876036"/>
            <a:chOff x="0" y="0"/>
            <a:chExt cx="2870812" cy="2864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70812" cy="2864470"/>
            </a:xfrm>
            <a:custGeom>
              <a:avLst/>
              <a:gdLst/>
              <a:ahLst/>
              <a:cxnLst/>
              <a:rect r="r" b="b" t="t" l="l"/>
              <a:pathLst>
                <a:path h="2864470" w="2870812">
                  <a:moveTo>
                    <a:pt x="0" y="0"/>
                  </a:moveTo>
                  <a:lnTo>
                    <a:pt x="2870812" y="0"/>
                  </a:lnTo>
                  <a:lnTo>
                    <a:pt x="2870812" y="2864470"/>
                  </a:lnTo>
                  <a:lnTo>
                    <a:pt x="0" y="2864470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70812" cy="2902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85550" y="1028700"/>
            <a:ext cx="5486400" cy="8229600"/>
            <a:chOff x="0" y="0"/>
            <a:chExt cx="7315200" cy="109728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10000" t="0" r="10000" b="0"/>
            <a:stretch>
              <a:fillRect/>
            </a:stretch>
          </p:blipFill>
          <p:spPr>
            <a:xfrm flipH="false" flipV="false">
              <a:off x="0" y="0"/>
              <a:ext cx="7315200" cy="1097280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752002" y="5041900"/>
            <a:ext cx="7779348" cy="4216400"/>
            <a:chOff x="0" y="0"/>
            <a:chExt cx="10372464" cy="5621867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4883" t="0" r="4883" b="0"/>
            <a:stretch>
              <a:fillRect/>
            </a:stretch>
          </p:blipFill>
          <p:spPr>
            <a:xfrm flipH="false" flipV="false">
              <a:off x="0" y="0"/>
              <a:ext cx="10372464" cy="5621867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492640" y="794004"/>
            <a:ext cx="715590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0"/>
              </a:lnSpc>
            </a:pPr>
            <a:r>
              <a:rPr lang="en-US" sz="4100">
                <a:solidFill>
                  <a:srgbClr val="000000"/>
                </a:solidFill>
                <a:latin typeface="Montserrat Classic Bold"/>
              </a:rPr>
              <a:t>USAGE OF CUTTING-EDGE GENERATIVE AI: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2640" y="2521983"/>
            <a:ext cx="663718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 pixel grid, we have implemented text to image generative models to satisfy user’s interests.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3252" y="3029979"/>
            <a:ext cx="6754335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FUTURE </a:t>
            </a:r>
          </a:p>
          <a:p>
            <a:pPr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PROSPECTS: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3252" y="6108659"/>
            <a:ext cx="6433982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These are certain propects which we plan to implement in Pixel Grid.</a:t>
            </a:r>
          </a:p>
        </p:txBody>
      </p:sp>
      <p:grpSp>
        <p:nvGrpSpPr>
          <p:cNvPr name="Group 4" id="4"/>
          <p:cNvGrpSpPr/>
          <p:nvPr/>
        </p:nvGrpSpPr>
        <p:grpSpPr>
          <a:xfrm rot="-1330815">
            <a:off x="8849924" y="-3364123"/>
            <a:ext cx="12942954" cy="14845980"/>
            <a:chOff x="0" y="0"/>
            <a:chExt cx="3408844" cy="39100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08844" cy="3910052"/>
            </a:xfrm>
            <a:custGeom>
              <a:avLst/>
              <a:gdLst/>
              <a:ahLst/>
              <a:cxnLst/>
              <a:rect r="r" b="b" t="t" l="l"/>
              <a:pathLst>
                <a:path h="3910052" w="3408844">
                  <a:moveTo>
                    <a:pt x="0" y="0"/>
                  </a:moveTo>
                  <a:lnTo>
                    <a:pt x="3408844" y="0"/>
                  </a:lnTo>
                  <a:lnTo>
                    <a:pt x="3408844" y="3910052"/>
                  </a:lnTo>
                  <a:lnTo>
                    <a:pt x="0" y="391005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408844" cy="3948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144000" y="1527734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04447" y="1703946"/>
            <a:ext cx="411875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Design suggestions: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37146" y="2336241"/>
            <a:ext cx="4053351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We plan to use llms like llava to show predictions based on the images uploaded.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0" y="4414837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7447" y="4427067"/>
            <a:ext cx="4475785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64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Montserrat Classic Bold"/>
              </a:rPr>
              <a:t>User uploaded design: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28012" y="5072533"/>
            <a:ext cx="421512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Users can add their textures and designs along with a highly curated library.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05656" y="7301941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103" y="7304646"/>
            <a:ext cx="461189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Gaining customers: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46668" y="7959637"/>
            <a:ext cx="3612632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We plan to implement a billing plan for use of the designs which are provided </a:t>
            </a:r>
          </a:p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by the library.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7764" y="-110329"/>
            <a:ext cx="9511764" cy="10507658"/>
            <a:chOff x="0" y="0"/>
            <a:chExt cx="2505156" cy="2767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5156" cy="2767449"/>
            </a:xfrm>
            <a:custGeom>
              <a:avLst/>
              <a:gdLst/>
              <a:ahLst/>
              <a:cxnLst/>
              <a:rect r="r" b="b" t="t" l="l"/>
              <a:pathLst>
                <a:path h="2767449" w="2505156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5156" cy="280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7504">
            <a:off x="10805663" y="3900333"/>
            <a:ext cx="5289193" cy="2924817"/>
            <a:chOff x="0" y="0"/>
            <a:chExt cx="1393038" cy="7703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3039" cy="770322"/>
            </a:xfrm>
            <a:custGeom>
              <a:avLst/>
              <a:gdLst/>
              <a:ahLst/>
              <a:cxnLst/>
              <a:rect r="r" b="b" t="t" l="l"/>
              <a:pathLst>
                <a:path h="770322" w="1393039">
                  <a:moveTo>
                    <a:pt x="0" y="0"/>
                  </a:moveTo>
                  <a:lnTo>
                    <a:pt x="1393039" y="0"/>
                  </a:lnTo>
                  <a:lnTo>
                    <a:pt x="1393039" y="770322"/>
                  </a:lnTo>
                  <a:lnTo>
                    <a:pt x="0" y="770322"/>
                  </a:lnTo>
                  <a:close/>
                </a:path>
              </a:pathLst>
            </a:custGeom>
            <a:solidFill>
              <a:srgbClr val="FFF6E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3038" cy="808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34315">
            <a:off x="10751458" y="3831904"/>
            <a:ext cx="5289193" cy="2924817"/>
            <a:chOff x="0" y="0"/>
            <a:chExt cx="1393038" cy="7703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3039" cy="770322"/>
            </a:xfrm>
            <a:custGeom>
              <a:avLst/>
              <a:gdLst/>
              <a:ahLst/>
              <a:cxnLst/>
              <a:rect r="r" b="b" t="t" l="l"/>
              <a:pathLst>
                <a:path h="770322" w="1393039">
                  <a:moveTo>
                    <a:pt x="0" y="0"/>
                  </a:moveTo>
                  <a:lnTo>
                    <a:pt x="1393039" y="0"/>
                  </a:lnTo>
                  <a:lnTo>
                    <a:pt x="1393039" y="770322"/>
                  </a:lnTo>
                  <a:lnTo>
                    <a:pt x="0" y="770322"/>
                  </a:lnTo>
                  <a:close/>
                </a:path>
              </a:pathLst>
            </a:custGeom>
            <a:solidFill>
              <a:srgbClr val="FFF6E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93038" cy="808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696353" y="3538537"/>
            <a:ext cx="5289193" cy="2924817"/>
            <a:chOff x="0" y="0"/>
            <a:chExt cx="1393038" cy="7703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93039" cy="770322"/>
            </a:xfrm>
            <a:custGeom>
              <a:avLst/>
              <a:gdLst/>
              <a:ahLst/>
              <a:cxnLst/>
              <a:rect r="r" b="b" t="t" l="l"/>
              <a:pathLst>
                <a:path h="770322" w="1393039">
                  <a:moveTo>
                    <a:pt x="0" y="0"/>
                  </a:moveTo>
                  <a:lnTo>
                    <a:pt x="1393039" y="0"/>
                  </a:lnTo>
                  <a:lnTo>
                    <a:pt x="1393039" y="770322"/>
                  </a:lnTo>
                  <a:lnTo>
                    <a:pt x="0" y="770322"/>
                  </a:lnTo>
                  <a:close/>
                </a:path>
              </a:pathLst>
            </a:custGeom>
            <a:solidFill>
              <a:srgbClr val="FFF6E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93038" cy="808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439642" y="4176712"/>
            <a:ext cx="3802615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</a:rPr>
              <a:t>Get the code at: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77307" y="5173829"/>
            <a:ext cx="454590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</a:rPr>
              <a:t>www.github.com/AbhinavNair7404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4486" y="3633787"/>
            <a:ext cx="7947263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000000"/>
                </a:solidFill>
                <a:latin typeface="Montserrat Classic Bold"/>
              </a:rPr>
              <a:t>THANK</a:t>
            </a:r>
          </a:p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000000"/>
                </a:solidFill>
                <a:latin typeface="Montserrat Classic Bold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DAF_vh9Trrg</dc:identifier>
  <dcterms:modified xsi:type="dcterms:W3CDTF">2011-08-01T06:04:30Z</dcterms:modified>
  <cp:revision>1</cp:revision>
  <dc:title>Creative and Minimal Portfolio Presentation</dc:title>
</cp:coreProperties>
</file>