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A1DF-8D1C-D578-0673-BE4432E2E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109A-5EB1-A9CD-6DD2-89F33AF9B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723E-D5D6-74BD-D55A-2F4D3E71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649E-00DA-5D96-A655-26ABADB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735D-518E-22BE-92F0-BD905639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7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A224-7F62-6B16-EB27-3EA0504D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D33BC-2171-18A3-BC6A-17914401E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2BD6E-1A03-5CF2-6DD0-C0EA5C35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473B-C5AA-2ABF-C953-53E4DB1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62E3-632D-0F52-AD52-28345BD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3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58A21-6855-C164-3A86-12B382ACB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4FB5-4C43-3D1D-E780-8508E81CE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DA39-3ABB-BA83-1232-436B8CC0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C16AC-805A-BC7C-5BD5-32E8815E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1EBCE-6178-187C-6001-E2B2CF6F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FA6B-F742-E659-4EB9-F8AAC98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8FD4-53B3-FBA2-3266-4B53FFFD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E28D2-2B24-7F9F-9180-424043F1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DE917-C5CF-6409-5A96-0612A426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D6B1-D795-71C7-7248-6FD1ECF0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3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14E8-6D00-E0DE-8333-23AB01F8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90B53-40B9-2D34-CBEE-BBB2B354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597A-926B-05BA-A924-B3799E8A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E3786-DF24-F11A-536C-4DFCF211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B186-320D-832A-7CB8-D2FF03F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7144-6BE8-4BB1-5EBF-932C123C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7DB1-B753-5D95-6505-618C819BD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6D30-52E3-C1AF-1F27-F827AB55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5E7A6-987D-CA70-09CD-5E311DA3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DF75-1B85-5D8A-B58A-B67D42D7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151E2-E05D-13B0-D306-FBB4A082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0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70D4-D2DD-301E-9BEA-53CCCC1E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07F9C-06E2-91D7-0D0F-7CF1FAAA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AB76E-E4D5-27A2-46B9-ECA4F023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BA2E-3F9B-33A0-FE33-8B3FFB83A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B5A6C-D5A6-E357-9679-06B4B734E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3EC2E-F769-C00E-48C5-DFABBA04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B8D8C-FE41-02F4-4627-83D2D17F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54BDC-6277-EF7B-69DA-98F9B7BF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0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65-B61E-E3A7-DABB-04452605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4734E-82B5-3363-EDC6-0892249B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39925-85F8-7833-950E-82696B50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B6400-3F7E-5F62-27F4-15DD4545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7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C5DC1-11F0-5AA6-FD95-6360CCE2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AC527-0E85-66E6-0B39-18D4DC88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DC7D5-E4EB-AC52-5025-3CEB84C7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6DC-9CE9-0447-A5BE-5058D7BB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19C-6A05-3872-06AE-DB43D879B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7A04C-2FC9-506C-2E99-F4007823D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10A1-00C7-4523-A040-2ED8924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F18C4-932F-DB0F-85B2-ACAA17E3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281E2-7430-8E7D-2A47-221E67D9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F9EA-3862-C502-99FE-89589E2D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56D13-E49C-7B4D-F1F8-F6D5DE957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FE98F-5EA6-75BA-F0ED-E4047C6F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280E8-D5FD-5654-0054-0413A112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1AF90-454D-E236-A510-7A453BAE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C1CAE-8266-49A1-09D6-4D2EF190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28D1D-AB4B-8414-5C2C-3FCD8977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8DE-8F70-05D9-FB92-F56215E8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25AA-152E-9208-8008-8C54893DE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75DE-7323-41CB-A6EC-0DFA266E01ED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7CEE-39E0-9F58-73A7-88188E242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A20D-AC0E-1616-5C38-6022C9D8A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6A8AB-AB45-4A7C-B36A-FA5BF8599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9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C86D-AC69-6CCF-A603-9EF91ECE6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10276-85E1-734C-1353-2918BF5E8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HELLO EVERYONE</a:t>
            </a:r>
          </a:p>
        </p:txBody>
      </p:sp>
    </p:spTree>
    <p:extLst>
      <p:ext uri="{BB962C8B-B14F-4D97-AF65-F5344CB8AC3E}">
        <p14:creationId xmlns:p14="http://schemas.microsoft.com/office/powerpoint/2010/main" val="192137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Nair</dc:creator>
  <cp:lastModifiedBy>Megha Nair</cp:lastModifiedBy>
  <cp:revision>2</cp:revision>
  <dcterms:created xsi:type="dcterms:W3CDTF">2023-03-07T09:31:38Z</dcterms:created>
  <dcterms:modified xsi:type="dcterms:W3CDTF">2023-03-07T09:59:08Z</dcterms:modified>
</cp:coreProperties>
</file>