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10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6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8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0B07B1-2E54-42CE-AEAC-3E3D6EB65C8D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9CE7-D4CD-42EA-B63C-F593B254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9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7D42A-1456-4ACD-99E7-E3FED39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Day1M-Team 3: Fastest Path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5A8A3-1F5B-4154-B400-D632994A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593" y="1905000"/>
            <a:ext cx="4396338" cy="576262"/>
          </a:xfrm>
        </p:spPr>
        <p:txBody>
          <a:bodyPr/>
          <a:lstStyle/>
          <a:p>
            <a:r>
              <a:rPr lang="en-US" dirty="0"/>
              <a:t>Front 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952F08-5F80-4964-913A-07E632123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43" y="2602523"/>
            <a:ext cx="5460957" cy="298388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B91740-BC9E-4825-91D5-AC0AC5329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1354" y="1905000"/>
            <a:ext cx="4396339" cy="576262"/>
          </a:xfrm>
        </p:spPr>
        <p:txBody>
          <a:bodyPr/>
          <a:lstStyle/>
          <a:p>
            <a:r>
              <a:rPr lang="en-US" dirty="0"/>
              <a:t>Back End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6F0C71-9468-41D0-AA8A-823BFB0DB80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4214" y="2533014"/>
            <a:ext cx="4343479" cy="3741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1082FA-B1D2-4FFB-8ED5-3D0B8D41DCC0}"/>
              </a:ext>
            </a:extLst>
          </p:cNvPr>
          <p:cNvSpPr txBox="1"/>
          <p:nvPr/>
        </p:nvSpPr>
        <p:spPr>
          <a:xfrm>
            <a:off x="429846" y="5939116"/>
            <a:ext cx="396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Parallax Template ;)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6FDBEA-38B5-4F58-A3D9-224CE3725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219" y="5134581"/>
            <a:ext cx="2710935" cy="9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6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Day1M-Team 3: Fastest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Day1M-Team 3: Fastest Path</dc:title>
  <dc:creator>Francisco Diaz</dc:creator>
  <cp:lastModifiedBy>Francisco Diaz</cp:lastModifiedBy>
  <cp:revision>4</cp:revision>
  <dcterms:created xsi:type="dcterms:W3CDTF">2019-08-05T18:16:23Z</dcterms:created>
  <dcterms:modified xsi:type="dcterms:W3CDTF">2019-08-05T18:28:47Z</dcterms:modified>
</cp:coreProperties>
</file>