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612"/>
    <a:srgbClr val="010B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9D510-1593-3C10-CEB4-6B28106306FD}" v="6" dt="2025-02-21T23:07:40.996"/>
    <p1510:client id="{B462EC18-B82D-1885-E061-0C09A44ED07D}" v="282" dt="2025-02-21T23:04:18.374"/>
    <p1510:client id="{F82F7140-291D-0AF5-3D5D-A9B69E454DDF}" v="676" dt="2025-02-22T00:04:56.6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564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4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96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77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4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4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59" r:id="rId6"/>
    <p:sldLayoutId id="2147483755" r:id="rId7"/>
    <p:sldLayoutId id="2147483756" r:id="rId8"/>
    <p:sldLayoutId id="2147483757" r:id="rId9"/>
    <p:sldLayoutId id="2147483758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D80A209-4852-AA21-D944-E1DF54BC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13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>
                <a:solidFill>
                  <a:schemeClr val="bg1"/>
                </a:solidFill>
              </a:rPr>
              <a:t>Azure Security and monitoring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i="0" dirty="0">
                <a:solidFill>
                  <a:schemeClr val="bg1"/>
                </a:solidFill>
              </a:rPr>
              <a:t>Team name </a:t>
            </a:r>
            <a:endParaRPr lang="en-US" sz="1700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1700" i="0">
                <a:solidFill>
                  <a:schemeClr val="bg1"/>
                </a:solidFill>
              </a:rPr>
              <a:t> Amgad Khalid Zidan</a:t>
            </a:r>
          </a:p>
          <a:p>
            <a:pPr>
              <a:lnSpc>
                <a:spcPct val="100000"/>
              </a:lnSpc>
            </a:pPr>
            <a:r>
              <a:rPr lang="en-US" sz="1700" i="0" dirty="0">
                <a:solidFill>
                  <a:schemeClr val="bg1"/>
                </a:solidFill>
              </a:rPr>
              <a:t> Naira Ahmed Ibraheem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8B39A-A70C-832A-69CF-8FBD482C4E2D}"/>
              </a:ext>
            </a:extLst>
          </p:cNvPr>
          <p:cNvSpPr txBox="1"/>
          <p:nvPr/>
        </p:nvSpPr>
        <p:spPr>
          <a:xfrm>
            <a:off x="8303150" y="6233160"/>
            <a:ext cx="41149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Instructor:  Eng Omar Hussein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0B39-40C8-1D0D-77BB-C84929F8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Azure Security and monitoring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32E42-D014-FC84-C8B8-61DDC290A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need secure our system on Azure </a:t>
            </a:r>
          </a:p>
          <a:p>
            <a:r>
              <a:rPr lang="en-US" dirty="0">
                <a:solidFill>
                  <a:schemeClr val="bg1"/>
                </a:solidFill>
              </a:rPr>
              <a:t>We create resources group </a:t>
            </a:r>
          </a:p>
          <a:p>
            <a:r>
              <a:rPr lang="en-US" dirty="0">
                <a:solidFill>
                  <a:schemeClr val="bg1"/>
                </a:solidFill>
              </a:rPr>
              <a:t>Create network security group on resources  and use firewall on system </a:t>
            </a:r>
          </a:p>
          <a:p>
            <a:r>
              <a:rPr lang="en-US" dirty="0">
                <a:solidFill>
                  <a:schemeClr val="bg1"/>
                </a:solidFill>
              </a:rPr>
              <a:t>Make monitoring by use network watcher and Log analysist tool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29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532B-824C-9C95-6B6A-7D30322E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Week 1: Security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E979-EF8A-EF2B-B88B-71D888F60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resources group</a:t>
            </a:r>
          </a:p>
          <a:p>
            <a:r>
              <a:rPr lang="en-US" dirty="0">
                <a:solidFill>
                  <a:schemeClr val="bg1"/>
                </a:solidFill>
              </a:rPr>
              <a:t>Create network security group </a:t>
            </a:r>
          </a:p>
          <a:p>
            <a:r>
              <a:rPr lang="en-US" dirty="0">
                <a:solidFill>
                  <a:schemeClr val="bg1"/>
                </a:solidFill>
              </a:rPr>
              <a:t>Setup firewall and get policies and rules</a:t>
            </a:r>
          </a:p>
          <a:p>
            <a:r>
              <a:rPr lang="en-US" dirty="0">
                <a:solidFill>
                  <a:schemeClr val="bg1"/>
                </a:solidFill>
              </a:rPr>
              <a:t>Configure Security center on Azure</a:t>
            </a:r>
          </a:p>
        </p:txBody>
      </p:sp>
    </p:spTree>
    <p:extLst>
      <p:ext uri="{BB962C8B-B14F-4D97-AF65-F5344CB8AC3E}">
        <p14:creationId xmlns:p14="http://schemas.microsoft.com/office/powerpoint/2010/main" val="23211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33DF-81D2-C53B-9B8A-884AA8BE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Week 2 : Monitoring and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57B5D-012B-D32C-8CDC-122AC67FA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Resource group</a:t>
            </a:r>
          </a:p>
          <a:p>
            <a:r>
              <a:rPr lang="en-US" dirty="0">
                <a:solidFill>
                  <a:schemeClr val="bg1"/>
                </a:solidFill>
              </a:rPr>
              <a:t>Setup network monitoring (network watcher)</a:t>
            </a:r>
          </a:p>
          <a:p>
            <a:r>
              <a:rPr lang="en-US" dirty="0">
                <a:solidFill>
                  <a:schemeClr val="bg1"/>
                </a:solidFill>
              </a:rPr>
              <a:t>Setup Log analysist </a:t>
            </a:r>
          </a:p>
          <a:p>
            <a:r>
              <a:rPr lang="en-US" dirty="0">
                <a:solidFill>
                  <a:schemeClr val="bg1"/>
                </a:solidFill>
              </a:rPr>
              <a:t>Setup Azure Monitor</a:t>
            </a:r>
          </a:p>
        </p:txBody>
      </p:sp>
    </p:spTree>
    <p:extLst>
      <p:ext uri="{BB962C8B-B14F-4D97-AF65-F5344CB8AC3E}">
        <p14:creationId xmlns:p14="http://schemas.microsoft.com/office/powerpoint/2010/main" val="8366307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AccentBoxVTI</vt:lpstr>
      <vt:lpstr>Azure Security and monitoring implementation</vt:lpstr>
      <vt:lpstr>Azure Security and monitoring implementation</vt:lpstr>
      <vt:lpstr>Week 1: Security Configuration</vt:lpstr>
      <vt:lpstr>Week 2 : Monitoring and Logging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292</cp:revision>
  <dcterms:created xsi:type="dcterms:W3CDTF">2025-02-21T22:38:22Z</dcterms:created>
  <dcterms:modified xsi:type="dcterms:W3CDTF">2025-02-22T00:05:20Z</dcterms:modified>
</cp:coreProperties>
</file>