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8" r:id="rId3"/>
    <p:sldId id="297" r:id="rId4"/>
    <p:sldId id="261" r:id="rId5"/>
    <p:sldId id="295" r:id="rId6"/>
    <p:sldId id="296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Asap" panose="020B0604020202020204" charset="0"/>
      <p:regular r:id="rId11"/>
      <p:bold r:id="rId12"/>
      <p:italic r:id="rId13"/>
      <p:boldItalic r:id="rId14"/>
    </p:embeddedFont>
    <p:embeddedFont>
      <p:font typeface="Ramabhadr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44D039-41DD-4E49-9D6E-DA14FE4D2000}">
  <a:tblStyle styleId="{4744D039-41DD-4E49-9D6E-DA14FE4D20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6C11AC-9322-4437-8BE3-ECB3F10D3A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7b32063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7b32063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CDB8B1C3-1E7B-43B0-5B0C-DF28CD3CF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08:notes">
            <a:extLst>
              <a:ext uri="{FF2B5EF4-FFF2-40B4-BE49-F238E27FC236}">
                <a16:creationId xmlns:a16="http://schemas.microsoft.com/office/drawing/2014/main" id="{4ADBA063-7244-66DB-7C3A-FA68582D2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08:notes">
            <a:extLst>
              <a:ext uri="{FF2B5EF4-FFF2-40B4-BE49-F238E27FC236}">
                <a16:creationId xmlns:a16="http://schemas.microsoft.com/office/drawing/2014/main" id="{0D1C2E8D-25A8-A71C-8C21-7F7D25749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06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7F49659E-D21A-4C7D-9772-E0F6CDE9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08:notes">
            <a:extLst>
              <a:ext uri="{FF2B5EF4-FFF2-40B4-BE49-F238E27FC236}">
                <a16:creationId xmlns:a16="http://schemas.microsoft.com/office/drawing/2014/main" id="{CBD598ED-3855-6B97-1C19-54E9ABE21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08:notes">
            <a:extLst>
              <a:ext uri="{FF2B5EF4-FFF2-40B4-BE49-F238E27FC236}">
                <a16:creationId xmlns:a16="http://schemas.microsoft.com/office/drawing/2014/main" id="{C6167BD6-6395-D80A-F447-04C2D7DFA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80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92EB2347-854A-9E8A-A2F9-29D7D400A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4dda1946d_6_308:notes">
            <a:extLst>
              <a:ext uri="{FF2B5EF4-FFF2-40B4-BE49-F238E27FC236}">
                <a16:creationId xmlns:a16="http://schemas.microsoft.com/office/drawing/2014/main" id="{A96F65E7-2A67-F9CB-6AC8-6680E16C9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4dda1946d_6_308:notes">
            <a:extLst>
              <a:ext uri="{FF2B5EF4-FFF2-40B4-BE49-F238E27FC236}">
                <a16:creationId xmlns:a16="http://schemas.microsoft.com/office/drawing/2014/main" id="{9AFBCCDA-8194-38B0-D24A-2822B999B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66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17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22858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93100" y="539500"/>
            <a:ext cx="3246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304300" y="539500"/>
            <a:ext cx="12888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6" y="1667187"/>
            <a:ext cx="7717500" cy="2936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18" name="Google Shape;18;p3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3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25" name="Google Shape;25;p3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8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103" name="Google Shape;103;p8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8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110" name="Google Shape;110;p8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199" y="-141726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9"/>
          <p:cNvGrpSpPr/>
          <p:nvPr/>
        </p:nvGrpSpPr>
        <p:grpSpPr>
          <a:xfrm>
            <a:off x="8439531" y="-327867"/>
            <a:ext cx="631121" cy="2409313"/>
            <a:chOff x="8390957" y="-350940"/>
            <a:chExt cx="631121" cy="2409313"/>
          </a:xfrm>
        </p:grpSpPr>
        <p:sp>
          <p:nvSpPr>
            <p:cNvPr id="120" name="Google Shape;120;p9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131862" y="3388283"/>
            <a:ext cx="470059" cy="1930684"/>
            <a:chOff x="152412" y="3212810"/>
            <a:chExt cx="470059" cy="1930684"/>
          </a:xfrm>
        </p:grpSpPr>
        <p:sp>
          <p:nvSpPr>
            <p:cNvPr id="127" name="Google Shape;127;p9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 hasCustomPrompt="1"/>
          </p:nvPr>
        </p:nvSpPr>
        <p:spPr>
          <a:xfrm>
            <a:off x="856712" y="181615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3" hasCustomPrompt="1"/>
          </p:nvPr>
        </p:nvSpPr>
        <p:spPr>
          <a:xfrm>
            <a:off x="4582712" y="181614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 hasCustomPrompt="1"/>
          </p:nvPr>
        </p:nvSpPr>
        <p:spPr>
          <a:xfrm>
            <a:off x="856712" y="250195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5" hasCustomPrompt="1"/>
          </p:nvPr>
        </p:nvSpPr>
        <p:spPr>
          <a:xfrm>
            <a:off x="4582712" y="250194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 hasCustomPrompt="1"/>
          </p:nvPr>
        </p:nvSpPr>
        <p:spPr>
          <a:xfrm>
            <a:off x="856712" y="318775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7" hasCustomPrompt="1"/>
          </p:nvPr>
        </p:nvSpPr>
        <p:spPr>
          <a:xfrm>
            <a:off x="4582712" y="318774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>
            <a:spLocks noGrp="1"/>
          </p:cNvSpPr>
          <p:nvPr>
            <p:ph type="subTitle" idx="1"/>
          </p:nvPr>
        </p:nvSpPr>
        <p:spPr>
          <a:xfrm>
            <a:off x="1896212" y="18161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8"/>
          </p:nvPr>
        </p:nvSpPr>
        <p:spPr>
          <a:xfrm>
            <a:off x="1896212" y="25019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subTitle" idx="9"/>
          </p:nvPr>
        </p:nvSpPr>
        <p:spPr>
          <a:xfrm>
            <a:off x="1896212" y="31877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subTitle" idx="13"/>
          </p:nvPr>
        </p:nvSpPr>
        <p:spPr>
          <a:xfrm>
            <a:off x="5844388" y="18161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subTitle" idx="14"/>
          </p:nvPr>
        </p:nvSpPr>
        <p:spPr>
          <a:xfrm>
            <a:off x="5844388" y="25019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5"/>
          </p:nvPr>
        </p:nvSpPr>
        <p:spPr>
          <a:xfrm>
            <a:off x="5844388" y="3187750"/>
            <a:ext cx="2442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mabhadra"/>
              <a:buNone/>
              <a:defRPr sz="2400" b="1"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159" name="Google Shape;159;p13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3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166" name="Google Shape;166;p13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6" name="Google Shape;376;p25"/>
          <p:cNvGrpSpPr/>
          <p:nvPr/>
        </p:nvGrpSpPr>
        <p:grpSpPr>
          <a:xfrm rot="10800000">
            <a:off x="68104" y="2909654"/>
            <a:ext cx="631121" cy="2409313"/>
            <a:chOff x="8390957" y="-350940"/>
            <a:chExt cx="631121" cy="2409313"/>
          </a:xfrm>
        </p:grpSpPr>
        <p:sp>
          <p:nvSpPr>
            <p:cNvPr id="377" name="Google Shape;377;p25"/>
            <p:cNvSpPr/>
            <p:nvPr/>
          </p:nvSpPr>
          <p:spPr>
            <a:xfrm>
              <a:off x="8488192" y="1951504"/>
              <a:ext cx="107779" cy="106869"/>
            </a:xfrm>
            <a:custGeom>
              <a:avLst/>
              <a:gdLst/>
              <a:ahLst/>
              <a:cxnLst/>
              <a:rect l="l" t="t" r="r" b="b"/>
              <a:pathLst>
                <a:path w="3436" h="3407" extrusionOk="0">
                  <a:moveTo>
                    <a:pt x="1679" y="1"/>
                  </a:moveTo>
                  <a:cubicBezTo>
                    <a:pt x="733" y="1"/>
                    <a:pt x="1" y="779"/>
                    <a:pt x="1" y="1704"/>
                  </a:cubicBezTo>
                  <a:cubicBezTo>
                    <a:pt x="1" y="2646"/>
                    <a:pt x="761" y="3406"/>
                    <a:pt x="1734" y="3406"/>
                  </a:cubicBezTo>
                  <a:cubicBezTo>
                    <a:pt x="2676" y="3406"/>
                    <a:pt x="3436" y="2646"/>
                    <a:pt x="3436" y="1704"/>
                  </a:cubicBezTo>
                  <a:cubicBezTo>
                    <a:pt x="3436" y="762"/>
                    <a:pt x="2676" y="2"/>
                    <a:pt x="1734" y="2"/>
                  </a:cubicBezTo>
                  <a:cubicBezTo>
                    <a:pt x="1715" y="1"/>
                    <a:pt x="1697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5"/>
            <p:cNvSpPr/>
            <p:nvPr/>
          </p:nvSpPr>
          <p:spPr>
            <a:xfrm>
              <a:off x="8390957" y="-350940"/>
              <a:ext cx="151630" cy="2285436"/>
            </a:xfrm>
            <a:custGeom>
              <a:avLst/>
              <a:gdLst/>
              <a:ahLst/>
              <a:cxnLst/>
              <a:rect l="l" t="t" r="r" b="b"/>
              <a:pathLst>
                <a:path w="4834" h="72860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4834" y="28694"/>
                  </a:lnTo>
                  <a:lnTo>
                    <a:pt x="4834" y="72859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86379" y="-350940"/>
              <a:ext cx="134472" cy="1723864"/>
            </a:xfrm>
            <a:custGeom>
              <a:avLst/>
              <a:gdLst/>
              <a:ahLst/>
              <a:cxnLst/>
              <a:rect l="l" t="t" r="r" b="b"/>
              <a:pathLst>
                <a:path w="4287" h="54957" fill="none" extrusionOk="0">
                  <a:moveTo>
                    <a:pt x="4287" y="1"/>
                  </a:moveTo>
                  <a:lnTo>
                    <a:pt x="4287" y="17235"/>
                  </a:lnTo>
                  <a:lnTo>
                    <a:pt x="1" y="21521"/>
                  </a:lnTo>
                  <a:lnTo>
                    <a:pt x="1" y="54956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871388" y="-350940"/>
              <a:ext cx="150689" cy="2053756"/>
            </a:xfrm>
            <a:custGeom>
              <a:avLst/>
              <a:gdLst/>
              <a:ahLst/>
              <a:cxnLst/>
              <a:rect l="l" t="t" r="r" b="b"/>
              <a:pathLst>
                <a:path w="4804" h="65474" fill="none" extrusionOk="0">
                  <a:moveTo>
                    <a:pt x="4803" y="1"/>
                  </a:moveTo>
                  <a:lnTo>
                    <a:pt x="4803" y="19515"/>
                  </a:lnTo>
                  <a:lnTo>
                    <a:pt x="1" y="24257"/>
                  </a:lnTo>
                  <a:lnTo>
                    <a:pt x="1" y="65473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5"/>
            <p:cNvSpPr/>
            <p:nvPr/>
          </p:nvSpPr>
          <p:spPr>
            <a:xfrm>
              <a:off x="8632994" y="1316546"/>
              <a:ext cx="106838" cy="107779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8818003" y="1646424"/>
              <a:ext cx="107779" cy="107779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5"/>
                    <a:pt x="1703" y="3435"/>
                  </a:cubicBezTo>
                  <a:cubicBezTo>
                    <a:pt x="2675" y="3435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5"/>
          <p:cNvGrpSpPr/>
          <p:nvPr/>
        </p:nvGrpSpPr>
        <p:grpSpPr>
          <a:xfrm rot="10800000">
            <a:off x="8542073" y="-175467"/>
            <a:ext cx="470059" cy="1930684"/>
            <a:chOff x="152412" y="3212810"/>
            <a:chExt cx="470059" cy="1930684"/>
          </a:xfrm>
        </p:grpSpPr>
        <p:sp>
          <p:nvSpPr>
            <p:cNvPr id="384" name="Google Shape;384;p25"/>
            <p:cNvSpPr/>
            <p:nvPr/>
          </p:nvSpPr>
          <p:spPr>
            <a:xfrm rot="10800000">
              <a:off x="462247" y="3527378"/>
              <a:ext cx="160225" cy="1616116"/>
            </a:xfrm>
            <a:custGeom>
              <a:avLst/>
              <a:gdLst/>
              <a:ahLst/>
              <a:cxnLst/>
              <a:rect l="l" t="t" r="r" b="b"/>
              <a:pathLst>
                <a:path w="5108" h="51522" fill="none" extrusionOk="0">
                  <a:moveTo>
                    <a:pt x="1" y="1"/>
                  </a:moveTo>
                  <a:lnTo>
                    <a:pt x="1" y="23861"/>
                  </a:lnTo>
                  <a:lnTo>
                    <a:pt x="5107" y="28968"/>
                  </a:lnTo>
                  <a:lnTo>
                    <a:pt x="5107" y="5152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5"/>
            <p:cNvSpPr/>
            <p:nvPr/>
          </p:nvSpPr>
          <p:spPr>
            <a:xfrm rot="10800000">
              <a:off x="360247" y="4464690"/>
              <a:ext cx="93475" cy="670292"/>
            </a:xfrm>
            <a:custGeom>
              <a:avLst/>
              <a:gdLst/>
              <a:ahLst/>
              <a:cxnLst/>
              <a:rect l="l" t="t" r="r" b="b"/>
              <a:pathLst>
                <a:path w="2980" h="21369" fill="none" extrusionOk="0">
                  <a:moveTo>
                    <a:pt x="2980" y="1"/>
                  </a:moveTo>
                  <a:lnTo>
                    <a:pt x="2980" y="10974"/>
                  </a:lnTo>
                  <a:lnTo>
                    <a:pt x="1" y="13952"/>
                  </a:lnTo>
                  <a:lnTo>
                    <a:pt x="1" y="21369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5"/>
            <p:cNvSpPr/>
            <p:nvPr/>
          </p:nvSpPr>
          <p:spPr>
            <a:xfrm rot="10800000">
              <a:off x="152412" y="3263263"/>
              <a:ext cx="149717" cy="1880231"/>
            </a:xfrm>
            <a:custGeom>
              <a:avLst/>
              <a:gdLst/>
              <a:ahLst/>
              <a:cxnLst/>
              <a:rect l="l" t="t" r="r" b="b"/>
              <a:pathLst>
                <a:path w="4773" h="59942" fill="none" extrusionOk="0">
                  <a:moveTo>
                    <a:pt x="4773" y="1"/>
                  </a:moveTo>
                  <a:lnTo>
                    <a:pt x="4773" y="15898"/>
                  </a:lnTo>
                  <a:lnTo>
                    <a:pt x="1" y="20670"/>
                  </a:lnTo>
                  <a:lnTo>
                    <a:pt x="1" y="5994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 rot="10800000">
              <a:off x="409805" y="3475972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0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 rot="10800000">
              <a:off x="400269" y="4414184"/>
              <a:ext cx="106838" cy="106806"/>
            </a:xfrm>
            <a:custGeom>
              <a:avLst/>
              <a:gdLst/>
              <a:ahLst/>
              <a:cxnLst/>
              <a:rect l="l" t="t" r="r" b="b"/>
              <a:pathLst>
                <a:path w="3406" h="3405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5"/>
            <p:cNvSpPr/>
            <p:nvPr/>
          </p:nvSpPr>
          <p:spPr>
            <a:xfrm rot="10800000">
              <a:off x="248708" y="3212810"/>
              <a:ext cx="106806" cy="106838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37200" y="-141725"/>
            <a:ext cx="9418399" cy="5426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2" name="Google Shape;392;p26"/>
          <p:cNvGrpSpPr/>
          <p:nvPr/>
        </p:nvGrpSpPr>
        <p:grpSpPr>
          <a:xfrm flipH="1">
            <a:off x="133276" y="-76204"/>
            <a:ext cx="468649" cy="1988420"/>
            <a:chOff x="8522940" y="-76204"/>
            <a:chExt cx="468649" cy="1988420"/>
          </a:xfrm>
        </p:grpSpPr>
        <p:sp>
          <p:nvSpPr>
            <p:cNvPr id="393" name="Google Shape;393;p26"/>
            <p:cNvSpPr/>
            <p:nvPr/>
          </p:nvSpPr>
          <p:spPr>
            <a:xfrm rot="10800000">
              <a:off x="8779080" y="1543158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8832200" y="-9789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 rot="10800000">
              <a:off x="8730705" y="-76204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 rot="10800000">
              <a:off x="8769592" y="53473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 rot="10800000">
              <a:off x="8522940" y="-9789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 rot="10800000">
              <a:off x="8618755" y="1805915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6"/>
          <p:cNvGrpSpPr/>
          <p:nvPr/>
        </p:nvGrpSpPr>
        <p:grpSpPr>
          <a:xfrm>
            <a:off x="8553626" y="2827528"/>
            <a:ext cx="514185" cy="2357412"/>
            <a:chOff x="9949864" y="937514"/>
            <a:chExt cx="514185" cy="2357412"/>
          </a:xfrm>
        </p:grpSpPr>
        <p:sp>
          <p:nvSpPr>
            <p:cNvPr id="400" name="Google Shape;400;p26"/>
            <p:cNvSpPr/>
            <p:nvPr/>
          </p:nvSpPr>
          <p:spPr>
            <a:xfrm>
              <a:off x="9949864" y="1020997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0329315" y="1685988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10276195" y="163477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10047379" y="93751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10148141" y="2858517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10095021" y="2809174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mabhadra"/>
              <a:buNone/>
              <a:defRPr sz="3000">
                <a:solidFill>
                  <a:schemeClr val="dk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3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174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 </a:t>
            </a:r>
            <a:endParaRPr dirty="0"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1"/>
          </p:nvPr>
        </p:nvSpPr>
        <p:spPr>
          <a:xfrm>
            <a:off x="2307675" y="22858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1-wire Protocol</a:t>
            </a:r>
            <a:endParaRPr dirty="0"/>
          </a:p>
        </p:txBody>
      </p:sp>
      <p:grpSp>
        <p:nvGrpSpPr>
          <p:cNvPr id="424" name="Google Shape;424;p33"/>
          <p:cNvGrpSpPr/>
          <p:nvPr/>
        </p:nvGrpSpPr>
        <p:grpSpPr>
          <a:xfrm rot="10800000">
            <a:off x="208186" y="2818274"/>
            <a:ext cx="8727628" cy="2934819"/>
            <a:chOff x="208186" y="-593851"/>
            <a:chExt cx="8727628" cy="2934819"/>
          </a:xfrm>
        </p:grpSpPr>
        <p:sp>
          <p:nvSpPr>
            <p:cNvPr id="425" name="Google Shape;425;p33"/>
            <p:cNvSpPr/>
            <p:nvPr/>
          </p:nvSpPr>
          <p:spPr>
            <a:xfrm rot="10800000">
              <a:off x="6678925" y="-229599"/>
              <a:ext cx="125277" cy="1996941"/>
            </a:xfrm>
            <a:custGeom>
              <a:avLst/>
              <a:gdLst/>
              <a:ahLst/>
              <a:cxnLst/>
              <a:rect l="l" t="t" r="r" b="b"/>
              <a:pathLst>
                <a:path w="4014" h="63984" fill="none" extrusionOk="0">
                  <a:moveTo>
                    <a:pt x="4013" y="63983"/>
                  </a:moveTo>
                  <a:lnTo>
                    <a:pt x="4013" y="36414"/>
                  </a:lnTo>
                  <a:lnTo>
                    <a:pt x="1" y="32372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 rot="10800000">
              <a:off x="6751020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 rot="10800000">
              <a:off x="7499530" y="-163184"/>
              <a:ext cx="31" cy="558784"/>
            </a:xfrm>
            <a:custGeom>
              <a:avLst/>
              <a:gdLst/>
              <a:ahLst/>
              <a:cxnLst/>
              <a:rect l="l" t="t" r="r" b="b"/>
              <a:pathLst>
                <a:path w="1" h="17904" fill="none" extrusionOk="0">
                  <a:moveTo>
                    <a:pt x="1" y="17903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 rot="10800000">
              <a:off x="7446410" y="338641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 rot="10800000">
              <a:off x="7864749" y="-69273"/>
              <a:ext cx="31" cy="537936"/>
            </a:xfrm>
            <a:custGeom>
              <a:avLst/>
              <a:gdLst/>
              <a:ahLst/>
              <a:cxnLst/>
              <a:rect l="l" t="t" r="r" b="b"/>
              <a:pathLst>
                <a:path w="1" h="17236" fill="none" extrusionOk="0">
                  <a:moveTo>
                    <a:pt x="0" y="1723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 rot="10800000">
              <a:off x="7811630" y="41170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4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5" y="2676"/>
                    <a:pt x="3405" y="1734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 rot="10800000">
              <a:off x="8244200" y="-115745"/>
              <a:ext cx="203052" cy="1636434"/>
            </a:xfrm>
            <a:custGeom>
              <a:avLst/>
              <a:gdLst/>
              <a:ahLst/>
              <a:cxnLst/>
              <a:rect l="l" t="t" r="r" b="b"/>
              <a:pathLst>
                <a:path w="6506" h="52433" fill="none" extrusionOk="0">
                  <a:moveTo>
                    <a:pt x="6505" y="52433"/>
                  </a:moveTo>
                  <a:lnTo>
                    <a:pt x="6505" y="39454"/>
                  </a:lnTo>
                  <a:lnTo>
                    <a:pt x="1" y="32949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 rot="10800000">
              <a:off x="8393134" y="1464698"/>
              <a:ext cx="107238" cy="107238"/>
            </a:xfrm>
            <a:custGeom>
              <a:avLst/>
              <a:gdLst/>
              <a:ahLst/>
              <a:cxnLst/>
              <a:rect l="l" t="t" r="r" b="b"/>
              <a:pathLst>
                <a:path w="3436" h="3436" extrusionOk="0">
                  <a:moveTo>
                    <a:pt x="1703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3" y="3436"/>
                  </a:cubicBezTo>
                  <a:cubicBezTo>
                    <a:pt x="2614" y="3436"/>
                    <a:pt x="3435" y="2676"/>
                    <a:pt x="3435" y="1733"/>
                  </a:cubicBezTo>
                  <a:cubicBezTo>
                    <a:pt x="3435" y="761"/>
                    <a:pt x="267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rot="10800000">
              <a:off x="8617971" y="-69273"/>
              <a:ext cx="76870" cy="1940981"/>
            </a:xfrm>
            <a:custGeom>
              <a:avLst/>
              <a:gdLst/>
              <a:ahLst/>
              <a:cxnLst/>
              <a:rect l="l" t="t" r="r" b="b"/>
              <a:pathLst>
                <a:path w="2463" h="62191" fill="none" extrusionOk="0">
                  <a:moveTo>
                    <a:pt x="0" y="62190"/>
                  </a:moveTo>
                  <a:lnTo>
                    <a:pt x="0" y="43345"/>
                  </a:lnTo>
                  <a:lnTo>
                    <a:pt x="2462" y="40853"/>
                  </a:lnTo>
                  <a:lnTo>
                    <a:pt x="2462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 rot="10800000">
              <a:off x="8563916" y="181568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 rot="10800000">
              <a:off x="4271734" y="-157944"/>
              <a:ext cx="31" cy="1041634"/>
            </a:xfrm>
            <a:custGeom>
              <a:avLst/>
              <a:gdLst/>
              <a:ahLst/>
              <a:cxnLst/>
              <a:rect l="l" t="t" r="r" b="b"/>
              <a:pathLst>
                <a:path w="1" h="33375" fill="none" extrusionOk="0">
                  <a:moveTo>
                    <a:pt x="0" y="0"/>
                  </a:moveTo>
                  <a:lnTo>
                    <a:pt x="0" y="33375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 rot="10800000">
              <a:off x="1832292" y="-163184"/>
              <a:ext cx="136637" cy="827252"/>
            </a:xfrm>
            <a:custGeom>
              <a:avLst/>
              <a:gdLst/>
              <a:ahLst/>
              <a:cxnLst/>
              <a:rect l="l" t="t" r="r" b="b"/>
              <a:pathLst>
                <a:path w="4378" h="26506" fill="none" extrusionOk="0">
                  <a:moveTo>
                    <a:pt x="1" y="26505"/>
                  </a:moveTo>
                  <a:lnTo>
                    <a:pt x="1" y="4651"/>
                  </a:lnTo>
                  <a:lnTo>
                    <a:pt x="4378" y="304"/>
                  </a:lnTo>
                  <a:lnTo>
                    <a:pt x="437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 rot="10800000">
              <a:off x="1779173" y="60711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 rot="10800000">
              <a:off x="1224197" y="-163184"/>
              <a:ext cx="150869" cy="2273929"/>
            </a:xfrm>
            <a:custGeom>
              <a:avLst/>
              <a:gdLst/>
              <a:ahLst/>
              <a:cxnLst/>
              <a:rect l="l" t="t" r="r" b="b"/>
              <a:pathLst>
                <a:path w="4834" h="72859" fill="none" extrusionOk="0">
                  <a:moveTo>
                    <a:pt x="0" y="72858"/>
                  </a:moveTo>
                  <a:lnTo>
                    <a:pt x="0" y="48967"/>
                  </a:lnTo>
                  <a:lnTo>
                    <a:pt x="4833" y="44135"/>
                  </a:lnTo>
                  <a:lnTo>
                    <a:pt x="4833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 rot="10800000">
              <a:off x="860881" y="-163184"/>
              <a:ext cx="134734" cy="1608938"/>
            </a:xfrm>
            <a:custGeom>
              <a:avLst/>
              <a:gdLst/>
              <a:ahLst/>
              <a:cxnLst/>
              <a:rect l="l" t="t" r="r" b="b"/>
              <a:pathLst>
                <a:path w="4317" h="51552" fill="none" extrusionOk="0">
                  <a:moveTo>
                    <a:pt x="4317" y="51551"/>
                  </a:moveTo>
                  <a:lnTo>
                    <a:pt x="4317" y="34317"/>
                  </a:lnTo>
                  <a:lnTo>
                    <a:pt x="1" y="3000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 rot="10800000">
              <a:off x="942464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 rot="10800000">
              <a:off x="436831" y="-163184"/>
              <a:ext cx="31" cy="1533035"/>
            </a:xfrm>
            <a:custGeom>
              <a:avLst/>
              <a:gdLst/>
              <a:ahLst/>
              <a:cxnLst/>
              <a:rect l="l" t="t" r="r" b="b"/>
              <a:pathLst>
                <a:path w="1" h="49120" fill="none" extrusionOk="0">
                  <a:moveTo>
                    <a:pt x="1" y="4911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 rot="10800000">
              <a:off x="383711" y="131386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5"/>
                    <a:pt x="1703" y="3435"/>
                  </a:cubicBezTo>
                  <a:cubicBezTo>
                    <a:pt x="2645" y="3435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 rot="10800000">
              <a:off x="5650587" y="-115745"/>
              <a:ext cx="31" cy="697294"/>
            </a:xfrm>
            <a:custGeom>
              <a:avLst/>
              <a:gdLst/>
              <a:ahLst/>
              <a:cxnLst/>
              <a:rect l="l" t="t" r="r" b="b"/>
              <a:pathLst>
                <a:path w="1" h="22342" fill="none" extrusionOk="0">
                  <a:moveTo>
                    <a:pt x="0" y="22342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10800000">
              <a:off x="5597467" y="525527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rot="10800000">
              <a:off x="5114617" y="-163184"/>
              <a:ext cx="159389" cy="1608938"/>
            </a:xfrm>
            <a:custGeom>
              <a:avLst/>
              <a:gdLst/>
              <a:ahLst/>
              <a:cxnLst/>
              <a:rect l="l" t="t" r="r" b="b"/>
              <a:pathLst>
                <a:path w="5107" h="51552" fill="none" extrusionOk="0">
                  <a:moveTo>
                    <a:pt x="0" y="51551"/>
                  </a:moveTo>
                  <a:lnTo>
                    <a:pt x="0" y="27660"/>
                  </a:lnTo>
                  <a:lnTo>
                    <a:pt x="5107" y="22554"/>
                  </a:lnTo>
                  <a:lnTo>
                    <a:pt x="5107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10800000">
              <a:off x="5061498" y="138976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 rot="10800000">
              <a:off x="4805357" y="-163184"/>
              <a:ext cx="148965" cy="1870759"/>
            </a:xfrm>
            <a:custGeom>
              <a:avLst/>
              <a:gdLst/>
              <a:ahLst/>
              <a:cxnLst/>
              <a:rect l="l" t="t" r="r" b="b"/>
              <a:pathLst>
                <a:path w="4773" h="59941" fill="none" extrusionOk="0">
                  <a:moveTo>
                    <a:pt x="4773" y="59940"/>
                  </a:moveTo>
                  <a:lnTo>
                    <a:pt x="4773" y="44013"/>
                  </a:lnTo>
                  <a:lnTo>
                    <a:pt x="1" y="39241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 rot="10800000">
              <a:off x="4901172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4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4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 rot="10800000">
              <a:off x="3629021" y="-115745"/>
              <a:ext cx="147093" cy="2111700"/>
            </a:xfrm>
            <a:custGeom>
              <a:avLst/>
              <a:gdLst/>
              <a:ahLst/>
              <a:cxnLst/>
              <a:rect l="l" t="t" r="r" b="b"/>
              <a:pathLst>
                <a:path w="4713" h="67661" fill="none" extrusionOk="0">
                  <a:moveTo>
                    <a:pt x="1" y="67661"/>
                  </a:moveTo>
                  <a:lnTo>
                    <a:pt x="1" y="56870"/>
                  </a:lnTo>
                  <a:lnTo>
                    <a:pt x="4712" y="52159"/>
                  </a:lnTo>
                  <a:lnTo>
                    <a:pt x="4712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 rot="10800000">
              <a:off x="3575902" y="1939964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 rot="10800000">
              <a:off x="2410021" y="-61699"/>
              <a:ext cx="31" cy="864267"/>
            </a:xfrm>
            <a:custGeom>
              <a:avLst/>
              <a:gdLst/>
              <a:ahLst/>
              <a:cxnLst/>
              <a:rect l="l" t="t" r="r" b="b"/>
              <a:pathLst>
                <a:path w="1" h="27692" fill="none" extrusionOk="0">
                  <a:moveTo>
                    <a:pt x="1" y="27691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 rot="10800000">
              <a:off x="2354997" y="746546"/>
              <a:ext cx="107206" cy="107238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14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 rot="10800000">
              <a:off x="2984909" y="-144208"/>
              <a:ext cx="247620" cy="1911550"/>
            </a:xfrm>
            <a:custGeom>
              <a:avLst/>
              <a:gdLst/>
              <a:ahLst/>
              <a:cxnLst/>
              <a:rect l="l" t="t" r="r" b="b"/>
              <a:pathLst>
                <a:path w="7934" h="61248" fill="none" extrusionOk="0">
                  <a:moveTo>
                    <a:pt x="7934" y="61247"/>
                  </a:moveTo>
                  <a:lnTo>
                    <a:pt x="7934" y="48329"/>
                  </a:lnTo>
                  <a:lnTo>
                    <a:pt x="1" y="40396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 rot="10800000">
              <a:off x="3179378" y="1710383"/>
              <a:ext cx="107206" cy="106301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10800000">
              <a:off x="7022360" y="-593851"/>
              <a:ext cx="135670" cy="2301425"/>
            </a:xfrm>
            <a:custGeom>
              <a:avLst/>
              <a:gdLst/>
              <a:ahLst/>
              <a:cxnLst/>
              <a:rect l="l" t="t" r="r" b="b"/>
              <a:pathLst>
                <a:path w="4347" h="73740" fill="none" extrusionOk="0">
                  <a:moveTo>
                    <a:pt x="0" y="73740"/>
                  </a:moveTo>
                  <a:lnTo>
                    <a:pt x="0" y="51308"/>
                  </a:lnTo>
                  <a:lnTo>
                    <a:pt x="4347" y="46992"/>
                  </a:lnTo>
                  <a:lnTo>
                    <a:pt x="4347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10800000">
              <a:off x="6969209" y="1652520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4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 rot="10800000">
              <a:off x="6129660" y="-115745"/>
              <a:ext cx="56022" cy="1219031"/>
            </a:xfrm>
            <a:custGeom>
              <a:avLst/>
              <a:gdLst/>
              <a:ahLst/>
              <a:cxnLst/>
              <a:rect l="l" t="t" r="r" b="b"/>
              <a:pathLst>
                <a:path w="1795" h="39059" fill="none" extrusionOk="0">
                  <a:moveTo>
                    <a:pt x="1794" y="39059"/>
                  </a:moveTo>
                  <a:lnTo>
                    <a:pt x="1794" y="22736"/>
                  </a:lnTo>
                  <a:lnTo>
                    <a:pt x="1" y="19697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 rot="10800000">
              <a:off x="6132500" y="1046328"/>
              <a:ext cx="106301" cy="106301"/>
            </a:xfrm>
            <a:custGeom>
              <a:avLst/>
              <a:gdLst/>
              <a:ahLst/>
              <a:cxnLst/>
              <a:rect l="l" t="t" r="r" b="b"/>
              <a:pathLst>
                <a:path w="3406" h="340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 rot="10800000">
              <a:off x="4218615" y="834325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 rot="10800000">
              <a:off x="1171249" y="2086990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 rot="10800000">
              <a:off x="6867714" y="-999"/>
              <a:ext cx="31" cy="399426"/>
            </a:xfrm>
            <a:custGeom>
              <a:avLst/>
              <a:gdLst/>
              <a:ahLst/>
              <a:cxnLst/>
              <a:rect l="l" t="t" r="r" b="b"/>
              <a:pathLst>
                <a:path w="1" h="12798" fill="none" extrusionOk="0">
                  <a:moveTo>
                    <a:pt x="0" y="12797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 rot="10800000">
              <a:off x="6813659" y="342436"/>
              <a:ext cx="107206" cy="107206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75" y="3435"/>
                    <a:pt x="3435" y="2675"/>
                    <a:pt x="3435" y="1702"/>
                  </a:cubicBezTo>
                  <a:cubicBezTo>
                    <a:pt x="3435" y="760"/>
                    <a:pt x="2675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 rot="10800000">
              <a:off x="7255717" y="-322542"/>
              <a:ext cx="94910" cy="2516774"/>
            </a:xfrm>
            <a:custGeom>
              <a:avLst/>
              <a:gdLst/>
              <a:ahLst/>
              <a:cxnLst/>
              <a:rect l="l" t="t" r="r" b="b"/>
              <a:pathLst>
                <a:path w="3041" h="80640" fill="none" extrusionOk="0">
                  <a:moveTo>
                    <a:pt x="3041" y="0"/>
                  </a:moveTo>
                  <a:lnTo>
                    <a:pt x="3041" y="60366"/>
                  </a:lnTo>
                  <a:lnTo>
                    <a:pt x="1" y="63406"/>
                  </a:lnTo>
                  <a:lnTo>
                    <a:pt x="1" y="8064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 rot="10800000">
              <a:off x="7201630" y="2138241"/>
              <a:ext cx="107238" cy="107206"/>
            </a:xfrm>
            <a:custGeom>
              <a:avLst/>
              <a:gdLst/>
              <a:ahLst/>
              <a:cxnLst/>
              <a:rect l="l" t="t" r="r" b="b"/>
              <a:pathLst>
                <a:path w="3436" h="3435" extrusionOk="0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 rot="10800000">
              <a:off x="7714391" y="-115745"/>
              <a:ext cx="31" cy="810180"/>
            </a:xfrm>
            <a:custGeom>
              <a:avLst/>
              <a:gdLst/>
              <a:ahLst/>
              <a:cxnLst/>
              <a:rect l="l" t="t" r="r" b="b"/>
              <a:pathLst>
                <a:path w="1" h="25959" fill="none" extrusionOk="0">
                  <a:moveTo>
                    <a:pt x="0" y="25959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 rot="10800000">
              <a:off x="8078194" y="-115745"/>
              <a:ext cx="143285" cy="2029181"/>
            </a:xfrm>
            <a:custGeom>
              <a:avLst/>
              <a:gdLst/>
              <a:ahLst/>
              <a:cxnLst/>
              <a:rect l="l" t="t" r="r" b="b"/>
              <a:pathLst>
                <a:path w="4591" h="65017" fill="none" extrusionOk="0">
                  <a:moveTo>
                    <a:pt x="4590" y="65017"/>
                  </a:moveTo>
                  <a:lnTo>
                    <a:pt x="4590" y="46718"/>
                  </a:lnTo>
                  <a:lnTo>
                    <a:pt x="1" y="42098"/>
                  </a:ln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 rot="10800000">
              <a:off x="8168329" y="18574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1" y="760"/>
                    <a:pt x="1" y="1703"/>
                  </a:cubicBezTo>
                  <a:cubicBezTo>
                    <a:pt x="1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 rot="10800000">
              <a:off x="8775457" y="-115745"/>
              <a:ext cx="160357" cy="1388845"/>
            </a:xfrm>
            <a:custGeom>
              <a:avLst/>
              <a:gdLst/>
              <a:ahLst/>
              <a:cxnLst/>
              <a:rect l="l" t="t" r="r" b="b"/>
              <a:pathLst>
                <a:path w="5138" h="44500" fill="none" extrusionOk="0">
                  <a:moveTo>
                    <a:pt x="1" y="44500"/>
                  </a:moveTo>
                  <a:lnTo>
                    <a:pt x="1" y="23071"/>
                  </a:lnTo>
                  <a:lnTo>
                    <a:pt x="5138" y="17934"/>
                  </a:lnTo>
                  <a:lnTo>
                    <a:pt x="5138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 rot="10800000">
              <a:off x="8722338" y="1217109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0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45" y="3405"/>
                    <a:pt x="3405" y="2645"/>
                    <a:pt x="3405" y="170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 rot="10800000">
              <a:off x="2139648" y="-265647"/>
              <a:ext cx="31" cy="1178271"/>
            </a:xfrm>
            <a:custGeom>
              <a:avLst/>
              <a:gdLst/>
              <a:ahLst/>
              <a:cxnLst/>
              <a:rect l="l" t="t" r="r" b="b"/>
              <a:pathLst>
                <a:path w="1" h="37753" fill="none" extrusionOk="0">
                  <a:moveTo>
                    <a:pt x="1" y="1"/>
                  </a:moveTo>
                  <a:lnTo>
                    <a:pt x="1" y="37752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 rot="10800000">
              <a:off x="1565728" y="-115745"/>
              <a:ext cx="31" cy="2446583"/>
            </a:xfrm>
            <a:custGeom>
              <a:avLst/>
              <a:gdLst/>
              <a:ahLst/>
              <a:cxnLst/>
              <a:rect l="l" t="t" r="r" b="b"/>
              <a:pathLst>
                <a:path w="1" h="78391" fill="none" extrusionOk="0">
                  <a:moveTo>
                    <a:pt x="1" y="78391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 rot="10800000">
              <a:off x="2086531" y="878753"/>
              <a:ext cx="106270" cy="107206"/>
            </a:xfrm>
            <a:custGeom>
              <a:avLst/>
              <a:gdLst/>
              <a:ahLst/>
              <a:cxnLst/>
              <a:rect l="l" t="t" r="r" b="b"/>
              <a:pathLst>
                <a:path w="3405" h="3435" extrusionOk="0">
                  <a:moveTo>
                    <a:pt x="1702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 rot="10800000">
              <a:off x="1176757" y="-115745"/>
              <a:ext cx="31" cy="388970"/>
            </a:xfrm>
            <a:custGeom>
              <a:avLst/>
              <a:gdLst/>
              <a:ahLst/>
              <a:cxnLst/>
              <a:rect l="l" t="t" r="r" b="b"/>
              <a:pathLst>
                <a:path w="1" h="12463" fill="none" extrusionOk="0">
                  <a:moveTo>
                    <a:pt x="0" y="12463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19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 rot="10800000">
              <a:off x="1123638" y="216267"/>
              <a:ext cx="106270" cy="106301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4" y="3405"/>
                    <a:pt x="3404" y="2645"/>
                    <a:pt x="3404" y="1703"/>
                  </a:cubicBezTo>
                  <a:cubicBezTo>
                    <a:pt x="3404" y="761"/>
                    <a:pt x="2644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 rot="10800000">
              <a:off x="616101" y="-163184"/>
              <a:ext cx="148997" cy="2044380"/>
            </a:xfrm>
            <a:custGeom>
              <a:avLst/>
              <a:gdLst/>
              <a:ahLst/>
              <a:cxnLst/>
              <a:rect l="l" t="t" r="r" b="b"/>
              <a:pathLst>
                <a:path w="4774" h="65504" fill="none" extrusionOk="0">
                  <a:moveTo>
                    <a:pt x="4773" y="65503"/>
                  </a:moveTo>
                  <a:lnTo>
                    <a:pt x="4773" y="46020"/>
                  </a:lnTo>
                  <a:lnTo>
                    <a:pt x="1" y="41217"/>
                  </a:ln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 rot="10800000">
              <a:off x="711916" y="1825174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 rot="10800000">
              <a:off x="261306" y="-163184"/>
              <a:ext cx="31" cy="902187"/>
            </a:xfrm>
            <a:custGeom>
              <a:avLst/>
              <a:gdLst/>
              <a:ahLst/>
              <a:cxnLst/>
              <a:rect l="l" t="t" r="r" b="b"/>
              <a:pathLst>
                <a:path w="1" h="28907" fill="none" extrusionOk="0">
                  <a:moveTo>
                    <a:pt x="0" y="28906"/>
                  </a:move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 rot="10800000">
              <a:off x="208186" y="683012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45" y="3436"/>
                    <a:pt x="3405" y="2676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 rot="10800000">
              <a:off x="5395414" y="-163184"/>
              <a:ext cx="107238" cy="1930526"/>
            </a:xfrm>
            <a:custGeom>
              <a:avLst/>
              <a:gdLst/>
              <a:ahLst/>
              <a:cxnLst/>
              <a:rect l="l" t="t" r="r" b="b"/>
              <a:pathLst>
                <a:path w="3436" h="61856" fill="none" extrusionOk="0">
                  <a:moveTo>
                    <a:pt x="1" y="61855"/>
                  </a:moveTo>
                  <a:lnTo>
                    <a:pt x="1" y="32554"/>
                  </a:lnTo>
                  <a:lnTo>
                    <a:pt x="3435" y="29119"/>
                  </a:lnTo>
                  <a:lnTo>
                    <a:pt x="3435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 rot="10800000">
              <a:off x="5342294" y="171038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6" y="2645"/>
                    <a:pt x="3436" y="1703"/>
                  </a:cubicBezTo>
                  <a:cubicBezTo>
                    <a:pt x="3436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 rot="10800000">
              <a:off x="5013122" y="-229599"/>
              <a:ext cx="92975" cy="665990"/>
            </a:xfrm>
            <a:custGeom>
              <a:avLst/>
              <a:gdLst/>
              <a:ahLst/>
              <a:cxnLst/>
              <a:rect l="l" t="t" r="r" b="b"/>
              <a:pathLst>
                <a:path w="2979" h="21339" fill="none" extrusionOk="0">
                  <a:moveTo>
                    <a:pt x="2979" y="21338"/>
                  </a:moveTo>
                  <a:lnTo>
                    <a:pt x="2979" y="10365"/>
                  </a:lnTo>
                  <a:lnTo>
                    <a:pt x="0" y="7386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 rot="10800000">
              <a:off x="5052010" y="381337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4"/>
                    <a:pt x="760" y="3404"/>
                    <a:pt x="1703" y="3404"/>
                  </a:cubicBezTo>
                  <a:cubicBezTo>
                    <a:pt x="2614" y="3404"/>
                    <a:pt x="3405" y="2644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 rot="10800000">
              <a:off x="4508425" y="-163184"/>
              <a:ext cx="178365" cy="1608938"/>
            </a:xfrm>
            <a:custGeom>
              <a:avLst/>
              <a:gdLst/>
              <a:ahLst/>
              <a:cxnLst/>
              <a:rect l="l" t="t" r="r" b="b"/>
              <a:pathLst>
                <a:path w="5715" h="51552" fill="none" extrusionOk="0">
                  <a:moveTo>
                    <a:pt x="5714" y="51551"/>
                  </a:moveTo>
                  <a:lnTo>
                    <a:pt x="5714" y="40001"/>
                  </a:lnTo>
                  <a:lnTo>
                    <a:pt x="0" y="2766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 rot="10800000">
              <a:off x="4633640" y="1389763"/>
              <a:ext cx="106301" cy="107206"/>
            </a:xfrm>
            <a:custGeom>
              <a:avLst/>
              <a:gdLst/>
              <a:ahLst/>
              <a:cxnLst/>
              <a:rect l="l" t="t" r="r" b="b"/>
              <a:pathLst>
                <a:path w="3406" h="3435" extrusionOk="0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45"/>
                    <a:pt x="761" y="3435"/>
                    <a:pt x="1703" y="3435"/>
                  </a:cubicBezTo>
                  <a:cubicBezTo>
                    <a:pt x="2645" y="3435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rot="10800000">
              <a:off x="3856698" y="-80634"/>
              <a:ext cx="218220" cy="1601323"/>
            </a:xfrm>
            <a:custGeom>
              <a:avLst/>
              <a:gdLst/>
              <a:ahLst/>
              <a:cxnLst/>
              <a:rect l="l" t="t" r="r" b="b"/>
              <a:pathLst>
                <a:path w="6992" h="51308" fill="none" extrusionOk="0">
                  <a:moveTo>
                    <a:pt x="0" y="51308"/>
                  </a:moveTo>
                  <a:lnTo>
                    <a:pt x="0" y="37235"/>
                  </a:lnTo>
                  <a:lnTo>
                    <a:pt x="6991" y="30244"/>
                  </a:lnTo>
                  <a:lnTo>
                    <a:pt x="699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rot="10800000">
              <a:off x="3803579" y="1464698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rot="10800000">
              <a:off x="2701241" y="-163184"/>
              <a:ext cx="283699" cy="1666801"/>
            </a:xfrm>
            <a:custGeom>
              <a:avLst/>
              <a:gdLst/>
              <a:ahLst/>
              <a:cxnLst/>
              <a:rect l="l" t="t" r="r" b="b"/>
              <a:pathLst>
                <a:path w="9090" h="53406" fill="none" extrusionOk="0">
                  <a:moveTo>
                    <a:pt x="9089" y="53405"/>
                  </a:moveTo>
                  <a:lnTo>
                    <a:pt x="9089" y="34651"/>
                  </a:lnTo>
                  <a:lnTo>
                    <a:pt x="1" y="25593"/>
                  </a:ln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rot="10800000">
              <a:off x="2931758" y="1448563"/>
              <a:ext cx="107238" cy="106301"/>
            </a:xfrm>
            <a:custGeom>
              <a:avLst/>
              <a:gdLst/>
              <a:ahLst/>
              <a:cxnLst/>
              <a:rect l="l" t="t" r="r" b="b"/>
              <a:pathLst>
                <a:path w="3436" h="3406" extrusionOk="0">
                  <a:moveTo>
                    <a:pt x="173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33" y="3405"/>
                  </a:cubicBezTo>
                  <a:cubicBezTo>
                    <a:pt x="2675" y="3405"/>
                    <a:pt x="3435" y="2645"/>
                    <a:pt x="3435" y="1703"/>
                  </a:cubicBezTo>
                  <a:cubicBezTo>
                    <a:pt x="3435" y="761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rot="10800000">
              <a:off x="3453527" y="-69273"/>
              <a:ext cx="31" cy="1480883"/>
            </a:xfrm>
            <a:custGeom>
              <a:avLst/>
              <a:gdLst/>
              <a:ahLst/>
              <a:cxnLst/>
              <a:rect l="l" t="t" r="r" b="b"/>
              <a:pathLst>
                <a:path w="1" h="47449" fill="none" extrusionOk="0">
                  <a:moveTo>
                    <a:pt x="1" y="47448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90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rot="10800000">
              <a:off x="3400408" y="1354652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03" y="3404"/>
                  </a:cubicBezTo>
                  <a:cubicBezTo>
                    <a:pt x="2614" y="3404"/>
                    <a:pt x="3405" y="264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rot="10800000">
              <a:off x="6560358" y="-144209"/>
              <a:ext cx="31" cy="1149776"/>
            </a:xfrm>
            <a:custGeom>
              <a:avLst/>
              <a:gdLst/>
              <a:ahLst/>
              <a:cxnLst/>
              <a:rect l="l" t="t" r="r" b="b"/>
              <a:pathLst>
                <a:path w="1" h="36840" fill="none" extrusionOk="0">
                  <a:moveTo>
                    <a:pt x="1" y="3683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1900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rot="10800000">
              <a:off x="6507239" y="950545"/>
              <a:ext cx="106270" cy="106270"/>
            </a:xfrm>
            <a:custGeom>
              <a:avLst/>
              <a:gdLst/>
              <a:ahLst/>
              <a:cxnLst/>
              <a:rect l="l" t="t" r="r" b="b"/>
              <a:pathLst>
                <a:path w="3405" h="3405" extrusionOk="0">
                  <a:moveTo>
                    <a:pt x="1703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3" y="3405"/>
                  </a:cubicBezTo>
                  <a:cubicBezTo>
                    <a:pt x="2614" y="340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rot="10800000">
              <a:off x="6315609" y="-163184"/>
              <a:ext cx="98686" cy="1574794"/>
            </a:xfrm>
            <a:custGeom>
              <a:avLst/>
              <a:gdLst/>
              <a:ahLst/>
              <a:cxnLst/>
              <a:rect l="l" t="t" r="r" b="b"/>
              <a:pathLst>
                <a:path w="3162" h="50458" fill="none" extrusionOk="0">
                  <a:moveTo>
                    <a:pt x="1" y="50457"/>
                  </a:moveTo>
                  <a:lnTo>
                    <a:pt x="1" y="37023"/>
                  </a:lnTo>
                  <a:lnTo>
                    <a:pt x="3162" y="33861"/>
                  </a:lnTo>
                  <a:lnTo>
                    <a:pt x="3162" y="1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rot="10800000">
              <a:off x="6262490" y="1354652"/>
              <a:ext cx="107206" cy="106270"/>
            </a:xfrm>
            <a:custGeom>
              <a:avLst/>
              <a:gdLst/>
              <a:ahLst/>
              <a:cxnLst/>
              <a:rect l="l" t="t" r="r" b="b"/>
              <a:pathLst>
                <a:path w="3435" h="3405" extrusionOk="0">
                  <a:moveTo>
                    <a:pt x="1733" y="0"/>
                  </a:moveTo>
                  <a:cubicBezTo>
                    <a:pt x="760" y="0"/>
                    <a:pt x="0" y="760"/>
                    <a:pt x="0" y="1702"/>
                  </a:cubicBezTo>
                  <a:cubicBezTo>
                    <a:pt x="0" y="2645"/>
                    <a:pt x="760" y="3404"/>
                    <a:pt x="1733" y="3404"/>
                  </a:cubicBezTo>
                  <a:cubicBezTo>
                    <a:pt x="2675" y="3404"/>
                    <a:pt x="3435" y="2645"/>
                    <a:pt x="3435" y="1702"/>
                  </a:cubicBezTo>
                  <a:cubicBezTo>
                    <a:pt x="3435" y="760"/>
                    <a:pt x="2675" y="0"/>
                    <a:pt x="173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rot="10800000">
              <a:off x="5798584" y="-115745"/>
              <a:ext cx="132861" cy="1123217"/>
            </a:xfrm>
            <a:custGeom>
              <a:avLst/>
              <a:gdLst/>
              <a:ahLst/>
              <a:cxnLst/>
              <a:rect l="l" t="t" r="r" b="b"/>
              <a:pathLst>
                <a:path w="4257" h="35989" fill="none" extrusionOk="0">
                  <a:moveTo>
                    <a:pt x="1" y="35989"/>
                  </a:moveTo>
                  <a:lnTo>
                    <a:pt x="1" y="11490"/>
                  </a:lnTo>
                  <a:lnTo>
                    <a:pt x="4256" y="7204"/>
                  </a:lnTo>
                  <a:lnTo>
                    <a:pt x="4256" y="0"/>
                  </a:lnTo>
                </a:path>
              </a:pathLst>
            </a:custGeom>
            <a:solidFill>
              <a:schemeClr val="lt2"/>
            </a:solidFill>
            <a:ln w="19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rot="10800000">
              <a:off x="1512611" y="2233730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75"/>
                    <a:pt x="760" y="3435"/>
                    <a:pt x="1702" y="3435"/>
                  </a:cubicBezTo>
                  <a:cubicBezTo>
                    <a:pt x="2645" y="3435"/>
                    <a:pt x="3404" y="267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rot="10800000">
              <a:off x="7661272" y="656841"/>
              <a:ext cx="106270" cy="107238"/>
            </a:xfrm>
            <a:custGeom>
              <a:avLst/>
              <a:gdLst/>
              <a:ahLst/>
              <a:cxnLst/>
              <a:rect l="l" t="t" r="r" b="b"/>
              <a:pathLst>
                <a:path w="3405" h="3436" extrusionOk="0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14" y="3436"/>
                    <a:pt x="3404" y="2676"/>
                    <a:pt x="3404" y="173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rot="10800000">
              <a:off x="5744350" y="1011716"/>
              <a:ext cx="106301" cy="107238"/>
            </a:xfrm>
            <a:custGeom>
              <a:avLst/>
              <a:gdLst/>
              <a:ahLst/>
              <a:cxnLst/>
              <a:rect l="l" t="t" r="r" b="b"/>
              <a:pathLst>
                <a:path w="3406" h="3436" extrusionOk="0">
                  <a:moveTo>
                    <a:pt x="1703" y="0"/>
                  </a:moveTo>
                  <a:cubicBezTo>
                    <a:pt x="761" y="0"/>
                    <a:pt x="1" y="760"/>
                    <a:pt x="1" y="1733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33"/>
            <p:cNvGrpSpPr/>
            <p:nvPr/>
          </p:nvGrpSpPr>
          <p:grpSpPr>
            <a:xfrm rot="10800000">
              <a:off x="8445334" y="-258439"/>
              <a:ext cx="106271" cy="608131"/>
              <a:chOff x="1532324" y="4654339"/>
              <a:chExt cx="110262" cy="630973"/>
            </a:xfrm>
          </p:grpSpPr>
          <p:sp>
            <p:nvSpPr>
              <p:cNvPr id="500" name="Google Shape;500;p33"/>
              <p:cNvSpPr/>
              <p:nvPr/>
            </p:nvSpPr>
            <p:spPr>
              <a:xfrm>
                <a:off x="1587439" y="4705536"/>
                <a:ext cx="32" cy="579776"/>
              </a:xfrm>
              <a:custGeom>
                <a:avLst/>
                <a:gdLst/>
                <a:ahLst/>
                <a:cxnLst/>
                <a:rect l="l" t="t" r="r" b="b"/>
                <a:pathLst>
                  <a:path w="1" h="17904" fill="none" extrusionOk="0">
                    <a:moveTo>
                      <a:pt x="1" y="17903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dk2"/>
              </a:solidFill>
              <a:ln w="19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>
                <a:off x="1532324" y="4654339"/>
                <a:ext cx="110262" cy="110295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406" extrusionOk="0">
                    <a:moveTo>
                      <a:pt x="1703" y="1"/>
                    </a:moveTo>
                    <a:cubicBezTo>
                      <a:pt x="761" y="1"/>
                      <a:pt x="1" y="761"/>
                      <a:pt x="1" y="1703"/>
                    </a:cubicBezTo>
                    <a:cubicBezTo>
                      <a:pt x="1" y="2645"/>
                      <a:pt x="761" y="3405"/>
                      <a:pt x="1703" y="3405"/>
                    </a:cubicBezTo>
                    <a:cubicBezTo>
                      <a:pt x="2645" y="3405"/>
                      <a:pt x="3405" y="2645"/>
                      <a:pt x="3405" y="1703"/>
                    </a:cubicBezTo>
                    <a:cubicBezTo>
                      <a:pt x="3405" y="761"/>
                      <a:pt x="2645" y="1"/>
                      <a:pt x="1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</a:t>
            </a:r>
            <a:endParaRPr dirty="0"/>
          </a:p>
        </p:txBody>
      </p:sp>
      <p:sp>
        <p:nvSpPr>
          <p:cNvPr id="516" name="Google Shape;516;p35"/>
          <p:cNvSpPr txBox="1">
            <a:spLocks noGrp="1"/>
          </p:cNvSpPr>
          <p:nvPr>
            <p:ph type="title" idx="2"/>
          </p:nvPr>
        </p:nvSpPr>
        <p:spPr>
          <a:xfrm>
            <a:off x="856712" y="1816158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8" name="Google Shape;518;p35"/>
          <p:cNvSpPr txBox="1">
            <a:spLocks noGrp="1"/>
          </p:cNvSpPr>
          <p:nvPr>
            <p:ph type="title" idx="4"/>
          </p:nvPr>
        </p:nvSpPr>
        <p:spPr>
          <a:xfrm>
            <a:off x="856712" y="2501958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2" name="Google Shape;522;p35"/>
          <p:cNvSpPr txBox="1">
            <a:spLocks noGrp="1"/>
          </p:cNvSpPr>
          <p:nvPr>
            <p:ph type="subTitle" idx="1"/>
          </p:nvPr>
        </p:nvSpPr>
        <p:spPr>
          <a:xfrm>
            <a:off x="1896211" y="1797999"/>
            <a:ext cx="5463593" cy="475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Naira Wasseem Ebraheem 23P0373</a:t>
            </a:r>
            <a:endParaRPr dirty="0"/>
          </a:p>
        </p:txBody>
      </p:sp>
      <p:sp>
        <p:nvSpPr>
          <p:cNvPr id="523" name="Google Shape;523;p35"/>
          <p:cNvSpPr txBox="1">
            <a:spLocks noGrp="1"/>
          </p:cNvSpPr>
          <p:nvPr>
            <p:ph type="subTitle" idx="8"/>
          </p:nvPr>
        </p:nvSpPr>
        <p:spPr>
          <a:xfrm>
            <a:off x="1896211" y="2501950"/>
            <a:ext cx="4675573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Sara Mahmoud Ibrahim 23P0172</a:t>
            </a:r>
            <a:endParaRPr dirty="0"/>
          </a:p>
        </p:txBody>
      </p:sp>
      <p:cxnSp>
        <p:nvCxnSpPr>
          <p:cNvPr id="528" name="Google Shape;528;p35"/>
          <p:cNvCxnSpPr>
            <a:cxnSpLocks/>
            <a:stCxn id="516" idx="3"/>
            <a:endCxn id="522" idx="1"/>
          </p:cNvCxnSpPr>
          <p:nvPr/>
        </p:nvCxnSpPr>
        <p:spPr>
          <a:xfrm flipV="1">
            <a:off x="1591412" y="2035675"/>
            <a:ext cx="304799" cy="908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9" name="Google Shape;529;p35"/>
          <p:cNvCxnSpPr>
            <a:cxnSpLocks/>
            <a:stCxn id="518" idx="3"/>
            <a:endCxn id="523" idx="1"/>
          </p:cNvCxnSpPr>
          <p:nvPr/>
        </p:nvCxnSpPr>
        <p:spPr>
          <a:xfrm flipV="1">
            <a:off x="1591412" y="2730550"/>
            <a:ext cx="304799" cy="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11A1B3E3-DD09-A026-082A-9574B8AE5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>
            <a:extLst>
              <a:ext uri="{FF2B5EF4-FFF2-40B4-BE49-F238E27FC236}">
                <a16:creationId xmlns:a16="http://schemas.microsoft.com/office/drawing/2014/main" id="{97B88BC9-2033-5E5D-15E4-4504072B31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717" y="539613"/>
            <a:ext cx="7278029" cy="822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Full System</a:t>
            </a:r>
            <a:endParaRPr sz="2800" dirty="0"/>
          </a:p>
        </p:txBody>
      </p:sp>
      <p:cxnSp>
        <p:nvCxnSpPr>
          <p:cNvPr id="591" name="Google Shape;591;p38">
            <a:extLst>
              <a:ext uri="{FF2B5EF4-FFF2-40B4-BE49-F238E27FC236}">
                <a16:creationId xmlns:a16="http://schemas.microsoft.com/office/drawing/2014/main" id="{06088992-0315-3B88-740F-BF388AEBB2F7}"/>
              </a:ext>
            </a:extLst>
          </p:cNvPr>
          <p:cNvCxnSpPr>
            <a:cxnSpLocks/>
          </p:cNvCxnSpPr>
          <p:nvPr/>
        </p:nvCxnSpPr>
        <p:spPr>
          <a:xfrm rot="10800000">
            <a:off x="-86274" y="3135588"/>
            <a:ext cx="79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8">
            <a:extLst>
              <a:ext uri="{FF2B5EF4-FFF2-40B4-BE49-F238E27FC236}">
                <a16:creationId xmlns:a16="http://schemas.microsoft.com/office/drawing/2014/main" id="{38AE5017-FC87-2A12-C2F2-DC4EC0C85864}"/>
              </a:ext>
            </a:extLst>
          </p:cNvPr>
          <p:cNvCxnSpPr>
            <a:cxnSpLocks/>
          </p:cNvCxnSpPr>
          <p:nvPr/>
        </p:nvCxnSpPr>
        <p:spPr>
          <a:xfrm rot="10800000">
            <a:off x="8430725" y="3135588"/>
            <a:ext cx="73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8">
            <a:extLst>
              <a:ext uri="{FF2B5EF4-FFF2-40B4-BE49-F238E27FC236}">
                <a16:creationId xmlns:a16="http://schemas.microsoft.com/office/drawing/2014/main" id="{57B24E09-1988-EC94-CE4F-791352E6DED8}"/>
              </a:ext>
            </a:extLst>
          </p:cNvPr>
          <p:cNvCxnSpPr>
            <a:cxnSpLocks/>
          </p:cNvCxnSpPr>
          <p:nvPr/>
        </p:nvCxnSpPr>
        <p:spPr>
          <a:xfrm rot="10800000">
            <a:off x="4571976" y="4603989"/>
            <a:ext cx="0" cy="54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85F6C-6A62-216D-4F76-5A098532B11B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diagram of a framework&#10;&#10;AI-generated content may be incorrect.">
            <a:extLst>
              <a:ext uri="{FF2B5EF4-FFF2-40B4-BE49-F238E27FC236}">
                <a16:creationId xmlns:a16="http://schemas.microsoft.com/office/drawing/2014/main" id="{5AA3B9E3-74E5-E5AC-4AD6-EA1336D8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3" y="1915461"/>
            <a:ext cx="5943600" cy="227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/>
          <p:cNvSpPr txBox="1">
            <a:spLocks noGrp="1"/>
          </p:cNvSpPr>
          <p:nvPr>
            <p:ph type="title"/>
          </p:nvPr>
        </p:nvSpPr>
        <p:spPr>
          <a:xfrm>
            <a:off x="765717" y="539613"/>
            <a:ext cx="7278029" cy="822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Master-Slave Architecture</a:t>
            </a:r>
            <a:endParaRPr sz="2800" dirty="0"/>
          </a:p>
        </p:txBody>
      </p:sp>
      <p:cxnSp>
        <p:nvCxnSpPr>
          <p:cNvPr id="591" name="Google Shape;591;p38"/>
          <p:cNvCxnSpPr>
            <a:cxnSpLocks/>
          </p:cNvCxnSpPr>
          <p:nvPr/>
        </p:nvCxnSpPr>
        <p:spPr>
          <a:xfrm rot="10800000">
            <a:off x="-86274" y="3135588"/>
            <a:ext cx="79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8"/>
          <p:cNvCxnSpPr>
            <a:cxnSpLocks/>
          </p:cNvCxnSpPr>
          <p:nvPr/>
        </p:nvCxnSpPr>
        <p:spPr>
          <a:xfrm rot="10800000">
            <a:off x="8430725" y="3135588"/>
            <a:ext cx="73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8"/>
          <p:cNvCxnSpPr>
            <a:cxnSpLocks/>
          </p:cNvCxnSpPr>
          <p:nvPr/>
        </p:nvCxnSpPr>
        <p:spPr>
          <a:xfrm rot="10800000">
            <a:off x="4571976" y="4603989"/>
            <a:ext cx="0" cy="54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 descr="A diagram of a programmable circuit&#10;&#10;AI-generated content may be incorrect.">
            <a:extLst>
              <a:ext uri="{FF2B5EF4-FFF2-40B4-BE49-F238E27FC236}">
                <a16:creationId xmlns:a16="http://schemas.microsoft.com/office/drawing/2014/main" id="{806058A9-2F1E-1C09-F26E-063EE3AF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90" y="1936657"/>
            <a:ext cx="5943600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59725503-A7B2-D6E7-3C54-53F2E64E4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>
            <a:extLst>
              <a:ext uri="{FF2B5EF4-FFF2-40B4-BE49-F238E27FC236}">
                <a16:creationId xmlns:a16="http://schemas.microsoft.com/office/drawing/2014/main" id="{85FC5A30-DE95-6BA1-E2DE-07FBDEBA13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717" y="539613"/>
            <a:ext cx="7278029" cy="822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Transmitter Architecture</a:t>
            </a:r>
            <a:endParaRPr sz="2800" dirty="0"/>
          </a:p>
        </p:txBody>
      </p:sp>
      <p:cxnSp>
        <p:nvCxnSpPr>
          <p:cNvPr id="591" name="Google Shape;591;p38">
            <a:extLst>
              <a:ext uri="{FF2B5EF4-FFF2-40B4-BE49-F238E27FC236}">
                <a16:creationId xmlns:a16="http://schemas.microsoft.com/office/drawing/2014/main" id="{EB1B8959-0A12-2C44-AF81-5A4B2505E7D1}"/>
              </a:ext>
            </a:extLst>
          </p:cNvPr>
          <p:cNvCxnSpPr>
            <a:cxnSpLocks/>
          </p:cNvCxnSpPr>
          <p:nvPr/>
        </p:nvCxnSpPr>
        <p:spPr>
          <a:xfrm rot="10800000">
            <a:off x="-86274" y="3135588"/>
            <a:ext cx="79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8">
            <a:extLst>
              <a:ext uri="{FF2B5EF4-FFF2-40B4-BE49-F238E27FC236}">
                <a16:creationId xmlns:a16="http://schemas.microsoft.com/office/drawing/2014/main" id="{286FE3E6-D69F-7609-B650-871160926C3B}"/>
              </a:ext>
            </a:extLst>
          </p:cNvPr>
          <p:cNvCxnSpPr>
            <a:cxnSpLocks/>
          </p:cNvCxnSpPr>
          <p:nvPr/>
        </p:nvCxnSpPr>
        <p:spPr>
          <a:xfrm rot="10800000">
            <a:off x="8430725" y="3135588"/>
            <a:ext cx="73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8">
            <a:extLst>
              <a:ext uri="{FF2B5EF4-FFF2-40B4-BE49-F238E27FC236}">
                <a16:creationId xmlns:a16="http://schemas.microsoft.com/office/drawing/2014/main" id="{35DEACE1-9EE4-0E9A-0C82-4BEB345F06B4}"/>
              </a:ext>
            </a:extLst>
          </p:cNvPr>
          <p:cNvCxnSpPr>
            <a:cxnSpLocks/>
          </p:cNvCxnSpPr>
          <p:nvPr/>
        </p:nvCxnSpPr>
        <p:spPr>
          <a:xfrm rot="10800000">
            <a:off x="4571976" y="4603989"/>
            <a:ext cx="0" cy="54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DC33913-D428-BDE9-1400-08968FBF409B}"/>
              </a:ext>
            </a:extLst>
          </p:cNvPr>
          <p:cNvSpPr>
            <a:spLocks noGrp="1"/>
          </p:cNvSpPr>
          <p:nvPr>
            <p:ph type="pic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8C3A61-0F98-8890-5F7F-0CB7AEF1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838" y="1701824"/>
            <a:ext cx="343900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EAE2FD91-0615-B558-9C0B-8D4491648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">
            <a:extLst>
              <a:ext uri="{FF2B5EF4-FFF2-40B4-BE49-F238E27FC236}">
                <a16:creationId xmlns:a16="http://schemas.microsoft.com/office/drawing/2014/main" id="{FAF8F965-F16E-95A0-920B-A99505299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717" y="539613"/>
            <a:ext cx="7278029" cy="822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Reciever</a:t>
            </a:r>
            <a:r>
              <a:rPr lang="en-US" sz="2800" dirty="0"/>
              <a:t> Architecture</a:t>
            </a:r>
            <a:endParaRPr sz="2800" dirty="0"/>
          </a:p>
        </p:txBody>
      </p:sp>
      <p:cxnSp>
        <p:nvCxnSpPr>
          <p:cNvPr id="591" name="Google Shape;591;p38">
            <a:extLst>
              <a:ext uri="{FF2B5EF4-FFF2-40B4-BE49-F238E27FC236}">
                <a16:creationId xmlns:a16="http://schemas.microsoft.com/office/drawing/2014/main" id="{E05B250F-53C1-B318-2F36-D15A29C43665}"/>
              </a:ext>
            </a:extLst>
          </p:cNvPr>
          <p:cNvCxnSpPr>
            <a:cxnSpLocks/>
          </p:cNvCxnSpPr>
          <p:nvPr/>
        </p:nvCxnSpPr>
        <p:spPr>
          <a:xfrm rot="10800000">
            <a:off x="-86274" y="3135588"/>
            <a:ext cx="79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2" name="Google Shape;592;p38">
            <a:extLst>
              <a:ext uri="{FF2B5EF4-FFF2-40B4-BE49-F238E27FC236}">
                <a16:creationId xmlns:a16="http://schemas.microsoft.com/office/drawing/2014/main" id="{0C2BEF8E-8F9A-B803-5877-4A99D4B1EA07}"/>
              </a:ext>
            </a:extLst>
          </p:cNvPr>
          <p:cNvCxnSpPr>
            <a:cxnSpLocks/>
          </p:cNvCxnSpPr>
          <p:nvPr/>
        </p:nvCxnSpPr>
        <p:spPr>
          <a:xfrm rot="10800000">
            <a:off x="8430725" y="3135588"/>
            <a:ext cx="735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3" name="Google Shape;593;p38">
            <a:extLst>
              <a:ext uri="{FF2B5EF4-FFF2-40B4-BE49-F238E27FC236}">
                <a16:creationId xmlns:a16="http://schemas.microsoft.com/office/drawing/2014/main" id="{2AECD651-89C3-13F4-5BD7-FB6397A75BF0}"/>
              </a:ext>
            </a:extLst>
          </p:cNvPr>
          <p:cNvCxnSpPr>
            <a:cxnSpLocks/>
          </p:cNvCxnSpPr>
          <p:nvPr/>
        </p:nvCxnSpPr>
        <p:spPr>
          <a:xfrm rot="10800000">
            <a:off x="4571976" y="4603989"/>
            <a:ext cx="0" cy="54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EF9E274-3E05-902E-76CE-7E28D613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018" y="1463404"/>
            <a:ext cx="359142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39121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s Expert Portfolio by Slidesgo">
  <a:themeElements>
    <a:clrScheme name="Simple Light">
      <a:dk1>
        <a:srgbClr val="FFFFFF"/>
      </a:dk1>
      <a:lt1>
        <a:srgbClr val="000000"/>
      </a:lt1>
      <a:dk2>
        <a:srgbClr val="EFEFEF"/>
      </a:dk2>
      <a:lt2>
        <a:srgbClr val="99999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Asap</vt:lpstr>
      <vt:lpstr>Anaheim</vt:lpstr>
      <vt:lpstr>Arial</vt:lpstr>
      <vt:lpstr>Ramabhadra</vt:lpstr>
      <vt:lpstr>Electronics Expert Portfolio by Slidesgo</vt:lpstr>
      <vt:lpstr>EDA </vt:lpstr>
      <vt:lpstr>Team Members</vt:lpstr>
      <vt:lpstr>Full System</vt:lpstr>
      <vt:lpstr>Master-Slave Architecture</vt:lpstr>
      <vt:lpstr>Transmitter Architecture</vt:lpstr>
      <vt:lpstr>Reciever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Naira wasseem</cp:lastModifiedBy>
  <cp:revision>3</cp:revision>
  <dcterms:modified xsi:type="dcterms:W3CDTF">2025-08-21T01:00:16Z</dcterms:modified>
</cp:coreProperties>
</file>