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FCBC-AE57-4608-85E1-9C95E8165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1D64A-2226-4E8F-BD9A-F5817EB90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44B28-0D00-42C1-8D1B-57C0D236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B831-7667-4AE8-A97B-79EE11F4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7DFA-CB9B-4430-B12E-97EC34E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A14B-DA0B-44FA-BF35-32B532E2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E6D16-EE8D-4F59-A787-C6F88B00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94DB-3CBA-410D-9E84-CC690514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6CF4-FB51-4A66-9C55-5BC7165E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E274-CD0E-42A6-9A98-900AC2B1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7053B-902B-4058-BE81-1AF835E63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24D6E-7E2E-495E-B32E-4B9159625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F9CC-1973-468B-9CB7-77B77D1C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0DE0-B160-47B6-B707-04E32F2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2AD8-6061-417A-B56B-BC168702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8414-6A44-4BF1-AF1C-80F44A02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CAF8-A62D-4341-B75F-AF9AA333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2E10-05CB-4F18-A492-DB961E01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301E-C54F-49C2-9E76-A99924D7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253D-47CF-4A32-B23A-C467F319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B080-3178-441E-8DA1-9F286D33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1CFC6-9570-464F-8CC1-007A1D8E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730E-A96B-4E1F-9317-6C3C5E5E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36D8-3437-4D1A-8F07-DBBFD2A0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8E319-B99F-41C7-AD23-BE3F5F54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1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798F-995F-4F8C-94BD-D5A75D1E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921F-30FF-48BF-8658-0A637F3D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9A9A9-4E94-4455-BDA6-45DD509C0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456C2-86B6-4DEC-870F-1C73B658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7F62-86C6-4DB2-8B05-80D6A2CA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6E3CC-ED28-4AA3-8CE5-F621EEC4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B978-1B6F-4465-BA00-F1298E1B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B72C-5451-4E20-BF3F-8A9144F2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006CC-A8E4-43F5-9F5D-701FB987E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BB3DA-2E08-4022-8F99-EB4D63A37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8D58A-BD55-422E-B8A9-00E91DDF0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58E06-35F3-4AC0-9D39-86AE8113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961B9-B353-475E-9804-F7A3E8C2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44139-87E0-4B40-BBEB-FEF00F86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3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020-1722-4197-B0A1-9FCB0D9D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51583-2C0E-44BF-A376-07991816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3B596-D5B9-490F-A4CA-E5065340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72FE-BFDE-4248-8252-220DC8C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3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E7014-5483-4B89-AF53-F905200C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D52F7-2DBA-4F48-B58B-E4A8FE4F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7F557-F3CC-4E90-B3DE-B9391D30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E70-A63D-45E6-A334-A19F4B9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564E-3A2E-4DCE-A23A-B9FA4C705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EB4E-2557-4B68-9E23-1A9FCABE8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40746-374F-4ACC-BE9E-8E5F432B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3C504-BFBD-41B9-9AA4-BAC099D9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51F3-8FA4-4C86-B8B4-FE793F98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3974-A985-499D-87C9-CA6CCAFE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E0EBB-7B78-4CB0-A9E3-16D4CB33B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F42C7-DB6D-46F8-A76D-227F00EE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D5B9-6AC3-42F0-9668-4D5F421C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DD2D5-AA45-4310-B5B4-321BF43B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64540-FFF5-4676-9380-BF3A90BE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23BF5-5719-4314-BACC-AE157093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B0015-54A3-4E7B-89F5-F88E3618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C5A7-76E9-4ACE-BAB3-10C5D4982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0F67-6E07-40B9-9A53-49AB03EEEB6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F278-2490-460E-9208-3FAFEA5FA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631F-CE5A-4612-9B87-1071F4642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6BC1-731B-4BDD-ACCC-0CEC04A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A84C786-7E37-44F7-B03E-ACBFBA2F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7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7604-9554-4583-AA4B-69AAC1511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28" y="0"/>
            <a:ext cx="9971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Haneen Hassan Ghieth</dc:creator>
  <cp:lastModifiedBy>Haneen Hassan Ghieth</cp:lastModifiedBy>
  <cp:revision>1</cp:revision>
  <dcterms:created xsi:type="dcterms:W3CDTF">2022-05-10T10:31:39Z</dcterms:created>
  <dcterms:modified xsi:type="dcterms:W3CDTF">2022-05-10T12:21:49Z</dcterms:modified>
</cp:coreProperties>
</file>