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B103-9B97-4F1F-91B9-96CDEFB1CA75}" type="datetimeFigureOut">
              <a:rPr lang="en-IN" smtClean="0"/>
              <a:pPr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ACD3-8BAE-4823-A7DF-3592037B28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5719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latin typeface="AR DARLING" pitchFamily="2" charset="0"/>
              </a:rPr>
              <a:t>OOM MINI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564904"/>
            <a:ext cx="6400800" cy="3384376"/>
          </a:xfrm>
        </p:spPr>
        <p:txBody>
          <a:bodyPr>
            <a:normAutofit/>
          </a:bodyPr>
          <a:lstStyle/>
          <a:p>
            <a:r>
              <a:rPr lang="en-IN" sz="5200" dirty="0" smtClean="0">
                <a:solidFill>
                  <a:srgbClr val="FF0000"/>
                </a:solidFill>
                <a:latin typeface="Algerian" pitchFamily="82" charset="0"/>
              </a:rPr>
              <a:t>GROUP-38</a:t>
            </a:r>
          </a:p>
          <a:p>
            <a:endParaRPr lang="en-IN" dirty="0">
              <a:latin typeface="Algerian" pitchFamily="82" charset="0"/>
            </a:endParaRPr>
          </a:p>
          <a:p>
            <a:r>
              <a:rPr lang="en-IN" sz="4300" dirty="0" smtClean="0">
                <a:solidFill>
                  <a:srgbClr val="FF0000"/>
                </a:solidFill>
                <a:latin typeface="Algerian" pitchFamily="82" charset="0"/>
              </a:rPr>
              <a:t>TOPIC</a:t>
            </a:r>
            <a:r>
              <a:rPr lang="en-IN" sz="4300" dirty="0" smtClean="0">
                <a:solidFill>
                  <a:srgbClr val="FF0000"/>
                </a:solidFill>
                <a:latin typeface="Algerian" pitchFamily="82" charset="0"/>
              </a:rPr>
              <a:t>: AIRLINE TICKETING SYSTEM</a:t>
            </a:r>
          </a:p>
          <a:p>
            <a:endParaRPr lang="en-IN" dirty="0">
              <a:latin typeface="Algerian" pitchFamily="82" charset="0"/>
            </a:endParaRPr>
          </a:p>
          <a:p>
            <a:endParaRPr lang="en-IN" dirty="0" smtClean="0">
              <a:latin typeface="Algerian" pitchFamily="8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HOW IT WORKS!!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Admin adding to the database or deleting from the database-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bandicam 2017-11-26 02-59-36-1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852936"/>
            <a:ext cx="3873500" cy="3530600"/>
          </a:xfrm>
          <a:prstGeom prst="rect">
            <a:avLst/>
          </a:prstGeom>
        </p:spPr>
      </p:pic>
      <p:pic>
        <p:nvPicPr>
          <p:cNvPr id="5" name="Picture 4" descr="bandicam 2017-11-26 03-00-53-15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3456384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HOW IT WORKS!!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 Visitor will enter the journey details-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bandicam 2017-11-26 02-53-51-0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2276872"/>
            <a:ext cx="4176464" cy="3925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HOW IT WORKS!!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If the flight is available, ticket gets printed-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bandicam 2017-11-26 02-55-01-14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204864"/>
            <a:ext cx="6048672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alphaModFix amt="6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 DARLING" pitchFamily="2" charset="0"/>
              </a:rPr>
              <a:t>GROUP MEMBERS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Nairit Banerjee-IIT2016505</a:t>
            </a:r>
          </a:p>
          <a:p>
            <a:pPr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Anirudh Singh Rathore-IIT2016091</a:t>
            </a:r>
          </a:p>
          <a:p>
            <a:pPr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Yaver-LIT2016032</a:t>
            </a:r>
          </a:p>
          <a:p>
            <a:pPr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Nandan Raj-IIT2016066</a:t>
            </a:r>
          </a:p>
          <a:p>
            <a:pPr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Shubhrajit Mandal-IIT2016098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 DARLING" pitchFamily="2" charset="0"/>
              </a:rPr>
              <a:t>USE CASE DIAGRAM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bandicam 2017-11-26 06-42-58-72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052736"/>
            <a:ext cx="5616624" cy="532859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 DARLING" pitchFamily="2" charset="0"/>
              </a:rPr>
              <a:t>CLASS DIAGRAM</a:t>
            </a:r>
            <a:endParaRPr lang="en-IN" dirty="0">
              <a:latin typeface="AR DARLING" pitchFamily="2" charset="0"/>
            </a:endParaRPr>
          </a:p>
        </p:txBody>
      </p:sp>
      <p:pic>
        <p:nvPicPr>
          <p:cNvPr id="4" name="Content Placeholder 3" descr="bandicam 2017-11-26 06-44-59-68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1268760"/>
            <a:ext cx="5040560" cy="518457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 DARLING" pitchFamily="2" charset="0"/>
              </a:rPr>
              <a:t>ACTIVITY DIAGRAM</a:t>
            </a:r>
            <a:endParaRPr lang="en-IN" dirty="0">
              <a:latin typeface="AR DARLING" pitchFamily="2" charset="0"/>
            </a:endParaRPr>
          </a:p>
        </p:txBody>
      </p:sp>
      <p:pic>
        <p:nvPicPr>
          <p:cNvPr id="4" name="Content Placeholder 3" descr="bandicam 2017-11-26 06-44-51-20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5736" y="1340768"/>
            <a:ext cx="4968552" cy="511256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 DARLING" pitchFamily="2" charset="0"/>
              </a:rPr>
              <a:t>CRC DIAGRAM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bandicam 2017-11-26 06-44-25-81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35696" y="908720"/>
            <a:ext cx="5472608" cy="554461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HOW IT WORKS!!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39000"/>
                    </a:srgbClr>
                  </a:outerShdw>
                </a:effectLst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39000"/>
                    </a:srgbClr>
                  </a:outerShdw>
                </a:effectLst>
              </a:rPr>
              <a:t>At first we check whether the user is an admin or a visitor.</a:t>
            </a:r>
            <a:endParaRPr lang="en-IN" dirty="0">
              <a:solidFill>
                <a:srgbClr val="FF0000"/>
              </a:solidFill>
              <a:effectLst>
                <a:outerShdw blurRad="50800" dist="50800" dir="5400000" algn="ctr" rotWithShape="0">
                  <a:srgbClr val="000000">
                    <a:alpha val="39000"/>
                  </a:srgbClr>
                </a:outerShdw>
              </a:effectLst>
            </a:endParaRPr>
          </a:p>
        </p:txBody>
      </p:sp>
      <p:pic>
        <p:nvPicPr>
          <p:cNvPr id="4" name="Picture 3" descr="bandicam 2017-11-26 02-52-49-66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7875" y="2852936"/>
            <a:ext cx="5048250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HOW IT WORKS!!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If the user is an admin, user logs in-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 descr="bandicam 2017-11-26 02-55-38-68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348880"/>
            <a:ext cx="5461000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HOW IT WORKS!!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After the admin logs in, he needs to choose whether he adds to the database or delete from the database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bandicam 2017-11-26 02-59-02-66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212976"/>
            <a:ext cx="5461000" cy="3386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126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OOM MINI PROJECT  </vt:lpstr>
      <vt:lpstr>GROUP MEMBERS </vt:lpstr>
      <vt:lpstr>USE CASE DIAGRAM  </vt:lpstr>
      <vt:lpstr>CLASS DIAGRAM</vt:lpstr>
      <vt:lpstr>ACTIVITY DIAGRAM</vt:lpstr>
      <vt:lpstr>CRC DIAGRAM </vt:lpstr>
      <vt:lpstr>HOW IT WORKS!!</vt:lpstr>
      <vt:lpstr>HOW IT WORKS!!</vt:lpstr>
      <vt:lpstr>HOW IT WORKS!!</vt:lpstr>
      <vt:lpstr>HOW IT WORKS!!</vt:lpstr>
      <vt:lpstr>HOW IT WORKS!!</vt:lpstr>
      <vt:lpstr>HOW IT WORKS!!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 MINI PROJECT</dc:title>
  <dc:creator>hp</dc:creator>
  <cp:lastModifiedBy>hp</cp:lastModifiedBy>
  <cp:revision>16</cp:revision>
  <dcterms:created xsi:type="dcterms:W3CDTF">2017-11-26T01:17:21Z</dcterms:created>
  <dcterms:modified xsi:type="dcterms:W3CDTF">2017-11-26T12:26:32Z</dcterms:modified>
</cp:coreProperties>
</file>