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374" r:id="rId2"/>
    <p:sldId id="375" r:id="rId3"/>
    <p:sldId id="292" r:id="rId4"/>
    <p:sldId id="366" r:id="rId5"/>
    <p:sldId id="347" r:id="rId6"/>
    <p:sldId id="367" r:id="rId7"/>
    <p:sldId id="349" r:id="rId8"/>
    <p:sldId id="368" r:id="rId9"/>
    <p:sldId id="350" r:id="rId10"/>
    <p:sldId id="351" r:id="rId11"/>
    <p:sldId id="352" r:id="rId12"/>
    <p:sldId id="369" r:id="rId13"/>
    <p:sldId id="353" r:id="rId14"/>
    <p:sldId id="354" r:id="rId15"/>
    <p:sldId id="370" r:id="rId16"/>
    <p:sldId id="355" r:id="rId17"/>
    <p:sldId id="356" r:id="rId18"/>
    <p:sldId id="371" r:id="rId19"/>
    <p:sldId id="372" r:id="rId20"/>
    <p:sldId id="357" r:id="rId21"/>
    <p:sldId id="359" r:id="rId22"/>
    <p:sldId id="360" r:id="rId23"/>
    <p:sldId id="361" r:id="rId24"/>
    <p:sldId id="362" r:id="rId25"/>
    <p:sldId id="373" r:id="rId26"/>
    <p:sldId id="365" r:id="rId27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marL="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2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55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06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58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10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61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13" algn="l" defTabSz="91430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2" autoAdjust="0"/>
    <p:restoredTop sz="98239" autoAdjust="0"/>
  </p:normalViewPr>
  <p:slideViewPr>
    <p:cSldViewPr>
      <p:cViewPr varScale="1">
        <p:scale>
          <a:sx n="75" d="100"/>
          <a:sy n="75" d="100"/>
        </p:scale>
        <p:origin x="96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ED6B5-51D8-4DF9-828D-7B0C7A68700F}" type="datetimeFigureOut">
              <a:rPr lang="en-GB" smtClean="0"/>
              <a:pPr/>
              <a:t>29/05/2023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F4E39-400A-44E4-8608-13317DB6A88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6646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A29DC-A2DF-41E1-BF0A-B164E343F508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3833390"/>
      </p:ext>
    </p:extLst>
  </p:cSld>
  <p:clrMapOvr>
    <a:masterClrMapping/>
  </p:clrMapOvr>
  <p:transition>
    <p:wheel spokes="8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4F5C6-9497-4742-B840-FD610F94EF79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601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8CF0E-57BD-4E14-8044-660575E9E8B6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5466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3531C-DE7E-44D7-BA60-D5B1DAB23650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9680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38613-CEBF-48A3-9DDB-B35C624B6FA7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9778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4D3F2-692F-4AD9-97BE-54BDFEBF49B0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6585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101F-A79F-463F-8687-F2AA72B1F19C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7134706"/>
      </p:ext>
    </p:extLst>
  </p:cSld>
  <p:clrMapOvr>
    <a:masterClrMapping/>
  </p:clrMapOvr>
  <p:transition>
    <p:wheel spokes="8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63E4-9AC1-4084-A7F9-336D075175E7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046202"/>
      </p:ext>
    </p:extLst>
  </p:cSld>
  <p:clrMapOvr>
    <a:masterClrMapping/>
  </p:clrMapOvr>
  <p:transition>
    <p:wheel spokes="8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8444-2791-412E-8E48-96A671203BD6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5445823"/>
      </p:ext>
    </p:extLst>
  </p:cSld>
  <p:clrMapOvr>
    <a:masterClrMapping/>
  </p:clrMapOvr>
  <p:transition>
    <p:wheel spokes="8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1523E-BD53-468E-A904-33AA311756B2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830802"/>
      </p:ext>
    </p:extLst>
  </p:cSld>
  <p:clrMapOvr>
    <a:masterClrMapping/>
  </p:clrMapOvr>
  <p:transition>
    <p:wheel spokes="8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93898-7B33-4F03-9C17-D17A7C537C49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2869996"/>
      </p:ext>
    </p:extLst>
  </p:cSld>
  <p:clrMapOvr>
    <a:masterClrMapping/>
  </p:clrMapOvr>
  <p:transition>
    <p:wheel spokes="8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B5C3-0D3F-42FB-A764-1B3A5A75778C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0585900"/>
      </p:ext>
    </p:extLst>
  </p:cSld>
  <p:clrMapOvr>
    <a:masterClrMapping/>
  </p:clrMapOvr>
  <p:transition>
    <p:wheel spokes="8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B685A-1291-4B7E-ADCD-D2629B331409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6647944"/>
      </p:ext>
    </p:extLst>
  </p:cSld>
  <p:clrMapOvr>
    <a:masterClrMapping/>
  </p:clrMapOvr>
  <p:transition>
    <p:wheel spokes="8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69C3-9237-4097-A6BE-E5B9A573CA0B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3654442"/>
      </p:ext>
    </p:extLst>
  </p:cSld>
  <p:clrMapOvr>
    <a:masterClrMapping/>
  </p:clrMapOvr>
  <p:transition>
    <p:wheel spokes="8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6B2C7-1664-4220-93AF-4055198283B4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6530207"/>
      </p:ext>
    </p:extLst>
  </p:cSld>
  <p:clrMapOvr>
    <a:masterClrMapping/>
  </p:clrMapOvr>
  <p:transition>
    <p:wheel spokes="8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BD4E2-9F19-48FB-A570-EFA98D5C94EC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556676"/>
      </p:ext>
    </p:extLst>
  </p:cSld>
  <p:clrMapOvr>
    <a:masterClrMapping/>
  </p:clrMapOvr>
  <p:transition>
    <p:wheel spokes="8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338F6-31E3-4BFC-B4AC-51BD02FD3C33}" type="datetime1">
              <a:rPr lang="en-GB" smtClean="0"/>
              <a:t>29/05/2023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048CEC-89AF-466B-867C-487A78B0F1B5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80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ransition>
    <p:wheel spokes="8"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22.png"/><Relationship Id="rId7" Type="http://schemas.openxmlformats.org/officeDocument/2006/relationships/image" Target="../media/image126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5" Type="http://schemas.openxmlformats.org/officeDocument/2006/relationships/image" Target="../media/image124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3568" y="1628800"/>
            <a:ext cx="749808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300" b="1" dirty="0"/>
              <a:t>SMA 2230</a:t>
            </a:r>
            <a:br>
              <a:rPr lang="en-US" sz="7300" b="1" dirty="0"/>
            </a:br>
            <a:br>
              <a:rPr lang="en-US" sz="7300" b="1" dirty="0"/>
            </a:br>
            <a:r>
              <a:rPr lang="en-US" sz="7300" b="1" dirty="0"/>
              <a:t>Lecture 3</a:t>
            </a:r>
            <a:br>
              <a:rPr lang="en-US" sz="7300" b="1" dirty="0"/>
            </a:br>
            <a:br>
              <a:rPr lang="en-US" b="1" dirty="0"/>
            </a:b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615B33-C74C-018E-0EB3-3B0A23A1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F494F-020B-F472-13AD-B67D3AAF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1236586"/>
      </p:ext>
    </p:extLst>
  </p:cSld>
  <p:clrMapOvr>
    <a:masterClrMapping/>
  </p:clrMapOvr>
  <p:transition>
    <p:wheel spokes="8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268760"/>
            <a:ext cx="33909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7824" y="1628800"/>
            <a:ext cx="4362450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15616" y="2708920"/>
            <a:ext cx="46482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B4153A-FFC5-C890-3B9E-345C77EC4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668342-CA66-9839-CDDE-76E8EB96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10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700808"/>
            <a:ext cx="5305425" cy="394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49200E9-BFF1-A2AD-B1F3-7C7A501B7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4C5438-9E52-56A5-466C-2ABA90FE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11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40768"/>
            <a:ext cx="69342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916832"/>
            <a:ext cx="36099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1916832"/>
            <a:ext cx="35242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2420888"/>
            <a:ext cx="52482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11759" y="3068960"/>
            <a:ext cx="2832315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91680" y="3789040"/>
            <a:ext cx="5486400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63688" y="4365104"/>
            <a:ext cx="25050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0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499992" y="4293096"/>
            <a:ext cx="21240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51" name="Picture 11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763688" y="4869160"/>
            <a:ext cx="3457575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FA926C-8206-1FCA-D531-41836C96F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83DF9A-F976-82E7-66CD-DA215ABD7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12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613410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916832"/>
            <a:ext cx="1990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2564904"/>
            <a:ext cx="17811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63688" y="2924944"/>
            <a:ext cx="61245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696" y="3429000"/>
            <a:ext cx="16097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87824" y="3933056"/>
            <a:ext cx="4000500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35696" y="5661248"/>
            <a:ext cx="66484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AF1700-2409-2376-C60C-4B9C653F7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4A4C15-9025-4F6B-4CF5-7177038A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13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15049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15816" y="1268760"/>
            <a:ext cx="39243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31640" y="1844824"/>
            <a:ext cx="43243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39752" y="2852936"/>
            <a:ext cx="1457325" cy="227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5517232"/>
            <a:ext cx="6000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900BDF-498D-C4E9-9C3D-2B325373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AB1972-4E91-4080-FED1-43F1CD0F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14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640" y="1484784"/>
            <a:ext cx="21050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79912" y="1484784"/>
            <a:ext cx="15335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3933056"/>
            <a:ext cx="53435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4F0BD7-AAAF-43BC-0B3F-63E07ED76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558B3A-3CB2-3881-CCC0-D15AC569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15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8300" y="1366838"/>
            <a:ext cx="6314250" cy="443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8EFB1-33F0-14A5-D5DF-C11AB73A5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8AE21A-F855-4FC3-B579-C8E56E45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16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663892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3688" y="1772816"/>
            <a:ext cx="34671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2276872"/>
            <a:ext cx="66389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47664" y="2852936"/>
            <a:ext cx="242887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7175" y="2861692"/>
            <a:ext cx="507682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AFBAF9-6ED6-694B-275E-C235F591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B980E-8C0C-D486-0509-37E7A5F4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17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14859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844824"/>
            <a:ext cx="5953125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91680" y="2276872"/>
            <a:ext cx="2162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2996952"/>
            <a:ext cx="28575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36096" y="3429000"/>
            <a:ext cx="1866900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FF2295-CB30-A2E4-E8E6-87E2CDBC1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F5C08-9830-A962-96C7-002454271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18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56483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2060848"/>
            <a:ext cx="3324225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2204864"/>
            <a:ext cx="15240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4869160"/>
            <a:ext cx="38100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770C28-7E66-14E0-0E8A-F38C67B7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D2C139-0B88-B4A3-7FDF-E1E1A6BA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19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4591" y="620688"/>
            <a:ext cx="8229600" cy="63408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Coverage</a:t>
            </a:r>
            <a:br>
              <a:rPr lang="en-GB" dirty="0"/>
            </a:br>
            <a:br>
              <a:rPr lang="en-GB" b="1" i="1" dirty="0"/>
            </a:b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5001419"/>
          </a:xfrm>
        </p:spPr>
        <p:txBody>
          <a:bodyPr>
            <a:normAutofit/>
          </a:bodyPr>
          <a:lstStyle/>
          <a:p>
            <a:pPr lvl="2"/>
            <a:r>
              <a:rPr lang="en-US" sz="3600" dirty="0"/>
              <a:t>Discrete</a:t>
            </a:r>
          </a:p>
          <a:p>
            <a:pPr lvl="2"/>
            <a:r>
              <a:rPr lang="en-US" sz="3600" dirty="0"/>
              <a:t>Continuous</a:t>
            </a:r>
          </a:p>
          <a:p>
            <a:pPr lvl="2"/>
            <a:r>
              <a:rPr lang="en-US" sz="3600" dirty="0"/>
              <a:t>Properties of </a:t>
            </a:r>
            <a:r>
              <a:rPr lang="en-US" sz="3600" dirty="0" err="1"/>
              <a:t>c.d.f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959F04A-78A1-1E70-2818-C63062FD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6560B-9595-EC58-65C1-E355AC92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5944843"/>
      </p:ext>
    </p:extLst>
  </p:cSld>
  <p:clrMapOvr>
    <a:masterClrMapping/>
  </p:clrMapOvr>
  <p:transition>
    <p:wheel spokes="8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412776"/>
            <a:ext cx="69532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19672" y="1988840"/>
            <a:ext cx="459105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2708920"/>
            <a:ext cx="53054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31640" y="4293096"/>
            <a:ext cx="68484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4725144"/>
            <a:ext cx="18383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9632" y="5373216"/>
            <a:ext cx="5114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C448758-4EDF-7954-50C4-8F5BE812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A51FD2-B25D-0948-A081-BBECC87D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20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268760"/>
            <a:ext cx="63246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1772816"/>
            <a:ext cx="46196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619672" y="2348880"/>
            <a:ext cx="2895600" cy="2343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16016" y="2492896"/>
            <a:ext cx="1724025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259632" y="4725144"/>
            <a:ext cx="6200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95736" y="5229200"/>
            <a:ext cx="2276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187624" y="5877272"/>
            <a:ext cx="4933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AF8024-1A6B-2F0D-DC0C-5C77AC16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BEBB45-2315-86C6-0F96-58D3029E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21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556792"/>
            <a:ext cx="69913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91680" y="2636912"/>
            <a:ext cx="17811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79912" y="2564904"/>
            <a:ext cx="43719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9672" y="3356992"/>
            <a:ext cx="52863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3861048"/>
            <a:ext cx="2619375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619672" y="4437112"/>
            <a:ext cx="60198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619672" y="5085184"/>
            <a:ext cx="762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9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91680" y="5661248"/>
            <a:ext cx="64960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B181E73-958C-8B15-F09B-3010D2FB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4090A1-45EC-A89E-7374-CDAAE7F3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22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1196752"/>
            <a:ext cx="6191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1196752"/>
            <a:ext cx="4514850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7750" y="1700808"/>
            <a:ext cx="7916738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1680" y="2276872"/>
            <a:ext cx="724852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3068960"/>
            <a:ext cx="53911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3861048"/>
            <a:ext cx="5514975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3608" y="4725144"/>
            <a:ext cx="73628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19672" y="5373216"/>
            <a:ext cx="19145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779912" y="5373216"/>
            <a:ext cx="27336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CE3032-266C-794E-47A4-0BAFC70A2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D9296E-67DB-1B53-3F9E-921C8E37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23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412776"/>
            <a:ext cx="70389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7664" y="1988840"/>
            <a:ext cx="6019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47664" y="2636912"/>
            <a:ext cx="348615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95736" y="3501008"/>
            <a:ext cx="39528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4869160"/>
            <a:ext cx="699135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74C18A-ECDE-C919-64CB-D60B7DDC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C6F4A3-B6B0-D6D7-EDEB-8C025D2D3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24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340768"/>
            <a:ext cx="64579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225" y="1844824"/>
            <a:ext cx="73437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2492896"/>
            <a:ext cx="762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62163" y="3128963"/>
            <a:ext cx="5019675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691680" y="3861048"/>
            <a:ext cx="587692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63688" y="4437112"/>
            <a:ext cx="71056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1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835696" y="4941168"/>
            <a:ext cx="572452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2" name="Picture 10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91680" y="5589240"/>
            <a:ext cx="249555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750732-4690-FB3A-CC04-1896D2B05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99CAB1-7602-AE3D-BF63-DF5446D2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25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616" y="2492896"/>
            <a:ext cx="7498080" cy="1143000"/>
          </a:xfrm>
        </p:spPr>
        <p:txBody>
          <a:bodyPr/>
          <a:lstStyle/>
          <a:p>
            <a:pPr algn="ctr"/>
            <a:fld id="{82CCBC73-2A1F-493E-9054-DC5D52CF974F}" type="datetime13">
              <a:rPr lang="en-GB" smtClean="0"/>
              <a:pPr algn="ctr"/>
              <a:t>12:04:52 PM</a:t>
            </a:fld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812120" y="908720"/>
            <a:ext cx="840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i="1" dirty="0">
                <a:latin typeface="Algerian" pitchFamily="82" charset="0"/>
              </a:rPr>
              <a:t>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F8F8C-5AF4-ACD2-362F-05BA5D9A9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41FEDE-FFE8-C694-59A0-3FE5D154C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26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7882553" cy="395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628800"/>
            <a:ext cx="4975827" cy="373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1628800"/>
            <a:ext cx="2117035" cy="33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2204864"/>
            <a:ext cx="200977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475656" y="2780928"/>
            <a:ext cx="60579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85888" y="3214688"/>
            <a:ext cx="63722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31640" y="3645024"/>
            <a:ext cx="45434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339752" y="4149080"/>
            <a:ext cx="34956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A677807-F11D-FB04-5E6A-4BD2AEDED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C196C-2577-4C57-B30B-C486058D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3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916832"/>
            <a:ext cx="59817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87624" y="1412776"/>
            <a:ext cx="6086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36296" y="1916832"/>
            <a:ext cx="77152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2420888"/>
            <a:ext cx="255270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115616" y="3140968"/>
            <a:ext cx="6305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8" y="3573016"/>
            <a:ext cx="1809750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3608" y="4005064"/>
            <a:ext cx="62103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115616" y="4437112"/>
            <a:ext cx="519112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043608" y="4941168"/>
            <a:ext cx="423862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55776" y="5517232"/>
            <a:ext cx="27241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5D88362-1DF3-53B1-F5D4-4155C7C26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EAFA8F-C70E-AA1E-7700-CE063B5D5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4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340768"/>
            <a:ext cx="54387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1340768"/>
            <a:ext cx="2200275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916832"/>
            <a:ext cx="6429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43608" y="2492896"/>
            <a:ext cx="591502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43608" y="2924944"/>
            <a:ext cx="66484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115616" y="3429000"/>
            <a:ext cx="3838575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6125EDD-D652-694C-8F91-4D955F82C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9BCA26-46AC-8BF2-7E63-547AED4FF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5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17049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5616" y="1700808"/>
            <a:ext cx="760095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75656" y="2132856"/>
            <a:ext cx="54292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5616" y="3573016"/>
            <a:ext cx="4838700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835696" y="4581128"/>
            <a:ext cx="54197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57FEDD-0A27-3DEF-09F8-47D942EC9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8AFEF9-CF15-8593-113C-637C59D6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6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131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1916832"/>
            <a:ext cx="7115059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150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196752"/>
            <a:ext cx="53149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CC51D5-6C9A-822B-F859-F0AB1D4BC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739ADF-4A7C-441F-A370-FA0F475C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7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96752"/>
            <a:ext cx="1504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700808"/>
            <a:ext cx="74009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39752" y="2348880"/>
            <a:ext cx="43815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51720" y="3429000"/>
            <a:ext cx="34099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31640" y="4077072"/>
            <a:ext cx="7010400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259632" y="4581128"/>
            <a:ext cx="5781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64288" y="4581128"/>
            <a:ext cx="1514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91680" y="5085184"/>
            <a:ext cx="5238750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07704" y="5589240"/>
            <a:ext cx="4772025" cy="4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0391C7A-E8F0-5146-543E-313AF484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A8A7A-782E-3C33-E512-5BC70F09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8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DISTRIBUTION FUNCTION</a:t>
            </a:r>
            <a:endParaRPr lang="en-GB" b="1" i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268760"/>
            <a:ext cx="6143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2348880"/>
            <a:ext cx="4924425" cy="360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EBC314F-EA14-0F07-F298-184CC5A7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2023@tkaranjah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7927E3-C418-275F-048E-DE47A94E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8CEC-89AF-466B-867C-487A78B0F1B5}" type="slidenum">
              <a:rPr lang="en-GB" smtClean="0"/>
              <a:pPr/>
              <a:t>9</a:t>
            </a:fld>
            <a:endParaRPr lang="en-GB" dirty="0"/>
          </a:p>
        </p:txBody>
      </p:sp>
    </p:spTree>
  </p:cSld>
  <p:clrMapOvr>
    <a:masterClrMapping/>
  </p:clrMapOvr>
  <p:transition>
    <p:wheel spokes="8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5733</TotalTime>
  <Words>172</Words>
  <Application>Microsoft Office PowerPoint</Application>
  <PresentationFormat>On-screen Show (4:3)</PresentationFormat>
  <Paragraphs>82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  <vt:variant>
        <vt:lpstr>Custom Shows</vt:lpstr>
      </vt:variant>
      <vt:variant>
        <vt:i4>1</vt:i4>
      </vt:variant>
    </vt:vector>
  </HeadingPairs>
  <TitlesOfParts>
    <vt:vector size="33" baseType="lpstr">
      <vt:lpstr>Algerian</vt:lpstr>
      <vt:lpstr>Arial</vt:lpstr>
      <vt:lpstr>Calibri</vt:lpstr>
      <vt:lpstr>Trebuchet MS</vt:lpstr>
      <vt:lpstr>Wingdings 3</vt:lpstr>
      <vt:lpstr>Facet</vt:lpstr>
      <vt:lpstr>SMA 2230  Lecture 3  </vt:lpstr>
      <vt:lpstr>Coverage  </vt:lpstr>
      <vt:lpstr>DISTRIBUTION FUNCTION</vt:lpstr>
      <vt:lpstr>DISTRIBUTION FUNCTION</vt:lpstr>
      <vt:lpstr>DISTRIBUTION FUNCTION</vt:lpstr>
      <vt:lpstr>DISTRIBUTION FUNCTION</vt:lpstr>
      <vt:lpstr>DISTRIBUTION FUNCTION</vt:lpstr>
      <vt:lpstr>DISTRIBUTION FUNCTION</vt:lpstr>
      <vt:lpstr>DISTRIBUTION FUNCTION</vt:lpstr>
      <vt:lpstr>DISTRIBUTION FUNCTION</vt:lpstr>
      <vt:lpstr>DISTRIBUTION FUNCTION</vt:lpstr>
      <vt:lpstr>DISTRIBUTION FUNCTION</vt:lpstr>
      <vt:lpstr>DISTRIBUTION FUNCTION</vt:lpstr>
      <vt:lpstr>DISTRIBUTION FUNCTION</vt:lpstr>
      <vt:lpstr>DISTRIBUTION FUNCTION</vt:lpstr>
      <vt:lpstr>DISTRIBUTION FUNCTION</vt:lpstr>
      <vt:lpstr>DISTRIBUTION FUNCTION</vt:lpstr>
      <vt:lpstr>DISTRIBUTION FUNCTION</vt:lpstr>
      <vt:lpstr>DISTRIBUTION FUNCTION</vt:lpstr>
      <vt:lpstr>DISTRIBUTION FUNCTION</vt:lpstr>
      <vt:lpstr>DISTRIBUTION FUNCTION</vt:lpstr>
      <vt:lpstr>DISTRIBUTION FUNCTION</vt:lpstr>
      <vt:lpstr>DISTRIBUTION FUNCTION</vt:lpstr>
      <vt:lpstr>DISTRIBUTION FUNCTION</vt:lpstr>
      <vt:lpstr>DISTRIBUTION FUNCTION</vt:lpstr>
      <vt:lpstr>12:04:52 PM</vt:lpstr>
      <vt:lpstr>Custom Show 1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mary wangari nduati</dc:creator>
  <cp:lastModifiedBy>Karanjah A N</cp:lastModifiedBy>
  <cp:revision>50</cp:revision>
  <dcterms:created xsi:type="dcterms:W3CDTF">2012-01-17T05:27:09Z</dcterms:created>
  <dcterms:modified xsi:type="dcterms:W3CDTF">2023-05-29T09:05:21Z</dcterms:modified>
</cp:coreProperties>
</file>