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405" r:id="rId2"/>
    <p:sldId id="447" r:id="rId3"/>
    <p:sldId id="420" r:id="rId4"/>
    <p:sldId id="421" r:id="rId5"/>
    <p:sldId id="422" r:id="rId6"/>
    <p:sldId id="423" r:id="rId7"/>
    <p:sldId id="424" r:id="rId8"/>
    <p:sldId id="426" r:id="rId9"/>
    <p:sldId id="425" r:id="rId10"/>
    <p:sldId id="427" r:id="rId11"/>
    <p:sldId id="429" r:id="rId12"/>
    <p:sldId id="428" r:id="rId13"/>
    <p:sldId id="432" r:id="rId14"/>
    <p:sldId id="431" r:id="rId15"/>
    <p:sldId id="433" r:id="rId16"/>
    <p:sldId id="430" r:id="rId17"/>
    <p:sldId id="434" r:id="rId18"/>
    <p:sldId id="436" r:id="rId19"/>
    <p:sldId id="437" r:id="rId20"/>
    <p:sldId id="435" r:id="rId21"/>
    <p:sldId id="438" r:id="rId22"/>
    <p:sldId id="439" r:id="rId23"/>
    <p:sldId id="441" r:id="rId24"/>
    <p:sldId id="443" r:id="rId25"/>
    <p:sldId id="442" r:id="rId26"/>
    <p:sldId id="444" r:id="rId27"/>
    <p:sldId id="445" r:id="rId28"/>
    <p:sldId id="325" r:id="rId29"/>
    <p:sldId id="292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8" r:id="rId44"/>
    <p:sldId id="387" r:id="rId45"/>
    <p:sldId id="389" r:id="rId46"/>
    <p:sldId id="390" r:id="rId47"/>
    <p:sldId id="391" r:id="rId48"/>
    <p:sldId id="393" r:id="rId49"/>
    <p:sldId id="392" r:id="rId50"/>
    <p:sldId id="395" r:id="rId51"/>
    <p:sldId id="394" r:id="rId52"/>
    <p:sldId id="396" r:id="rId53"/>
    <p:sldId id="397" r:id="rId54"/>
    <p:sldId id="398" r:id="rId55"/>
    <p:sldId id="399" r:id="rId56"/>
    <p:sldId id="400" r:id="rId57"/>
    <p:sldId id="404" r:id="rId58"/>
    <p:sldId id="403" r:id="rId59"/>
    <p:sldId id="406" r:id="rId6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8239" autoAdjust="0"/>
  </p:normalViewPr>
  <p:slideViewPr>
    <p:cSldViewPr>
      <p:cViewPr varScale="1">
        <p:scale>
          <a:sx n="75" d="100"/>
          <a:sy n="75" d="100"/>
        </p:scale>
        <p:origin x="9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D6B5-51D8-4DF9-828D-7B0C7A68700F}" type="datetimeFigureOut">
              <a:rPr lang="en-GB" smtClean="0"/>
              <a:pPr/>
              <a:t>29/05/2023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4E39-400A-44E4-8608-13317DB6A8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81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592F-E2B7-4485-9BD8-498A31F2FD3C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266780"/>
      </p:ext>
    </p:extLst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573-FFA8-48D1-A8C2-A19FD395B3B0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9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1283-F38B-420C-8BCD-CC4937FDE690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35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D90-ADF5-449F-904B-67549149346F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73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876-B0D2-488D-804F-C1EFD4AB314D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65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DD24-7822-4EA0-A777-F7A15878C4D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7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CBB-9A95-4798-AF21-041FBACA6441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848615"/>
      </p:ext>
    </p:extLst>
  </p:cSld>
  <p:clrMapOvr>
    <a:masterClrMapping/>
  </p:clrMapOvr>
  <p:transition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BEB-A0FD-47B2-A6AF-6AE5A12A102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109717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9E6-B697-4E55-9BE2-11586B057B89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513"/>
      </p:ext>
    </p:extLst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09AB-C6A9-48AB-8C82-227F4BF8A63D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011108"/>
      </p:ext>
    </p:extLst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A003-2678-4055-86CA-A7BC0F405C9A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5108"/>
      </p:ext>
    </p:extLst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8172-7EC6-4E78-8870-9106F26709A0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76439"/>
      </p:ext>
    </p:extLst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771-2018-4E8C-B4FE-7DC579A01C91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804549"/>
      </p:ext>
    </p:extLst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CD8-EE7B-4C03-B98E-7C99F4F906F5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34545"/>
      </p:ext>
    </p:extLst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4C76-9DC3-4E13-95FD-2CFC6BFD3B1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715681"/>
      </p:ext>
    </p:extLst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2E94-65B2-4000-90DF-F033006F74B4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062375"/>
      </p:ext>
    </p:extLst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11E7-6A60-46E3-BD78-1B0454A17B0B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6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heel spokes="8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#_Toc206060489"/><Relationship Id="rId2" Type="http://schemas.openxmlformats.org/officeDocument/2006/relationships/hyperlink" Target="#_Toc206060488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52.png"/><Relationship Id="rId7" Type="http://schemas.openxmlformats.org/officeDocument/2006/relationships/image" Target="../media/image25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Relationship Id="rId5" Type="http://schemas.openxmlformats.org/officeDocument/2006/relationships/image" Target="../media/image254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5" Type="http://schemas.openxmlformats.org/officeDocument/2006/relationships/image" Target="../media/image274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3" Type="http://schemas.openxmlformats.org/officeDocument/2006/relationships/image" Target="../media/image291.png"/><Relationship Id="rId7" Type="http://schemas.openxmlformats.org/officeDocument/2006/relationships/image" Target="../media/image29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7" Type="http://schemas.openxmlformats.org/officeDocument/2006/relationships/image" Target="../media/image302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300.png"/><Relationship Id="rId4" Type="http://schemas.openxmlformats.org/officeDocument/2006/relationships/image" Target="../media/image29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11" Type="http://schemas.openxmlformats.org/officeDocument/2006/relationships/image" Target="../media/image312.png"/><Relationship Id="rId5" Type="http://schemas.openxmlformats.org/officeDocument/2006/relationships/image" Target="../media/image306.png"/><Relationship Id="rId10" Type="http://schemas.openxmlformats.org/officeDocument/2006/relationships/image" Target="../media/image311.png"/><Relationship Id="rId4" Type="http://schemas.openxmlformats.org/officeDocument/2006/relationships/image" Target="../media/image305.png"/><Relationship Id="rId9" Type="http://schemas.openxmlformats.org/officeDocument/2006/relationships/image" Target="../media/image3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327.png"/><Relationship Id="rId7" Type="http://schemas.openxmlformats.org/officeDocument/2006/relationships/image" Target="../media/image331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9.png"/><Relationship Id="rId4" Type="http://schemas.openxmlformats.org/officeDocument/2006/relationships/image" Target="../media/image328.png"/><Relationship Id="rId9" Type="http://schemas.openxmlformats.org/officeDocument/2006/relationships/image" Target="../media/image3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5.png"/><Relationship Id="rId7" Type="http://schemas.openxmlformats.org/officeDocument/2006/relationships/image" Target="../media/image339.png"/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5" Type="http://schemas.openxmlformats.org/officeDocument/2006/relationships/image" Target="../media/image337.png"/><Relationship Id="rId4" Type="http://schemas.openxmlformats.org/officeDocument/2006/relationships/image" Target="../media/image3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Lecture 4</a:t>
            </a:r>
            <a:endParaRPr lang="en-GB" sz="6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C88AC-FC4F-64A2-7B12-11016A39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B5AB-069F-A22C-3523-D7FC30BE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457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7534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132856"/>
            <a:ext cx="5086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132856"/>
            <a:ext cx="268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2708920"/>
            <a:ext cx="7410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573016"/>
            <a:ext cx="4752528" cy="25534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75CF8-064C-ACF9-C731-536FF46A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7D72-54DA-863E-1556-678627BA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88702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4162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564904"/>
            <a:ext cx="4848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817264-9FB7-43CD-44FB-2FB8F81B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83EEC-E2F4-C307-FEEE-17254E3B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1647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56792"/>
            <a:ext cx="678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132856"/>
            <a:ext cx="5343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132856"/>
            <a:ext cx="1704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2708920"/>
            <a:ext cx="7200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3284984"/>
            <a:ext cx="2867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D8EF62-20A5-D1AE-D5B4-C4CE7A0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EB10B-FEDC-DBB8-D7D8-7F4ED679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1390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050" y="1484784"/>
            <a:ext cx="7981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4191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2132856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861048"/>
            <a:ext cx="1104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4365104"/>
            <a:ext cx="7219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5661248"/>
            <a:ext cx="5610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2636912"/>
            <a:ext cx="4276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3212976"/>
            <a:ext cx="3571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31640" y="6093296"/>
            <a:ext cx="3314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A0CBF-FE94-CF33-BFB7-ADB5B5FF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85F3E-96F3-C328-EFA9-62A212F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704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69627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348880"/>
            <a:ext cx="4257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780928"/>
            <a:ext cx="41052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293096"/>
            <a:ext cx="710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869160"/>
            <a:ext cx="501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5517232"/>
            <a:ext cx="2905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06F867-7309-4E6C-BD75-5CB9B1E2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A2459-3F83-64C4-1859-90A82728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147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6858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5191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2060848"/>
            <a:ext cx="1390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2924944"/>
            <a:ext cx="3724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852936"/>
            <a:ext cx="3295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3573016"/>
            <a:ext cx="2133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1720" y="4149080"/>
            <a:ext cx="4305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FC4071-3C00-26B0-5F9F-E22896D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1B388-988B-49B4-F792-2DCABFCF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42195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3848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077072"/>
            <a:ext cx="3314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221088"/>
            <a:ext cx="15906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DE96F-639D-0FCD-4F64-0EA9CA7D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BD545-EE62-FDC6-FAA5-950A2ED5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4859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628800"/>
            <a:ext cx="7048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204864"/>
            <a:ext cx="552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708920"/>
            <a:ext cx="6981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3284984"/>
            <a:ext cx="5638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3861048"/>
            <a:ext cx="533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4437112"/>
            <a:ext cx="3933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5157192"/>
            <a:ext cx="4229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5733256"/>
            <a:ext cx="54006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B5C68C-BA8D-67C8-9B9F-2B35A68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00E04-0D74-F723-64C1-08499661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610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7486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420888"/>
            <a:ext cx="4895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3501008"/>
            <a:ext cx="48958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3789040"/>
            <a:ext cx="981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342061-F7E4-77D5-758F-8A73BB0B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583C4-FCCB-DE5C-13C3-98425153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1771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6991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20888"/>
            <a:ext cx="424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4152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869160"/>
            <a:ext cx="5762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5373216"/>
            <a:ext cx="466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94C0E-02F1-0F4D-17DE-64E0AB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89F2D-B2CF-B93B-1BA8-EBA74AFC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1461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Distribution functions. &amp; Variable Transformation</a:t>
            </a:r>
            <a:endParaRPr lang="en-GB" sz="6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3F705-E867-9C9E-CD53-116B599E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94E8-F4F7-6F24-F0CC-D233E7D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764254"/>
      </p:ext>
    </p:extLst>
  </p:cSld>
  <p:clrMapOvr>
    <a:masterClrMapping/>
  </p:clrMapOvr>
  <p:transition>
    <p:wheel spokes="8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24745"/>
            <a:ext cx="62646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556792"/>
            <a:ext cx="1600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9" y="1654704"/>
            <a:ext cx="864096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2204864"/>
            <a:ext cx="5210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645024"/>
            <a:ext cx="1152128" cy="35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3501008"/>
            <a:ext cx="5400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4221088"/>
            <a:ext cx="50482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5661248"/>
            <a:ext cx="1114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27784" y="5445224"/>
            <a:ext cx="2447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E16F4-3185-E504-3D9E-8B5B442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D30BC-5F2F-3F17-FEE5-33DB4B0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1685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8"/>
            <a:ext cx="27527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573016"/>
            <a:ext cx="4095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C74C9-5B47-29A9-FCD7-26666836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AC3C-75FE-B9B0-5938-1F4922B0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17335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702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76872"/>
            <a:ext cx="4067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924944"/>
            <a:ext cx="4038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4509120"/>
            <a:ext cx="5857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5445224"/>
            <a:ext cx="350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88808-CC84-36C0-4B53-1193CB49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BCC3E-E3DF-FDAF-1C8D-464FB7D6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1533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4476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7050" y="2905125"/>
            <a:ext cx="3009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140968"/>
            <a:ext cx="666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4077072"/>
            <a:ext cx="3790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58069D-D6D5-B6B0-6784-23BD2775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5567C-5E92-39B8-358F-2ABC8FB9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1781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5963" y="2071688"/>
            <a:ext cx="5172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4B41B2-3549-FB36-ACCA-FD9565FE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93EC5-6B3C-D55A-46CE-8FA1B31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685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7724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420888"/>
            <a:ext cx="38671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89040"/>
            <a:ext cx="726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365104"/>
            <a:ext cx="5038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46890-A547-E972-9B9C-BEE548F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788C7-86D4-F6F2-D3FF-AE3150B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1562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24744"/>
            <a:ext cx="3181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052736"/>
            <a:ext cx="2400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132856"/>
            <a:ext cx="3133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348880"/>
            <a:ext cx="657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144" y="2132856"/>
            <a:ext cx="3000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3501008"/>
            <a:ext cx="1552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3501008"/>
            <a:ext cx="3143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51920" y="4221088"/>
            <a:ext cx="40100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BE23F-FD73-B954-CE96-3C3D2F30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A747B-A135-8C43-0FCC-06C4E959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 Transformation</a:t>
            </a:r>
            <a:endParaRPr lang="en-GB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866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523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772816"/>
            <a:ext cx="689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348880"/>
            <a:ext cx="540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2204864"/>
            <a:ext cx="1828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2852936"/>
            <a:ext cx="6962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3573016"/>
            <a:ext cx="2466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31640" y="4149080"/>
            <a:ext cx="352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7704" y="4149080"/>
            <a:ext cx="4914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95736" y="4653136"/>
            <a:ext cx="388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5661248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63688" y="6165304"/>
            <a:ext cx="3009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04048" y="6093296"/>
            <a:ext cx="3629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990F7-491B-643D-CE24-3FAC358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60DEF-7C20-A56A-E37E-ADB020A6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4" y="1412776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/>
              <a:t>GENERATING FUNCTIONS</a:t>
            </a:r>
            <a:endParaRPr lang="en-GB" sz="6000" b="1" i="1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403648" y="3888634"/>
            <a:ext cx="74888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Moments Generating Functions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endParaRPr kumimoji="0" lang="en-GB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r>
              <a:rPr kumimoji="0" 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Factorial  Generating Functions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480050" algn="r"/>
              </a:tabLst>
            </a:pPr>
            <a:endParaRPr kumimoji="0" lang="en-GB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4076B-3D30-8C6E-9894-AEC1A19D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D315E-4B94-3D6E-8F04-9D4BBEE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65745"/>
            <a:ext cx="788593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2143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7381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132856"/>
            <a:ext cx="1390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564904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306896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3068960"/>
            <a:ext cx="2828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3573016"/>
            <a:ext cx="70199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9632" y="4077072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4077072"/>
            <a:ext cx="5934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7704" y="4869160"/>
            <a:ext cx="4876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A7A4D-3E25-0353-1D3B-32AF877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F5D32-D035-EDC6-A5F4-5C14E1E7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44624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Dist. </a:t>
            </a:r>
            <a:r>
              <a:rPr lang="en-US" sz="3200" b="1" i="1" dirty="0" err="1"/>
              <a:t>Functionss</a:t>
            </a:r>
            <a:r>
              <a:rPr lang="en-US" sz="3200" b="1" i="1" dirty="0"/>
              <a:t> &amp; </a:t>
            </a:r>
            <a:br>
              <a:rPr lang="en-US" sz="3200" b="1" i="1" dirty="0"/>
            </a:br>
            <a:r>
              <a:rPr lang="en-US" sz="3200" b="1" i="1" dirty="0"/>
              <a:t>Transformation of R.V’s</a:t>
            </a:r>
            <a:endParaRPr lang="en-GB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196752"/>
            <a:ext cx="8172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808"/>
            <a:ext cx="5467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700808"/>
            <a:ext cx="2543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132856"/>
            <a:ext cx="6257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132856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2564904"/>
            <a:ext cx="35718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57725" y="2564904"/>
            <a:ext cx="448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3140968"/>
            <a:ext cx="6877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3645024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13770" y="3573016"/>
            <a:ext cx="61302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4077072"/>
            <a:ext cx="7105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1600" y="4509120"/>
            <a:ext cx="7381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99592" y="5013176"/>
            <a:ext cx="5486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44208" y="5085184"/>
            <a:ext cx="861442" cy="33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CD014F-F710-9625-F791-AF54FD58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7A984-A479-2694-7CD8-2EC718D4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5862" y="246864"/>
            <a:ext cx="791227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2198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4829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924944"/>
            <a:ext cx="5229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501008"/>
            <a:ext cx="675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933056"/>
            <a:ext cx="617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437112"/>
            <a:ext cx="6562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869160"/>
            <a:ext cx="5676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5373216"/>
            <a:ext cx="733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E7F54-9328-9A10-D1AA-171AFC9F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2E914-B343-81B8-CC32-F43ED8DB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8563" y="85502"/>
            <a:ext cx="759142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4981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96752"/>
            <a:ext cx="2628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7591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132856"/>
            <a:ext cx="498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2132856"/>
            <a:ext cx="838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636912"/>
            <a:ext cx="7258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3140968"/>
            <a:ext cx="3762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032" y="3140968"/>
            <a:ext cx="32480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3573016"/>
            <a:ext cx="320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365104"/>
            <a:ext cx="4762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5445224"/>
            <a:ext cx="4333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65ABA2-4A18-5EB8-C7BB-279AC49E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9F1AF-C7C1-3904-F050-0DF35ED7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97417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4286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6"/>
            <a:ext cx="6448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5886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573016"/>
            <a:ext cx="6638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149080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725144"/>
            <a:ext cx="4762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301208"/>
            <a:ext cx="7124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0A361C-5209-0168-618D-FA8DE7F5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4B7BD-66A6-6B64-7FEB-8DAF7891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260648"/>
            <a:ext cx="828288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77072"/>
            <a:ext cx="7143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052736"/>
            <a:ext cx="5724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725144"/>
            <a:ext cx="4591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653136"/>
            <a:ext cx="21526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5373216"/>
            <a:ext cx="514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9399F1-CA9F-66B5-20E7-3FD2A8DE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27ED9-C0A5-565B-8AD1-5C36DDD8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07" y="270669"/>
            <a:ext cx="7706817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733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678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04864"/>
            <a:ext cx="2619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4525" y="2752725"/>
            <a:ext cx="5314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149080"/>
            <a:ext cx="6686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653136"/>
            <a:ext cx="6076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157192"/>
            <a:ext cx="29241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31BD48-051B-1CBB-E8D4-23BB309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5921-F5F8-8AA8-0A52-3245E75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583" y="184444"/>
            <a:ext cx="7850833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609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3" y="1052736"/>
            <a:ext cx="4176464" cy="10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04864"/>
            <a:ext cx="3342134" cy="450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C2DDE3-B486-A676-F2B4-EE4FD82F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EA348-CA6A-8216-53D5-E71E7E03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579" y="197954"/>
            <a:ext cx="792284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123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6419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852936"/>
            <a:ext cx="3019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149080"/>
            <a:ext cx="6810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5301208"/>
            <a:ext cx="2886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C7B2EB-0A68-8A49-A4E5-9784FC8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94CEB-5011-5546-5B52-9E0E3612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575" y="258093"/>
            <a:ext cx="7994849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1619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8"/>
            <a:ext cx="3895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3049D-1693-E6E2-0793-A00CD1C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BF903-DFC8-64A9-B38F-F89E73A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9679"/>
            <a:ext cx="813886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733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5151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060848"/>
            <a:ext cx="594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20888"/>
            <a:ext cx="5514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068960"/>
            <a:ext cx="3286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3933056"/>
            <a:ext cx="5181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5229200"/>
            <a:ext cx="6562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5733256"/>
            <a:ext cx="5734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065145-E407-E07E-D8C8-D95E379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31176-15FC-0C46-B4B6-704BF4D8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3472"/>
            <a:ext cx="777882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559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42195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140968"/>
            <a:ext cx="2019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068960"/>
            <a:ext cx="3124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4509120"/>
            <a:ext cx="2876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4581128"/>
            <a:ext cx="2781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5445224"/>
            <a:ext cx="5267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DA7BBE-1D6C-6DCE-8231-F3812648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522C8-0ED0-6B1B-074B-CACC4BC7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42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44824"/>
            <a:ext cx="588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1844824"/>
            <a:ext cx="1247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420888"/>
            <a:ext cx="7648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996952"/>
            <a:ext cx="4524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2996952"/>
            <a:ext cx="2971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3573016"/>
            <a:ext cx="6515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077072"/>
            <a:ext cx="3810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40" y="4149080"/>
            <a:ext cx="3886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4797152"/>
            <a:ext cx="590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712C59-F417-FC00-3D6C-950899FE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75CE8-B6BF-E7BD-BC84-2CA40A5A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6864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1626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25144"/>
            <a:ext cx="6667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733256"/>
            <a:ext cx="1781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92CA4E-E7F1-6597-6D06-6F1AABC4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57E0-7DAF-B751-7BC9-966985DC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209327"/>
            <a:ext cx="829327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715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220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4610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2564904"/>
            <a:ext cx="4057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84984"/>
            <a:ext cx="3676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149080"/>
            <a:ext cx="4095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4869160"/>
            <a:ext cx="4181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48B0F5-A394-C5FF-C2F5-55F9F379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4D156-DA2A-CD3A-2873-18629EA0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9707"/>
            <a:ext cx="7416824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649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060848"/>
            <a:ext cx="480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2657475"/>
            <a:ext cx="5514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437112"/>
            <a:ext cx="7410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941168"/>
            <a:ext cx="4619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6136" y="4869160"/>
            <a:ext cx="304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5445224"/>
            <a:ext cx="6581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54B458-DE03-4E44-D8D7-65F769E0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B025A-5725-A654-2CE8-B6CD1CE6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9125" y="140904"/>
            <a:ext cx="7905750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581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5267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2996952"/>
            <a:ext cx="3200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293096"/>
            <a:ext cx="74199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013176"/>
            <a:ext cx="79057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5BDC79-D63E-7B9A-7B9B-D0A17A9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27F2C-2052-422E-BE57-1D57778D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288" y="218480"/>
            <a:ext cx="777882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4314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6762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24944"/>
            <a:ext cx="7639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356992"/>
            <a:ext cx="21717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3789040"/>
            <a:ext cx="5934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869160"/>
            <a:ext cx="527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5616" y="5733256"/>
            <a:ext cx="5200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E08227-17E8-8E0D-93AD-B7A7B880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08569-BCDE-3E88-E7D2-4B862BD0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579" y="265014"/>
            <a:ext cx="792284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4533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204864"/>
            <a:ext cx="1619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284984"/>
            <a:ext cx="6591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861048"/>
            <a:ext cx="2667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3717032"/>
            <a:ext cx="4000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4509120"/>
            <a:ext cx="5972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5085184"/>
            <a:ext cx="5143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5733256"/>
            <a:ext cx="441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6C66B-AFD3-22B8-1204-1116526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284EF-A6B7-428E-7CFA-1EE9DC14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261056"/>
            <a:ext cx="7346777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3990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1819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852936"/>
            <a:ext cx="5724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3933056"/>
            <a:ext cx="23050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11001-4E11-FAAA-11E0-E8AA5279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56420-47BE-1EE6-4292-4B57AAD0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57882"/>
            <a:ext cx="7992888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1504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6829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365104"/>
            <a:ext cx="6953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941168"/>
            <a:ext cx="4953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5013176"/>
            <a:ext cx="1619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2E9F46-39AC-C3F6-9871-3D56C97E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51996-F87E-6993-0085-E96E0A4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583" y="116632"/>
            <a:ext cx="7850833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MOMENT GENERATING FUNCTION</a:t>
            </a:r>
            <a:endParaRPr lang="en-GB" sz="3200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76390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365104"/>
            <a:ext cx="44291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4F0734-09DD-A318-CBB0-AC929DAB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9D932-A14A-8B75-9861-3D614A0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5949" y="171137"/>
            <a:ext cx="7994849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858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5524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772816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200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780928"/>
            <a:ext cx="2257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501008"/>
            <a:ext cx="6543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4077072"/>
            <a:ext cx="52673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CB119D-B0D0-F0D8-0576-240ADF1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69FCE-AF1A-1480-C12A-5FE18ED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1809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7019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76872"/>
            <a:ext cx="4267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636912"/>
            <a:ext cx="4057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293096"/>
            <a:ext cx="786378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16FB2F-8F26-3CAF-8C84-444D249A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21A26-8C76-CF0B-CC8D-81593DEE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762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800"/>
            <a:ext cx="47053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429000"/>
            <a:ext cx="70485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933056"/>
            <a:ext cx="490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1152" y="4509120"/>
            <a:ext cx="763284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5229200"/>
            <a:ext cx="6191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CD5AAB4-0BBD-4A42-9C8E-5CA4004C5AC2}"/>
              </a:ext>
            </a:extLst>
          </p:cNvPr>
          <p:cNvSpPr txBox="1">
            <a:spLocks/>
          </p:cNvSpPr>
          <p:nvPr/>
        </p:nvSpPr>
        <p:spPr>
          <a:xfrm>
            <a:off x="615949" y="171137"/>
            <a:ext cx="79948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/>
              <a:t>FACTORIAL GENERATING FUNCTIONS</a:t>
            </a:r>
            <a:endParaRPr lang="en-GB" sz="3200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C0EE0-3F4F-2F55-659E-5A4CA3F0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7BE2-A9D2-68EF-61DA-1C74A29F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7487" y="147117"/>
            <a:ext cx="813886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286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619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204864"/>
            <a:ext cx="7696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708920"/>
            <a:ext cx="5848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780928"/>
            <a:ext cx="1952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212976"/>
            <a:ext cx="211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3861048"/>
            <a:ext cx="4676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6325" y="4653136"/>
            <a:ext cx="806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7624" y="5229200"/>
            <a:ext cx="529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32240" y="5301208"/>
            <a:ext cx="866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9E301A-13DB-A757-2451-C9F10C5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5C986-2DC8-6F54-3EE6-10A37004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579" y="70508"/>
            <a:ext cx="792284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5057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564904"/>
            <a:ext cx="6096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212976"/>
            <a:ext cx="6010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3933056"/>
            <a:ext cx="3000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264DEC-EFE7-9EE4-2F0D-F13107B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EC7BE-F510-EBD7-E0EF-97B22435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567" y="173559"/>
            <a:ext cx="813886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305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1409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628800"/>
            <a:ext cx="3419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420888"/>
            <a:ext cx="4772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924944"/>
            <a:ext cx="4333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4653136"/>
            <a:ext cx="1885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C7CF0-A15F-F9D7-DF24-3C4D607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58319-3FCE-D03F-C3E8-E4704A3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579" y="372393"/>
            <a:ext cx="7922841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8286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124744"/>
            <a:ext cx="5114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142B8-A1B8-64CF-30D0-81FB9906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B0857-B397-E383-D496-B72E5665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575" y="261678"/>
            <a:ext cx="7994849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169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44824"/>
            <a:ext cx="6515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8"/>
            <a:ext cx="3819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996952"/>
            <a:ext cx="5267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725144"/>
            <a:ext cx="778224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157192"/>
            <a:ext cx="3667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032" y="5229200"/>
            <a:ext cx="282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5733256"/>
            <a:ext cx="3000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EABE01-7559-D14C-E70D-39E1B6CA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93763-7C37-E0BA-8E58-B8C24BA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8126" y="249858"/>
            <a:ext cx="7850833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591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772816"/>
            <a:ext cx="3171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708920"/>
            <a:ext cx="2305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2564904"/>
            <a:ext cx="2295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3933056"/>
            <a:ext cx="2009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3789040"/>
            <a:ext cx="1857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5373216"/>
            <a:ext cx="45624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5E2D1E-4ED3-0A04-6CF1-A2F58876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C7B87-4244-0019-3894-1791856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575" y="260648"/>
            <a:ext cx="7994849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5238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053A1-C58C-124B-A3B9-23A87A6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75EF8-A9A3-63C3-2626-405235DD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6002"/>
            <a:ext cx="8138865" cy="1320800"/>
          </a:xfrm>
        </p:spPr>
        <p:txBody>
          <a:bodyPr>
            <a:noAutofit/>
          </a:bodyPr>
          <a:lstStyle/>
          <a:p>
            <a:r>
              <a:rPr lang="en-US" sz="3200" b="1" i="1" dirty="0"/>
              <a:t>FACTORIAL GENERATING FUNCTIONS</a:t>
            </a:r>
            <a:endParaRPr lang="en-GB" sz="3200" b="1" i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619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72816"/>
            <a:ext cx="63246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933056"/>
            <a:ext cx="26479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A6626-2582-67FD-30E1-E594589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9EE4-A156-DB6B-B424-51A83FEA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12:03:53 PM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38060" y="908720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Time check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0E20A-B124-29CE-AAF3-DB9388D7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D6B0-F6B4-6A51-80BB-F8B7F5FF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1485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6934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204864"/>
            <a:ext cx="5962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852936"/>
            <a:ext cx="1657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212976"/>
            <a:ext cx="4324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3933056"/>
            <a:ext cx="3095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4509120"/>
            <a:ext cx="5210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47539-8BB3-3799-2A3A-B98E6B61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92011-BA9D-7A64-FBE2-9192A02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819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24744"/>
            <a:ext cx="3924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276872"/>
            <a:ext cx="3038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501008"/>
            <a:ext cx="1600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005064"/>
            <a:ext cx="4886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0AAB1-D0F4-4169-8D2E-7BCFDB0E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B0139-1647-97A1-C15D-3D40DC8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276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8763" y="2681288"/>
            <a:ext cx="60864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D5038-51BF-5A90-A938-2ABF677F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C8DF-35D4-C08A-1F99-F98A3CD2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274638"/>
            <a:ext cx="8028384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Method of distribution functions</a:t>
            </a:r>
            <a:endParaRPr lang="en-GB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685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77247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6"/>
            <a:ext cx="4038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17032"/>
            <a:ext cx="7343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4365104"/>
            <a:ext cx="3581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8E46D-499B-0998-AE40-84FBE1B9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8723A-3214-0318-83FB-3F0D574C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5952</TotalTime>
  <Words>440</Words>
  <Application>Microsoft Office PowerPoint</Application>
  <PresentationFormat>On-screen Show (4:3)</PresentationFormat>
  <Paragraphs>181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  <vt:variant>
        <vt:lpstr>Custom Shows</vt:lpstr>
      </vt:variant>
      <vt:variant>
        <vt:i4>1</vt:i4>
      </vt:variant>
    </vt:vector>
  </HeadingPairs>
  <TitlesOfParts>
    <vt:vector size="66" baseType="lpstr">
      <vt:lpstr>Algerian</vt:lpstr>
      <vt:lpstr>Arial</vt:lpstr>
      <vt:lpstr>Calibri</vt:lpstr>
      <vt:lpstr>Trebuchet MS</vt:lpstr>
      <vt:lpstr>Wingdings 3</vt:lpstr>
      <vt:lpstr>Facet</vt:lpstr>
      <vt:lpstr>Lecture 4</vt:lpstr>
      <vt:lpstr>Distribution functions. &amp; Variable Transformation</vt:lpstr>
      <vt:lpstr>Dist. Functionss &amp;  Transformation of R.V’s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distribution functions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Method of  Transformation</vt:lpstr>
      <vt:lpstr>PowerPoint Presentation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MOMENT GENERATING FUNCTION</vt:lpstr>
      <vt:lpstr>FACTORIAL GENERATING FUNCTIONS</vt:lpstr>
      <vt:lpstr>PowerPoint Presentation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FACTORIAL GENERATING FUNCTIONS</vt:lpstr>
      <vt:lpstr>12:03:53 PM</vt:lpstr>
      <vt:lpstr>Custom Show 1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mary wangari nduati</dc:creator>
  <cp:lastModifiedBy>Karanjah A N</cp:lastModifiedBy>
  <cp:revision>66</cp:revision>
  <dcterms:created xsi:type="dcterms:W3CDTF">2012-01-17T05:27:09Z</dcterms:created>
  <dcterms:modified xsi:type="dcterms:W3CDTF">2023-05-29T09:04:44Z</dcterms:modified>
</cp:coreProperties>
</file>