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64" r:id="rId2"/>
    <p:sldId id="325" r:id="rId3"/>
    <p:sldId id="292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8" r:id="rId18"/>
    <p:sldId id="387" r:id="rId19"/>
    <p:sldId id="389" r:id="rId20"/>
    <p:sldId id="390" r:id="rId21"/>
    <p:sldId id="391" r:id="rId22"/>
    <p:sldId id="393" r:id="rId23"/>
    <p:sldId id="392" r:id="rId24"/>
    <p:sldId id="395" r:id="rId25"/>
    <p:sldId id="394" r:id="rId26"/>
    <p:sldId id="396" r:id="rId27"/>
    <p:sldId id="397" r:id="rId28"/>
    <p:sldId id="398" r:id="rId29"/>
    <p:sldId id="399" r:id="rId30"/>
    <p:sldId id="400" r:id="rId31"/>
    <p:sldId id="404" r:id="rId32"/>
    <p:sldId id="403" r:id="rId33"/>
    <p:sldId id="406" r:id="rId34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3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5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6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8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0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1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13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8239" autoAdjust="0"/>
  </p:normalViewPr>
  <p:slideViewPr>
    <p:cSldViewPr>
      <p:cViewPr varScale="1">
        <p:scale>
          <a:sx n="67" d="100"/>
          <a:sy n="67" d="100"/>
        </p:scale>
        <p:origin x="120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ED6B5-51D8-4DF9-828D-7B0C7A68700F}" type="datetimeFigureOut">
              <a:rPr lang="en-GB" smtClean="0"/>
              <a:pPr/>
              <a:t>13/02/2024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F4E39-400A-44E4-8608-13317DB6A8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88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2CED-E9EB-454D-A178-B58839878F84}" type="datetime1">
              <a:rPr lang="en-GB" smtClean="0"/>
              <a:t>13/02/2024</a:t>
            </a:fld>
            <a:endParaRPr lang="en-GB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838E-6951-4E6E-ADE2-BD5D64435EB0}" type="datetime1">
              <a:rPr lang="en-GB" smtClean="0"/>
              <a:t>13/02/2024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40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1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B385-8375-4348-AC84-71F57C2CE4C2}" type="datetime1">
              <a:rPr lang="en-GB" smtClean="0"/>
              <a:t>13/02/2024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0B5B-11D4-480B-AFFA-8D46F769ED46}" type="datetime1">
              <a:rPr lang="en-GB" smtClean="0"/>
              <a:t>13/02/2024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1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89F1-0ECD-4461-90E8-4D3C47585209}" type="datetime1">
              <a:rPr lang="en-GB" smtClean="0"/>
              <a:t>13/02/2024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4801-C816-4DD8-BC06-E356159DAEBC}" type="datetime1">
              <a:rPr lang="en-GB" smtClean="0"/>
              <a:t>13/02/2024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9244-4632-4809-975D-836D60AA5804}" type="datetime1">
              <a:rPr lang="en-GB" smtClean="0"/>
              <a:t>13/02/2024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CE4D-D053-4A7A-8945-6EDB3072966C}" type="datetime1">
              <a:rPr lang="en-GB" smtClean="0"/>
              <a:t>13/02/2024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0539-387B-4ADB-9F91-03B498A7F00D}" type="datetime1">
              <a:rPr lang="en-GB" smtClean="0"/>
              <a:t>13/02/2024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BE55-D33B-449B-AFD4-F3520B7DC142}" type="datetime1">
              <a:rPr lang="en-GB" smtClean="0"/>
              <a:t>13/02/2024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63AF-7974-438F-B498-7C92A780ADEB}" type="datetime1">
              <a:rPr lang="en-GB" smtClean="0"/>
              <a:t>13/02/2024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4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/>
              <a:t>Click icon to add picture</a:t>
            </a:r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2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6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8" y="21103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2" y="1055078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421F3FD-4FC1-4405-A3F9-FCAEC4BBBDDF}" type="datetime1">
              <a:rPr lang="en-GB" smtClean="0"/>
              <a:t>13/02/2024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heel spokes="8"/>
  </p:transition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_Toc206060489"/><Relationship Id="rId2" Type="http://schemas.openxmlformats.org/officeDocument/2006/relationships/hyperlink" Target="#_Toc206060488"/><Relationship Id="rId1" Type="http://schemas.openxmlformats.org/officeDocument/2006/relationships/slideLayout" Target="../slideLayouts/slideLayout7.xml"/><Relationship Id="rId4" Type="http://schemas.openxmlformats.org/officeDocument/2006/relationships/hyperlink" Target="#_Toc206060490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0" Type="http://schemas.openxmlformats.org/officeDocument/2006/relationships/image" Target="../media/image146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492896"/>
            <a:ext cx="7498080" cy="1143000"/>
          </a:xfrm>
        </p:spPr>
        <p:txBody>
          <a:bodyPr/>
          <a:lstStyle/>
          <a:p>
            <a:pPr algn="ctr"/>
            <a:fld id="{82CCBC73-2A1F-493E-9054-DC5D52CF974F}" type="datetime13">
              <a:rPr lang="en-GB" smtClean="0"/>
              <a:pPr algn="ctr"/>
              <a:t>9:48:37 AM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189354" y="908720"/>
            <a:ext cx="20858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latin typeface="Algerian" pitchFamily="82" charset="0"/>
              </a:rPr>
              <a:t>LECTURE 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699A9-ED83-B12B-16FB-F305956F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7B05C-1B19-3F27-2DA4-299DA99A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24744"/>
            <a:ext cx="11239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772816"/>
            <a:ext cx="64198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2852936"/>
            <a:ext cx="30194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4149080"/>
            <a:ext cx="68103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5301208"/>
            <a:ext cx="28860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FC114F-C1FB-A2B9-2564-C503FB64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6213AB-FCBE-C24A-5F07-CF23BA51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1619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060848"/>
            <a:ext cx="38957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366355-E7AF-3CFB-4F86-04096609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31619F-59EE-B212-596A-58E12A2F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17335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628800"/>
            <a:ext cx="65151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2060848"/>
            <a:ext cx="59436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2420888"/>
            <a:ext cx="55149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3068960"/>
            <a:ext cx="32861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19672" y="3933056"/>
            <a:ext cx="51816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15616" y="5229200"/>
            <a:ext cx="65627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7624" y="5733256"/>
            <a:ext cx="57340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D6D3A1-19F5-43A9-E591-FD9B8793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166C5-D122-809B-9CE0-E6E3425E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96752"/>
            <a:ext cx="559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916832"/>
            <a:ext cx="42195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3140968"/>
            <a:ext cx="2019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3068960"/>
            <a:ext cx="31242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4509120"/>
            <a:ext cx="28765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76056" y="4581128"/>
            <a:ext cx="27813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59632" y="5445224"/>
            <a:ext cx="52673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A12B75-7CB0-41CC-45E4-617D63E8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DFEE17-F1D1-561F-EC32-1E2C8BCE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196752"/>
            <a:ext cx="61626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725144"/>
            <a:ext cx="6667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5733256"/>
            <a:ext cx="1781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5E026B-025C-AF58-1A14-40802D16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7DC8B5-5DA8-D388-E17A-6ABE2572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14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24744"/>
            <a:ext cx="77152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916832"/>
            <a:ext cx="2209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1916832"/>
            <a:ext cx="46101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2564904"/>
            <a:ext cx="40576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752" y="3284984"/>
            <a:ext cx="36766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4149080"/>
            <a:ext cx="40957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87624" y="4869160"/>
            <a:ext cx="41814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5EC181-BE62-28B7-2D6D-9AFFB766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A4C757-A8CC-22B9-1BCF-244267BD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15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24744"/>
            <a:ext cx="17430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628800"/>
            <a:ext cx="6496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060848"/>
            <a:ext cx="48006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14513" y="2657475"/>
            <a:ext cx="55149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4437112"/>
            <a:ext cx="74104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4941168"/>
            <a:ext cx="461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6136" y="4869160"/>
            <a:ext cx="3048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3608" y="5445224"/>
            <a:ext cx="65817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49F7DD-FF74-EA4C-29F8-5E1E1D42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E34BE6-48B4-8CE2-CFC0-FB4E9F82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16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1581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628800"/>
            <a:ext cx="52673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2996952"/>
            <a:ext cx="32004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4293096"/>
            <a:ext cx="74199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5013176"/>
            <a:ext cx="79057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370D3A-2BF0-54EF-4B84-E0035796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A4877C-9FC3-5075-F73F-0DBE040A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17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43148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628800"/>
            <a:ext cx="67627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924944"/>
            <a:ext cx="76390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3356992"/>
            <a:ext cx="21717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47664" y="3789040"/>
            <a:ext cx="59340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4869160"/>
            <a:ext cx="5276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15616" y="5733256"/>
            <a:ext cx="52006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E14C66-C518-BB33-BBE0-75B9CFF8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81A4D5-5617-8571-A8C3-F791010D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18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24744"/>
            <a:ext cx="45339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204864"/>
            <a:ext cx="16192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3284984"/>
            <a:ext cx="65913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3861048"/>
            <a:ext cx="2667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67944" y="3717032"/>
            <a:ext cx="4000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4509120"/>
            <a:ext cx="59721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87624" y="5085184"/>
            <a:ext cx="51435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75656" y="5733256"/>
            <a:ext cx="441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1DD4E3-B1E0-7288-ACFC-E1FCE997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F3D06-263F-FCAA-1EEC-BD92CBBB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19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7704" y="1412776"/>
            <a:ext cx="56886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i="1" dirty="0"/>
              <a:t>GENERATING FUNCTIONS</a:t>
            </a:r>
            <a:endParaRPr lang="en-GB" sz="6000" b="1" i="1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1403648" y="3673191"/>
            <a:ext cx="748883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480050" algn="r"/>
              </a:tabLst>
            </a:pPr>
            <a:r>
              <a:rPr kumimoji="0" lang="en-US" sz="2800" b="0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2"/>
              </a:rPr>
              <a:t>Moments Generating Functions</a:t>
            </a:r>
            <a:endParaRPr kumimoji="0" lang="en-US" sz="2800" b="0" i="0" u="sng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480050" algn="r"/>
              </a:tabLst>
            </a:pPr>
            <a:endParaRPr kumimoji="0" lang="en-GB" sz="1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480050" algn="r"/>
              </a:tabLst>
            </a:pPr>
            <a:r>
              <a:rPr kumimoji="0" lang="en-US" sz="2800" b="0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Factorial  Generating Functions</a:t>
            </a:r>
            <a:endParaRPr kumimoji="0" lang="en-US" sz="2800" b="0" i="0" u="sng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480050" algn="r"/>
              </a:tabLst>
            </a:pPr>
            <a:endParaRPr kumimoji="0" lang="en-GB" sz="1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480050" algn="r"/>
              </a:tabLst>
            </a:pPr>
            <a:r>
              <a:rPr kumimoji="0" lang="en-US" sz="2800" b="0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4"/>
              </a:rPr>
              <a:t>Probability Generating Functions</a:t>
            </a:r>
            <a:endParaRPr kumimoji="0" lang="en-US" sz="40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A1787-4919-1A05-1094-668FDD3F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D5DB3-5B47-BF49-270C-02E8C908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60"/>
            <a:ext cx="3990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132856"/>
            <a:ext cx="18192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2852936"/>
            <a:ext cx="57245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3933056"/>
            <a:ext cx="23050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3E22AF-F5F1-B662-5A9B-99C80C14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4501D8-386A-EFA6-9464-E69B9550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20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052736"/>
            <a:ext cx="1504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628800"/>
            <a:ext cx="68294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4365104"/>
            <a:ext cx="69532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4941168"/>
            <a:ext cx="4953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5013176"/>
            <a:ext cx="16192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688B52-AEE6-2784-713C-92EB5330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DFC61-906F-7AB5-F571-AE8F7552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21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268760"/>
            <a:ext cx="763905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365104"/>
            <a:ext cx="44291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306BBC-8AB4-20BE-9354-D76872BC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9BFD37-96DC-D4B9-9C87-0CE1CA43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22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FACTORIAL GENERATING FUNCTIONS</a:t>
            </a:r>
            <a:endParaRPr lang="en-GB" sz="3200" b="1" i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78581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772816"/>
            <a:ext cx="55245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1772816"/>
            <a:ext cx="1581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2276872"/>
            <a:ext cx="42005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3728" y="2780928"/>
            <a:ext cx="22574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3501008"/>
            <a:ext cx="6543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79712" y="4077072"/>
            <a:ext cx="52673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F086F5-FA82-1477-6061-764AD79C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537E18-D8DD-EE11-1CD7-60F2B3A8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23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FACTORIAL GENERATING FUNCTIONS</a:t>
            </a:r>
            <a:endParaRPr lang="en-GB" sz="3200" b="1" i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17621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628800"/>
            <a:ext cx="47053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3429000"/>
            <a:ext cx="70485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3933056"/>
            <a:ext cx="4905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11152" y="4509120"/>
            <a:ext cx="763284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5229200"/>
            <a:ext cx="61912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E0CF13-2778-8279-2229-1F1DA854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3FEF10-6276-D051-C231-110AB8BA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24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FACTORIAL GENERATING FUNCTIONS</a:t>
            </a:r>
            <a:endParaRPr lang="en-GB" sz="3200" b="1" i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72866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700808"/>
            <a:ext cx="619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204864"/>
            <a:ext cx="76962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2708920"/>
            <a:ext cx="58483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2780928"/>
            <a:ext cx="19526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3212976"/>
            <a:ext cx="2114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35696" y="3861048"/>
            <a:ext cx="46767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76325" y="4653136"/>
            <a:ext cx="8067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87624" y="5229200"/>
            <a:ext cx="5295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732240" y="5301208"/>
            <a:ext cx="8667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F70ED5-8451-1A77-8140-D9EC81F1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90E4E-01D7-43BC-83C8-B074D81E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25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FACTORIAL GENERATING FUNCTIONS</a:t>
            </a:r>
            <a:endParaRPr lang="en-GB" sz="3200" b="1" i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340768"/>
            <a:ext cx="50577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132856"/>
            <a:ext cx="752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2564904"/>
            <a:ext cx="6096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3212976"/>
            <a:ext cx="60102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99792" y="3933056"/>
            <a:ext cx="30003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8EF5F8-066E-6607-169A-9BBF2C61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17C992-9EB1-4758-1F63-57C8BDD1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26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FACTORIAL GENERATING FUNCTIONS</a:t>
            </a:r>
            <a:endParaRPr lang="en-GB" sz="3200" b="1" i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24744"/>
            <a:ext cx="73056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628800"/>
            <a:ext cx="14097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1628800"/>
            <a:ext cx="34194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2420888"/>
            <a:ext cx="47720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624" y="2924944"/>
            <a:ext cx="43338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3848" y="4653136"/>
            <a:ext cx="18859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D52453-CFD2-9B50-EA73-C54A897E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C010FB-7522-BC3C-9259-75EC4AF2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27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FACTORIAL GENERATING FUNCTIONS</a:t>
            </a:r>
            <a:endParaRPr lang="en-GB" sz="3200" b="1" i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8286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124744"/>
            <a:ext cx="51149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ED9FDF-8DA6-B71D-3A2C-C3021E34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066D0C-FAF6-FA24-1422-885E47F7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28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FACTORIAL GENERATING FUNCTIONS</a:t>
            </a:r>
            <a:endParaRPr lang="en-GB" sz="3200" b="1" i="1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340768"/>
            <a:ext cx="169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844824"/>
            <a:ext cx="65151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2420888"/>
            <a:ext cx="38195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2996952"/>
            <a:ext cx="52673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4725144"/>
            <a:ext cx="778224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5157192"/>
            <a:ext cx="36671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60032" y="5229200"/>
            <a:ext cx="2828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3608" y="5733256"/>
            <a:ext cx="3000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172A86-1469-0E03-709D-3E0605AE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4FECD0-1399-D239-70D9-18EF9087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29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21431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628800"/>
            <a:ext cx="73818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060848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248" y="2132856"/>
            <a:ext cx="13906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624" y="2564904"/>
            <a:ext cx="668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87624" y="306896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52120" y="3068960"/>
            <a:ext cx="28289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7624" y="3573016"/>
            <a:ext cx="70199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59632" y="4077072"/>
            <a:ext cx="17621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87824" y="4077072"/>
            <a:ext cx="5934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07704" y="4869160"/>
            <a:ext cx="48768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7F3204-169F-5357-4AB9-50431D20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E4F625-6370-0283-9533-BC5C4DD9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FACTORIAL GENERATING FUNCTIONS</a:t>
            </a:r>
            <a:endParaRPr lang="en-GB" sz="3200" b="1" i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65913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1772816"/>
            <a:ext cx="3171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2708920"/>
            <a:ext cx="2305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2564904"/>
            <a:ext cx="22955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83768" y="3933056"/>
            <a:ext cx="20097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3968" y="3789040"/>
            <a:ext cx="1857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83768" y="5373216"/>
            <a:ext cx="45624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C9583C-9F10-54B0-2600-12A2DA04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097209-18C0-6EC9-810A-158BD722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30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FACTORIAL GENERATING FUNCTIONS</a:t>
            </a:r>
            <a:endParaRPr lang="en-GB" sz="3200" b="1" i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60"/>
            <a:ext cx="52387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49375F-AA6C-B114-52D1-E35C8B6B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810EC8-1301-81D2-C5FA-CFDFA7CC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31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FACTORIAL GENERATING FUNCTIONS</a:t>
            </a:r>
            <a:endParaRPr lang="en-GB" sz="3200" b="1" i="1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96752"/>
            <a:ext cx="1619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772816"/>
            <a:ext cx="63246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3933056"/>
            <a:ext cx="26479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1BD9C4-542F-36D6-3835-99FDB233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77E84-1E6E-5882-84D9-A5B9416D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32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492896"/>
            <a:ext cx="7498080" cy="1143000"/>
          </a:xfrm>
        </p:spPr>
        <p:txBody>
          <a:bodyPr/>
          <a:lstStyle/>
          <a:p>
            <a:pPr algn="ctr"/>
            <a:fld id="{82CCBC73-2A1F-493E-9054-DC5D52CF974F}" type="datetime13">
              <a:rPr lang="en-GB" smtClean="0"/>
              <a:pPr algn="ctr"/>
              <a:t>9:48:39 AM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189354" y="908720"/>
            <a:ext cx="20858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latin typeface="Algerian" pitchFamily="82" charset="0"/>
              </a:rPr>
              <a:t>LECTURE 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518B6-30E4-AD2C-D32C-DDB60EED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F6643-545F-A6C4-40B0-E86C907E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33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60"/>
            <a:ext cx="62198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988840"/>
            <a:ext cx="48291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2924944"/>
            <a:ext cx="52292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3501008"/>
            <a:ext cx="675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3933056"/>
            <a:ext cx="617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87624" y="4437112"/>
            <a:ext cx="65627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87624" y="4869160"/>
            <a:ext cx="56769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7624" y="5373216"/>
            <a:ext cx="73342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BC6EA5-F2A7-D887-8857-0DDB9887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0E78EE-6CA0-D454-9BE5-7E7FE091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24744"/>
            <a:ext cx="49815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196752"/>
            <a:ext cx="26289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1628800"/>
            <a:ext cx="75914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2132856"/>
            <a:ext cx="4981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2132856"/>
            <a:ext cx="838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2636912"/>
            <a:ext cx="7258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15616" y="3140968"/>
            <a:ext cx="3762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1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60032" y="3140968"/>
            <a:ext cx="32480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2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15616" y="3573016"/>
            <a:ext cx="3209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3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47664" y="4365104"/>
            <a:ext cx="47625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4" name="Picture 1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43608" y="5445224"/>
            <a:ext cx="43338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F4BFF4-59BF-798A-C16B-633B2088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E70DA8-CBDF-60CB-28B8-027A606B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412776"/>
            <a:ext cx="42862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492896"/>
            <a:ext cx="64484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996952"/>
            <a:ext cx="58864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3573016"/>
            <a:ext cx="6638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4149080"/>
            <a:ext cx="7391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4725144"/>
            <a:ext cx="4762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43608" y="5301208"/>
            <a:ext cx="7124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98EBB7-0A27-9CF2-A797-F38740CD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91F7D4-4FC3-8769-14F2-FE892B6A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077072"/>
            <a:ext cx="7143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052736"/>
            <a:ext cx="57245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4725144"/>
            <a:ext cx="45910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4653136"/>
            <a:ext cx="21526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1920" y="5373216"/>
            <a:ext cx="5143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B9CDA7-3467-3663-1FA5-0CF1FE2C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B32B2A-7338-B938-1722-525C2D9A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17335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700808"/>
            <a:ext cx="6781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204864"/>
            <a:ext cx="2619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14525" y="2752725"/>
            <a:ext cx="53149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4149080"/>
            <a:ext cx="66865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4653136"/>
            <a:ext cx="60769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43608" y="5157192"/>
            <a:ext cx="29241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C26767-3B7D-FD44-6C66-FC4402AB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0A06AC-F739-04ED-C8CD-32DEDB8F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24744"/>
            <a:ext cx="16097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3" y="1052736"/>
            <a:ext cx="4176464" cy="107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2204864"/>
            <a:ext cx="3342134" cy="450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13B180-C6D5-FF92-EC06-B22704D2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D5158D-CD21-54FC-6D38-3FCA1D05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5776</TotalTime>
  <Words>239</Words>
  <Application>Microsoft Office PowerPoint</Application>
  <PresentationFormat>On-screen Show (4:3)</PresentationFormat>
  <Paragraphs>106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  <vt:variant>
        <vt:lpstr>Custom Shows</vt:lpstr>
      </vt:variant>
      <vt:variant>
        <vt:i4>1</vt:i4>
      </vt:variant>
    </vt:vector>
  </HeadingPairs>
  <TitlesOfParts>
    <vt:vector size="41" baseType="lpstr">
      <vt:lpstr>Algerian</vt:lpstr>
      <vt:lpstr>Arial</vt:lpstr>
      <vt:lpstr>Calibri</vt:lpstr>
      <vt:lpstr>Gill Sans MT</vt:lpstr>
      <vt:lpstr>Verdana</vt:lpstr>
      <vt:lpstr>Wingdings 2</vt:lpstr>
      <vt:lpstr>Solstice</vt:lpstr>
      <vt:lpstr>9:48:37 AM</vt:lpstr>
      <vt:lpstr>PowerPoint Presentation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FACTORIAL GENERATING FUNCTIONS</vt:lpstr>
      <vt:lpstr>FACTORIAL GENERATING FUNCTIONS</vt:lpstr>
      <vt:lpstr>FACTORIAL GENERATING FUNCTIONS</vt:lpstr>
      <vt:lpstr>FACTORIAL GENERATING FUNCTIONS</vt:lpstr>
      <vt:lpstr>FACTORIAL GENERATING FUNCTIONS</vt:lpstr>
      <vt:lpstr>FACTORIAL GENERATING FUNCTIONS</vt:lpstr>
      <vt:lpstr>FACTORIAL GENERATING FUNCTIONS</vt:lpstr>
      <vt:lpstr>FACTORIAL GENERATING FUNCTIONS</vt:lpstr>
      <vt:lpstr>FACTORIAL GENERATING FUNCTIONS</vt:lpstr>
      <vt:lpstr>FACTORIAL GENERATING FUNCTIONS</vt:lpstr>
      <vt:lpstr>9:48:39 AM</vt:lpstr>
      <vt:lpstr>Custom Show 1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mary wangari nduati</dc:creator>
  <cp:lastModifiedBy>admin</cp:lastModifiedBy>
  <cp:revision>55</cp:revision>
  <dcterms:created xsi:type="dcterms:W3CDTF">2012-01-17T05:27:09Z</dcterms:created>
  <dcterms:modified xsi:type="dcterms:W3CDTF">2024-02-13T06:58:18Z</dcterms:modified>
</cp:coreProperties>
</file>