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5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1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10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9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7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8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3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4BCC-475E-46E1-8135-4B7C9AE96D2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AA9D-3CC3-4FEA-ACCD-B868C1A8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1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C2D0-2EDC-4A3A-B5F0-AF6DCC7C9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F34D8-3DAE-4E3B-947E-C5110FF03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48CB4-35A9-403A-8730-AE76B13AE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" b="99671" l="211" r="997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19" y="346608"/>
            <a:ext cx="7405481" cy="63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5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nairy</dc:creator>
  <cp:lastModifiedBy>chirag nairy</cp:lastModifiedBy>
  <cp:revision>3</cp:revision>
  <dcterms:created xsi:type="dcterms:W3CDTF">2020-11-24T17:14:57Z</dcterms:created>
  <dcterms:modified xsi:type="dcterms:W3CDTF">2020-11-24T17:42:08Z</dcterms:modified>
</cp:coreProperties>
</file>