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63" r:id="rId4"/>
    <p:sldId id="261" r:id="rId5"/>
    <p:sldId id="264" r:id="rId6"/>
    <p:sldId id="267" r:id="rId7"/>
    <p:sldId id="268" r:id="rId8"/>
    <p:sldId id="273" r:id="rId9"/>
    <p:sldId id="274" r:id="rId10"/>
    <p:sldId id="271" r:id="rId11"/>
    <p:sldId id="272" r:id="rId12"/>
    <p:sldId id="269" r:id="rId13"/>
    <p:sldId id="266" r:id="rId14"/>
    <p:sldId id="270" r:id="rId15"/>
    <p:sldId id="275" r:id="rId16"/>
    <p:sldId id="265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ECF62-8B95-4165-9B95-6998340AA5F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41C039-676F-44D5-8D3C-3053FE580B31}">
      <dgm:prSet phldrT="[Text]"/>
      <dgm:spPr/>
      <dgm:t>
        <a:bodyPr/>
        <a:lstStyle/>
        <a:p>
          <a:r>
            <a:rPr lang="en-IN" dirty="0" smtClean="0"/>
            <a:t>Feature Engineering</a:t>
          </a:r>
          <a:endParaRPr lang="en-IN" dirty="0"/>
        </a:p>
      </dgm:t>
    </dgm:pt>
    <dgm:pt modelId="{B5EEB144-1A3B-464A-B059-3382DEA382C1}" type="parTrans" cxnId="{578EFC89-3DD1-4649-B900-C1ADBE2A9F1E}">
      <dgm:prSet/>
      <dgm:spPr/>
      <dgm:t>
        <a:bodyPr/>
        <a:lstStyle/>
        <a:p>
          <a:endParaRPr lang="en-IN"/>
        </a:p>
      </dgm:t>
    </dgm:pt>
    <dgm:pt modelId="{63D25124-8DE1-44B8-8247-7709E3FFD941}" type="sibTrans" cxnId="{578EFC89-3DD1-4649-B900-C1ADBE2A9F1E}">
      <dgm:prSet/>
      <dgm:spPr/>
      <dgm:t>
        <a:bodyPr/>
        <a:lstStyle/>
        <a:p>
          <a:endParaRPr lang="en-IN"/>
        </a:p>
      </dgm:t>
    </dgm:pt>
    <dgm:pt modelId="{BD8064BC-0C08-4261-B4FF-C8C44DCAF9EB}">
      <dgm:prSet phldrT="[Text]"/>
      <dgm:spPr/>
      <dgm:t>
        <a:bodyPr/>
        <a:lstStyle/>
        <a:p>
          <a:r>
            <a:rPr lang="en-IN" dirty="0" smtClean="0"/>
            <a:t>Apply all classifiers and check accuracies of all classifiers on CV</a:t>
          </a:r>
          <a:endParaRPr lang="en-IN" dirty="0"/>
        </a:p>
      </dgm:t>
    </dgm:pt>
    <dgm:pt modelId="{9606C819-E67F-4F98-96F7-5106F10C8DD9}" type="parTrans" cxnId="{F63D9BE9-1EDE-4249-BC4D-EBC8617A3B07}">
      <dgm:prSet/>
      <dgm:spPr/>
      <dgm:t>
        <a:bodyPr/>
        <a:lstStyle/>
        <a:p>
          <a:endParaRPr lang="en-IN"/>
        </a:p>
      </dgm:t>
    </dgm:pt>
    <dgm:pt modelId="{FDEE9563-77CC-4537-A986-71E8B5D0A291}" type="sibTrans" cxnId="{F63D9BE9-1EDE-4249-BC4D-EBC8617A3B07}">
      <dgm:prSet/>
      <dgm:spPr/>
      <dgm:t>
        <a:bodyPr/>
        <a:lstStyle/>
        <a:p>
          <a:endParaRPr lang="en-IN"/>
        </a:p>
      </dgm:t>
    </dgm:pt>
    <dgm:pt modelId="{F10988CB-E28D-4B67-BD41-D76AE3BBBE92}">
      <dgm:prSet phldrT="[Text]"/>
      <dgm:spPr/>
      <dgm:t>
        <a:bodyPr/>
        <a:lstStyle/>
        <a:p>
          <a:r>
            <a:rPr lang="en-IN" dirty="0" smtClean="0"/>
            <a:t>Testing</a:t>
          </a:r>
          <a:r>
            <a:rPr lang="en-IN" baseline="0" dirty="0" smtClean="0"/>
            <a:t> with best classifier as tested on CV</a:t>
          </a:r>
          <a:endParaRPr lang="en-IN" dirty="0"/>
        </a:p>
      </dgm:t>
    </dgm:pt>
    <dgm:pt modelId="{E60B3B1D-B4C4-46BA-84DF-06F9591DCD97}" type="parTrans" cxnId="{C8F0F0F5-4B5F-46FC-A6C1-545CBFDCA17B}">
      <dgm:prSet/>
      <dgm:spPr/>
      <dgm:t>
        <a:bodyPr/>
        <a:lstStyle/>
        <a:p>
          <a:endParaRPr lang="en-IN"/>
        </a:p>
      </dgm:t>
    </dgm:pt>
    <dgm:pt modelId="{03DB8AE2-2D88-40AC-AAD1-DFC0693A2DC1}" type="sibTrans" cxnId="{C8F0F0F5-4B5F-46FC-A6C1-545CBFDCA17B}">
      <dgm:prSet/>
      <dgm:spPr/>
      <dgm:t>
        <a:bodyPr/>
        <a:lstStyle/>
        <a:p>
          <a:endParaRPr lang="en-IN"/>
        </a:p>
      </dgm:t>
    </dgm:pt>
    <dgm:pt modelId="{80825BAA-6CE0-4151-A981-E24754382B74}">
      <dgm:prSet/>
      <dgm:spPr/>
      <dgm:t>
        <a:bodyPr/>
        <a:lstStyle/>
        <a:p>
          <a:r>
            <a:rPr lang="en-IN" dirty="0" smtClean="0"/>
            <a:t>Randomly split train data into train and CV [70:30]</a:t>
          </a:r>
          <a:endParaRPr lang="en-IN" dirty="0"/>
        </a:p>
      </dgm:t>
    </dgm:pt>
    <dgm:pt modelId="{9BC621B5-6383-4465-BC33-E4C9980B2AE4}" type="parTrans" cxnId="{76466396-08A4-4DF9-B979-4D67B6E11B64}">
      <dgm:prSet/>
      <dgm:spPr/>
      <dgm:t>
        <a:bodyPr/>
        <a:lstStyle/>
        <a:p>
          <a:endParaRPr lang="en-IN"/>
        </a:p>
      </dgm:t>
    </dgm:pt>
    <dgm:pt modelId="{84A40865-7CC3-4319-9A70-9599B2D20CBA}" type="sibTrans" cxnId="{76466396-08A4-4DF9-B979-4D67B6E11B64}">
      <dgm:prSet/>
      <dgm:spPr/>
      <dgm:t>
        <a:bodyPr/>
        <a:lstStyle/>
        <a:p>
          <a:endParaRPr lang="en-IN"/>
        </a:p>
      </dgm:t>
    </dgm:pt>
    <dgm:pt modelId="{9187DEAF-B8E8-45A6-B590-D326C4E3CA86}">
      <dgm:prSet/>
      <dgm:spPr/>
      <dgm:t>
        <a:bodyPr/>
        <a:lstStyle/>
        <a:p>
          <a:r>
            <a:rPr lang="en-IN" dirty="0" smtClean="0"/>
            <a:t>Making DTM from ingredients (ingredient as a whole)</a:t>
          </a:r>
          <a:endParaRPr lang="en-IN" dirty="0"/>
        </a:p>
      </dgm:t>
    </dgm:pt>
    <dgm:pt modelId="{39F9632C-E23F-4027-BC47-FF26002D18BD}" type="parTrans" cxnId="{A51594B4-57E1-415E-B673-DF26604DF41A}">
      <dgm:prSet/>
      <dgm:spPr/>
      <dgm:t>
        <a:bodyPr/>
        <a:lstStyle/>
        <a:p>
          <a:endParaRPr lang="en-IN"/>
        </a:p>
      </dgm:t>
    </dgm:pt>
    <dgm:pt modelId="{4D773381-649F-40FE-81F7-8E131DA329FB}" type="sibTrans" cxnId="{A51594B4-57E1-415E-B673-DF26604DF41A}">
      <dgm:prSet/>
      <dgm:spPr/>
      <dgm:t>
        <a:bodyPr/>
        <a:lstStyle/>
        <a:p>
          <a:endParaRPr lang="en-IN"/>
        </a:p>
      </dgm:t>
    </dgm:pt>
    <dgm:pt modelId="{E9D0D2DA-716F-46D8-886B-F014B0AA60F9}">
      <dgm:prSet/>
      <dgm:spPr/>
      <dgm:t>
        <a:bodyPr/>
        <a:lstStyle/>
        <a:p>
          <a:r>
            <a:rPr lang="en-IN" dirty="0" smtClean="0"/>
            <a:t>Feature Selection</a:t>
          </a:r>
          <a:endParaRPr lang="en-IN" dirty="0"/>
        </a:p>
      </dgm:t>
    </dgm:pt>
    <dgm:pt modelId="{216EA668-FC2C-46A8-833C-CF16FB4FB1E7}" type="parTrans" cxnId="{09A61103-0D44-4AA6-87C8-A6451A855FA3}">
      <dgm:prSet/>
      <dgm:spPr/>
      <dgm:t>
        <a:bodyPr/>
        <a:lstStyle/>
        <a:p>
          <a:endParaRPr lang="en-IN"/>
        </a:p>
      </dgm:t>
    </dgm:pt>
    <dgm:pt modelId="{58B952CA-0163-4E28-A9E3-C6AFB8516287}" type="sibTrans" cxnId="{09A61103-0D44-4AA6-87C8-A6451A855FA3}">
      <dgm:prSet/>
      <dgm:spPr/>
      <dgm:t>
        <a:bodyPr/>
        <a:lstStyle/>
        <a:p>
          <a:endParaRPr lang="en-IN"/>
        </a:p>
      </dgm:t>
    </dgm:pt>
    <dgm:pt modelId="{07F279EA-1134-4006-A6D2-ECD67D416A38}" type="pres">
      <dgm:prSet presAssocID="{A47ECF62-8B95-4165-9B95-6998340AA5F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70E3043-74A9-46BD-8E3B-700DC60A7DA4}" type="pres">
      <dgm:prSet presAssocID="{6241C039-676F-44D5-8D3C-3053FE580B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A3A249-8F21-4D9D-9743-1F45A3ED3616}" type="pres">
      <dgm:prSet presAssocID="{63D25124-8DE1-44B8-8247-7709E3FFD941}" presName="sibTrans" presStyleLbl="sibTrans2D1" presStyleIdx="0" presStyleCnt="5"/>
      <dgm:spPr/>
      <dgm:t>
        <a:bodyPr/>
        <a:lstStyle/>
        <a:p>
          <a:endParaRPr lang="en-IN"/>
        </a:p>
      </dgm:t>
    </dgm:pt>
    <dgm:pt modelId="{B62C8BF4-268E-4FFB-A475-26C4B92866A1}" type="pres">
      <dgm:prSet presAssocID="{63D25124-8DE1-44B8-8247-7709E3FFD941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2A1889D5-9BD4-47DB-A279-C08ED9CE24D4}" type="pres">
      <dgm:prSet presAssocID="{9187DEAF-B8E8-45A6-B590-D326C4E3CA8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314959-425E-463B-8E55-9C3350B526D2}" type="pres">
      <dgm:prSet presAssocID="{4D773381-649F-40FE-81F7-8E131DA329FB}" presName="sibTrans" presStyleLbl="sibTrans2D1" presStyleIdx="1" presStyleCnt="5"/>
      <dgm:spPr/>
      <dgm:t>
        <a:bodyPr/>
        <a:lstStyle/>
        <a:p>
          <a:endParaRPr lang="en-IN"/>
        </a:p>
      </dgm:t>
    </dgm:pt>
    <dgm:pt modelId="{27D31BDB-64D1-47D9-8348-FED6C455D02E}" type="pres">
      <dgm:prSet presAssocID="{4D773381-649F-40FE-81F7-8E131DA329FB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20B00144-9290-430B-B42C-3CA2332F4F3A}" type="pres">
      <dgm:prSet presAssocID="{80825BAA-6CE0-4151-A981-E24754382B7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28C7FE-EC0E-413C-881D-AE5BF6A7F30E}" type="pres">
      <dgm:prSet presAssocID="{84A40865-7CC3-4319-9A70-9599B2D20CBA}" presName="sibTrans" presStyleLbl="sibTrans2D1" presStyleIdx="2" presStyleCnt="5"/>
      <dgm:spPr/>
      <dgm:t>
        <a:bodyPr/>
        <a:lstStyle/>
        <a:p>
          <a:endParaRPr lang="en-IN"/>
        </a:p>
      </dgm:t>
    </dgm:pt>
    <dgm:pt modelId="{2C7108B4-37DC-4C9B-8742-937F7CF9A7C3}" type="pres">
      <dgm:prSet presAssocID="{84A40865-7CC3-4319-9A70-9599B2D20CBA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34ABAFE7-369E-443D-BE6E-43D6FC9CC93B}" type="pres">
      <dgm:prSet presAssocID="{E9D0D2DA-716F-46D8-886B-F014B0AA60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8C9232-001C-413D-899B-8057C2DCAB34}" type="pres">
      <dgm:prSet presAssocID="{58B952CA-0163-4E28-A9E3-C6AFB8516287}" presName="sibTrans" presStyleLbl="sibTrans2D1" presStyleIdx="3" presStyleCnt="5"/>
      <dgm:spPr/>
      <dgm:t>
        <a:bodyPr/>
        <a:lstStyle/>
        <a:p>
          <a:endParaRPr lang="en-IN"/>
        </a:p>
      </dgm:t>
    </dgm:pt>
    <dgm:pt modelId="{05115753-AC18-4BF4-9077-3F6C568B2AEC}" type="pres">
      <dgm:prSet presAssocID="{58B952CA-0163-4E28-A9E3-C6AFB8516287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B979851B-3BB7-495B-8A00-C57FD4E53CC5}" type="pres">
      <dgm:prSet presAssocID="{BD8064BC-0C08-4261-B4FF-C8C44DCAF9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3DD32D-547E-410B-8141-106188879B30}" type="pres">
      <dgm:prSet presAssocID="{FDEE9563-77CC-4537-A986-71E8B5D0A291}" presName="sibTrans" presStyleLbl="sibTrans2D1" presStyleIdx="4" presStyleCnt="5"/>
      <dgm:spPr/>
      <dgm:t>
        <a:bodyPr/>
        <a:lstStyle/>
        <a:p>
          <a:endParaRPr lang="en-IN"/>
        </a:p>
      </dgm:t>
    </dgm:pt>
    <dgm:pt modelId="{103752EA-AA68-46EE-9F0A-0F91DB1D4A85}" type="pres">
      <dgm:prSet presAssocID="{FDEE9563-77CC-4537-A986-71E8B5D0A291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24B5E363-6698-41F0-8599-D9B1084F083A}" type="pres">
      <dgm:prSet presAssocID="{F10988CB-E28D-4B67-BD41-D76AE3BBBE9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2B54FF-8233-44BA-8313-C8FF739437A7}" type="presOf" srcId="{9187DEAF-B8E8-45A6-B590-D326C4E3CA86}" destId="{2A1889D5-9BD4-47DB-A279-C08ED9CE24D4}" srcOrd="0" destOrd="0" presId="urn:microsoft.com/office/officeart/2005/8/layout/process2"/>
    <dgm:cxn modelId="{09A61103-0D44-4AA6-87C8-A6451A855FA3}" srcId="{A47ECF62-8B95-4165-9B95-6998340AA5FB}" destId="{E9D0D2DA-716F-46D8-886B-F014B0AA60F9}" srcOrd="3" destOrd="0" parTransId="{216EA668-FC2C-46A8-833C-CF16FB4FB1E7}" sibTransId="{58B952CA-0163-4E28-A9E3-C6AFB8516287}"/>
    <dgm:cxn modelId="{7E6640A8-9119-4173-97F0-49BF0E5B9090}" type="presOf" srcId="{A47ECF62-8B95-4165-9B95-6998340AA5FB}" destId="{07F279EA-1134-4006-A6D2-ECD67D416A38}" srcOrd="0" destOrd="0" presId="urn:microsoft.com/office/officeart/2005/8/layout/process2"/>
    <dgm:cxn modelId="{578EFC89-3DD1-4649-B900-C1ADBE2A9F1E}" srcId="{A47ECF62-8B95-4165-9B95-6998340AA5FB}" destId="{6241C039-676F-44D5-8D3C-3053FE580B31}" srcOrd="0" destOrd="0" parTransId="{B5EEB144-1A3B-464A-B059-3382DEA382C1}" sibTransId="{63D25124-8DE1-44B8-8247-7709E3FFD941}"/>
    <dgm:cxn modelId="{B43ABF2E-E3A9-44EE-89AA-C5B664775821}" type="presOf" srcId="{58B952CA-0163-4E28-A9E3-C6AFB8516287}" destId="{368C9232-001C-413D-899B-8057C2DCAB34}" srcOrd="0" destOrd="0" presId="urn:microsoft.com/office/officeart/2005/8/layout/process2"/>
    <dgm:cxn modelId="{86158D42-AFBA-41BE-A8E1-DCEEDC5D34BD}" type="presOf" srcId="{84A40865-7CC3-4319-9A70-9599B2D20CBA}" destId="{D428C7FE-EC0E-413C-881D-AE5BF6A7F30E}" srcOrd="0" destOrd="0" presId="urn:microsoft.com/office/officeart/2005/8/layout/process2"/>
    <dgm:cxn modelId="{917185F6-7F60-4208-95B5-D7856A3012FE}" type="presOf" srcId="{FDEE9563-77CC-4537-A986-71E8B5D0A291}" destId="{103752EA-AA68-46EE-9F0A-0F91DB1D4A85}" srcOrd="1" destOrd="0" presId="urn:microsoft.com/office/officeart/2005/8/layout/process2"/>
    <dgm:cxn modelId="{3E3A9F88-6305-4BA9-A9BC-716D932888B7}" type="presOf" srcId="{FDEE9563-77CC-4537-A986-71E8B5D0A291}" destId="{C83DD32D-547E-410B-8141-106188879B30}" srcOrd="0" destOrd="0" presId="urn:microsoft.com/office/officeart/2005/8/layout/process2"/>
    <dgm:cxn modelId="{A16E31A6-5F66-487E-B91E-7C894FFCF8C9}" type="presOf" srcId="{58B952CA-0163-4E28-A9E3-C6AFB8516287}" destId="{05115753-AC18-4BF4-9077-3F6C568B2AEC}" srcOrd="1" destOrd="0" presId="urn:microsoft.com/office/officeart/2005/8/layout/process2"/>
    <dgm:cxn modelId="{54922C74-A5A5-4419-BB30-95BA25AD2011}" type="presOf" srcId="{63D25124-8DE1-44B8-8247-7709E3FFD941}" destId="{20A3A249-8F21-4D9D-9743-1F45A3ED3616}" srcOrd="0" destOrd="0" presId="urn:microsoft.com/office/officeart/2005/8/layout/process2"/>
    <dgm:cxn modelId="{0EB7CFBD-BCFC-471A-9BC8-5549F4C4C174}" type="presOf" srcId="{80825BAA-6CE0-4151-A981-E24754382B74}" destId="{20B00144-9290-430B-B42C-3CA2332F4F3A}" srcOrd="0" destOrd="0" presId="urn:microsoft.com/office/officeart/2005/8/layout/process2"/>
    <dgm:cxn modelId="{BB07F4B5-3387-47E5-9117-C54343732236}" type="presOf" srcId="{84A40865-7CC3-4319-9A70-9599B2D20CBA}" destId="{2C7108B4-37DC-4C9B-8742-937F7CF9A7C3}" srcOrd="1" destOrd="0" presId="urn:microsoft.com/office/officeart/2005/8/layout/process2"/>
    <dgm:cxn modelId="{B4363A5C-0C48-4055-B84C-4D78809740B1}" type="presOf" srcId="{BD8064BC-0C08-4261-B4FF-C8C44DCAF9EB}" destId="{B979851B-3BB7-495B-8A00-C57FD4E53CC5}" srcOrd="0" destOrd="0" presId="urn:microsoft.com/office/officeart/2005/8/layout/process2"/>
    <dgm:cxn modelId="{BA66DC83-3BD6-42CA-8E04-925C60E67CA7}" type="presOf" srcId="{E9D0D2DA-716F-46D8-886B-F014B0AA60F9}" destId="{34ABAFE7-369E-443D-BE6E-43D6FC9CC93B}" srcOrd="0" destOrd="0" presId="urn:microsoft.com/office/officeart/2005/8/layout/process2"/>
    <dgm:cxn modelId="{F63D9BE9-1EDE-4249-BC4D-EBC8617A3B07}" srcId="{A47ECF62-8B95-4165-9B95-6998340AA5FB}" destId="{BD8064BC-0C08-4261-B4FF-C8C44DCAF9EB}" srcOrd="4" destOrd="0" parTransId="{9606C819-E67F-4F98-96F7-5106F10C8DD9}" sibTransId="{FDEE9563-77CC-4537-A986-71E8B5D0A291}"/>
    <dgm:cxn modelId="{21AFD1F6-1B06-4A51-85BC-F00F79696DEF}" type="presOf" srcId="{6241C039-676F-44D5-8D3C-3053FE580B31}" destId="{E70E3043-74A9-46BD-8E3B-700DC60A7DA4}" srcOrd="0" destOrd="0" presId="urn:microsoft.com/office/officeart/2005/8/layout/process2"/>
    <dgm:cxn modelId="{678084AC-F9F2-4BCA-A824-ADDC614548CD}" type="presOf" srcId="{F10988CB-E28D-4B67-BD41-D76AE3BBBE92}" destId="{24B5E363-6698-41F0-8599-D9B1084F083A}" srcOrd="0" destOrd="0" presId="urn:microsoft.com/office/officeart/2005/8/layout/process2"/>
    <dgm:cxn modelId="{C8F0F0F5-4B5F-46FC-A6C1-545CBFDCA17B}" srcId="{A47ECF62-8B95-4165-9B95-6998340AA5FB}" destId="{F10988CB-E28D-4B67-BD41-D76AE3BBBE92}" srcOrd="5" destOrd="0" parTransId="{E60B3B1D-B4C4-46BA-84DF-06F9591DCD97}" sibTransId="{03DB8AE2-2D88-40AC-AAD1-DFC0693A2DC1}"/>
    <dgm:cxn modelId="{A51594B4-57E1-415E-B673-DF26604DF41A}" srcId="{A47ECF62-8B95-4165-9B95-6998340AA5FB}" destId="{9187DEAF-B8E8-45A6-B590-D326C4E3CA86}" srcOrd="1" destOrd="0" parTransId="{39F9632C-E23F-4027-BC47-FF26002D18BD}" sibTransId="{4D773381-649F-40FE-81F7-8E131DA329FB}"/>
    <dgm:cxn modelId="{584CBCA1-BC70-4340-B8EC-3B32E185C6F6}" type="presOf" srcId="{4D773381-649F-40FE-81F7-8E131DA329FB}" destId="{C2314959-425E-463B-8E55-9C3350B526D2}" srcOrd="0" destOrd="0" presId="urn:microsoft.com/office/officeart/2005/8/layout/process2"/>
    <dgm:cxn modelId="{A92D44AA-043B-49B9-94B1-24867F11A126}" type="presOf" srcId="{63D25124-8DE1-44B8-8247-7709E3FFD941}" destId="{B62C8BF4-268E-4FFB-A475-26C4B92866A1}" srcOrd="1" destOrd="0" presId="urn:microsoft.com/office/officeart/2005/8/layout/process2"/>
    <dgm:cxn modelId="{1150510D-3A26-49D1-AC6B-7C705DE452B0}" type="presOf" srcId="{4D773381-649F-40FE-81F7-8E131DA329FB}" destId="{27D31BDB-64D1-47D9-8348-FED6C455D02E}" srcOrd="1" destOrd="0" presId="urn:microsoft.com/office/officeart/2005/8/layout/process2"/>
    <dgm:cxn modelId="{76466396-08A4-4DF9-B979-4D67B6E11B64}" srcId="{A47ECF62-8B95-4165-9B95-6998340AA5FB}" destId="{80825BAA-6CE0-4151-A981-E24754382B74}" srcOrd="2" destOrd="0" parTransId="{9BC621B5-6383-4465-BC33-E4C9980B2AE4}" sibTransId="{84A40865-7CC3-4319-9A70-9599B2D20CBA}"/>
    <dgm:cxn modelId="{78ACB0CA-B1FB-4A69-9C11-B4CAC238A049}" type="presParOf" srcId="{07F279EA-1134-4006-A6D2-ECD67D416A38}" destId="{E70E3043-74A9-46BD-8E3B-700DC60A7DA4}" srcOrd="0" destOrd="0" presId="urn:microsoft.com/office/officeart/2005/8/layout/process2"/>
    <dgm:cxn modelId="{2963F22E-C38A-44FA-913B-8BB03C7A5B53}" type="presParOf" srcId="{07F279EA-1134-4006-A6D2-ECD67D416A38}" destId="{20A3A249-8F21-4D9D-9743-1F45A3ED3616}" srcOrd="1" destOrd="0" presId="urn:microsoft.com/office/officeart/2005/8/layout/process2"/>
    <dgm:cxn modelId="{137C5DAA-4990-4398-8174-E85516A9CF10}" type="presParOf" srcId="{20A3A249-8F21-4D9D-9743-1F45A3ED3616}" destId="{B62C8BF4-268E-4FFB-A475-26C4B92866A1}" srcOrd="0" destOrd="0" presId="urn:microsoft.com/office/officeart/2005/8/layout/process2"/>
    <dgm:cxn modelId="{2777457E-A836-4606-958D-8FD94981D29F}" type="presParOf" srcId="{07F279EA-1134-4006-A6D2-ECD67D416A38}" destId="{2A1889D5-9BD4-47DB-A279-C08ED9CE24D4}" srcOrd="2" destOrd="0" presId="urn:microsoft.com/office/officeart/2005/8/layout/process2"/>
    <dgm:cxn modelId="{F0B23FB4-375F-46F5-999F-2850EBAA8385}" type="presParOf" srcId="{07F279EA-1134-4006-A6D2-ECD67D416A38}" destId="{C2314959-425E-463B-8E55-9C3350B526D2}" srcOrd="3" destOrd="0" presId="urn:microsoft.com/office/officeart/2005/8/layout/process2"/>
    <dgm:cxn modelId="{28909FB4-B233-43CF-A2D2-DBEBC166AE10}" type="presParOf" srcId="{C2314959-425E-463B-8E55-9C3350B526D2}" destId="{27D31BDB-64D1-47D9-8348-FED6C455D02E}" srcOrd="0" destOrd="0" presId="urn:microsoft.com/office/officeart/2005/8/layout/process2"/>
    <dgm:cxn modelId="{ABC145F6-F278-4DC0-B04F-7F214F4ECF3B}" type="presParOf" srcId="{07F279EA-1134-4006-A6D2-ECD67D416A38}" destId="{20B00144-9290-430B-B42C-3CA2332F4F3A}" srcOrd="4" destOrd="0" presId="urn:microsoft.com/office/officeart/2005/8/layout/process2"/>
    <dgm:cxn modelId="{0F873408-1F10-4B56-9E5C-F37914C4989B}" type="presParOf" srcId="{07F279EA-1134-4006-A6D2-ECD67D416A38}" destId="{D428C7FE-EC0E-413C-881D-AE5BF6A7F30E}" srcOrd="5" destOrd="0" presId="urn:microsoft.com/office/officeart/2005/8/layout/process2"/>
    <dgm:cxn modelId="{F8636EF8-F01B-407E-B557-AD4F1243B804}" type="presParOf" srcId="{D428C7FE-EC0E-413C-881D-AE5BF6A7F30E}" destId="{2C7108B4-37DC-4C9B-8742-937F7CF9A7C3}" srcOrd="0" destOrd="0" presId="urn:microsoft.com/office/officeart/2005/8/layout/process2"/>
    <dgm:cxn modelId="{4C7F4300-96E8-4523-A84B-457CB92DBAA6}" type="presParOf" srcId="{07F279EA-1134-4006-A6D2-ECD67D416A38}" destId="{34ABAFE7-369E-443D-BE6E-43D6FC9CC93B}" srcOrd="6" destOrd="0" presId="urn:microsoft.com/office/officeart/2005/8/layout/process2"/>
    <dgm:cxn modelId="{2C6C9178-05E7-4356-A593-1F91D421D9DE}" type="presParOf" srcId="{07F279EA-1134-4006-A6D2-ECD67D416A38}" destId="{368C9232-001C-413D-899B-8057C2DCAB34}" srcOrd="7" destOrd="0" presId="urn:microsoft.com/office/officeart/2005/8/layout/process2"/>
    <dgm:cxn modelId="{EE8B8025-C61A-4BD8-BC7E-5F85F3D7688A}" type="presParOf" srcId="{368C9232-001C-413D-899B-8057C2DCAB34}" destId="{05115753-AC18-4BF4-9077-3F6C568B2AEC}" srcOrd="0" destOrd="0" presId="urn:microsoft.com/office/officeart/2005/8/layout/process2"/>
    <dgm:cxn modelId="{9E59696A-F7B1-48CC-B19C-BB7841B30AA6}" type="presParOf" srcId="{07F279EA-1134-4006-A6D2-ECD67D416A38}" destId="{B979851B-3BB7-495B-8A00-C57FD4E53CC5}" srcOrd="8" destOrd="0" presId="urn:microsoft.com/office/officeart/2005/8/layout/process2"/>
    <dgm:cxn modelId="{452F6E4A-8F64-4CC6-B7D5-D623B01F0490}" type="presParOf" srcId="{07F279EA-1134-4006-A6D2-ECD67D416A38}" destId="{C83DD32D-547E-410B-8141-106188879B30}" srcOrd="9" destOrd="0" presId="urn:microsoft.com/office/officeart/2005/8/layout/process2"/>
    <dgm:cxn modelId="{6C6BED91-ACE4-4BFD-9290-5FA1CF9E89D4}" type="presParOf" srcId="{C83DD32D-547E-410B-8141-106188879B30}" destId="{103752EA-AA68-46EE-9F0A-0F91DB1D4A85}" srcOrd="0" destOrd="0" presId="urn:microsoft.com/office/officeart/2005/8/layout/process2"/>
    <dgm:cxn modelId="{A93DEB7E-4B3E-40F9-BE82-F803A15D7775}" type="presParOf" srcId="{07F279EA-1134-4006-A6D2-ECD67D416A38}" destId="{24B5E363-6698-41F0-8599-D9B1084F083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ECF62-8B95-4165-9B95-6998340AA5FB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41C039-676F-44D5-8D3C-3053FE580B31}">
      <dgm:prSet phldrT="[Text]"/>
      <dgm:spPr/>
      <dgm:t>
        <a:bodyPr/>
        <a:lstStyle/>
        <a:p>
          <a:r>
            <a:rPr lang="en-IN" dirty="0" smtClean="0"/>
            <a:t>Feature Engineering</a:t>
          </a:r>
          <a:endParaRPr lang="en-IN" dirty="0"/>
        </a:p>
      </dgm:t>
    </dgm:pt>
    <dgm:pt modelId="{B5EEB144-1A3B-464A-B059-3382DEA382C1}" type="parTrans" cxnId="{578EFC89-3DD1-4649-B900-C1ADBE2A9F1E}">
      <dgm:prSet/>
      <dgm:spPr/>
      <dgm:t>
        <a:bodyPr/>
        <a:lstStyle/>
        <a:p>
          <a:endParaRPr lang="en-IN"/>
        </a:p>
      </dgm:t>
    </dgm:pt>
    <dgm:pt modelId="{63D25124-8DE1-44B8-8247-7709E3FFD941}" type="sibTrans" cxnId="{578EFC89-3DD1-4649-B900-C1ADBE2A9F1E}">
      <dgm:prSet/>
      <dgm:spPr/>
      <dgm:t>
        <a:bodyPr/>
        <a:lstStyle/>
        <a:p>
          <a:endParaRPr lang="en-IN"/>
        </a:p>
      </dgm:t>
    </dgm:pt>
    <dgm:pt modelId="{BD8064BC-0C08-4261-B4FF-C8C44DCAF9EB}">
      <dgm:prSet phldrT="[Text]"/>
      <dgm:spPr/>
      <dgm:t>
        <a:bodyPr/>
        <a:lstStyle/>
        <a:p>
          <a:r>
            <a:rPr lang="en-IN" dirty="0" smtClean="0"/>
            <a:t>Apply all classifiers and check accuracies through 5-fold CV and train according to the best classifier</a:t>
          </a:r>
          <a:endParaRPr lang="en-IN" dirty="0"/>
        </a:p>
      </dgm:t>
    </dgm:pt>
    <dgm:pt modelId="{9606C819-E67F-4F98-96F7-5106F10C8DD9}" type="parTrans" cxnId="{F63D9BE9-1EDE-4249-BC4D-EBC8617A3B07}">
      <dgm:prSet/>
      <dgm:spPr/>
      <dgm:t>
        <a:bodyPr/>
        <a:lstStyle/>
        <a:p>
          <a:endParaRPr lang="en-IN"/>
        </a:p>
      </dgm:t>
    </dgm:pt>
    <dgm:pt modelId="{FDEE9563-77CC-4537-A986-71E8B5D0A291}" type="sibTrans" cxnId="{F63D9BE9-1EDE-4249-BC4D-EBC8617A3B07}">
      <dgm:prSet/>
      <dgm:spPr/>
      <dgm:t>
        <a:bodyPr/>
        <a:lstStyle/>
        <a:p>
          <a:endParaRPr lang="en-IN"/>
        </a:p>
      </dgm:t>
    </dgm:pt>
    <dgm:pt modelId="{F10988CB-E28D-4B67-BD41-D76AE3BBBE92}">
      <dgm:prSet phldrT="[Text]"/>
      <dgm:spPr/>
      <dgm:t>
        <a:bodyPr/>
        <a:lstStyle/>
        <a:p>
          <a:r>
            <a:rPr lang="en-IN" dirty="0" smtClean="0"/>
            <a:t>Testing</a:t>
          </a:r>
          <a:endParaRPr lang="en-IN" dirty="0"/>
        </a:p>
      </dgm:t>
    </dgm:pt>
    <dgm:pt modelId="{E60B3B1D-B4C4-46BA-84DF-06F9591DCD97}" type="parTrans" cxnId="{C8F0F0F5-4B5F-46FC-A6C1-545CBFDCA17B}">
      <dgm:prSet/>
      <dgm:spPr/>
      <dgm:t>
        <a:bodyPr/>
        <a:lstStyle/>
        <a:p>
          <a:endParaRPr lang="en-IN"/>
        </a:p>
      </dgm:t>
    </dgm:pt>
    <dgm:pt modelId="{03DB8AE2-2D88-40AC-AAD1-DFC0693A2DC1}" type="sibTrans" cxnId="{C8F0F0F5-4B5F-46FC-A6C1-545CBFDCA17B}">
      <dgm:prSet/>
      <dgm:spPr/>
      <dgm:t>
        <a:bodyPr/>
        <a:lstStyle/>
        <a:p>
          <a:endParaRPr lang="en-IN"/>
        </a:p>
      </dgm:t>
    </dgm:pt>
    <dgm:pt modelId="{9187DEAF-B8E8-45A6-B590-D326C4E3CA86}">
      <dgm:prSet/>
      <dgm:spPr/>
      <dgm:t>
        <a:bodyPr/>
        <a:lstStyle/>
        <a:p>
          <a:r>
            <a:rPr lang="en-IN" dirty="0" smtClean="0"/>
            <a:t>Making DTM from ingredients (ingredient as a whole)</a:t>
          </a:r>
          <a:endParaRPr lang="en-IN" dirty="0"/>
        </a:p>
      </dgm:t>
    </dgm:pt>
    <dgm:pt modelId="{39F9632C-E23F-4027-BC47-FF26002D18BD}" type="parTrans" cxnId="{A51594B4-57E1-415E-B673-DF26604DF41A}">
      <dgm:prSet/>
      <dgm:spPr/>
      <dgm:t>
        <a:bodyPr/>
        <a:lstStyle/>
        <a:p>
          <a:endParaRPr lang="en-IN"/>
        </a:p>
      </dgm:t>
    </dgm:pt>
    <dgm:pt modelId="{4D773381-649F-40FE-81F7-8E131DA329FB}" type="sibTrans" cxnId="{A51594B4-57E1-415E-B673-DF26604DF41A}">
      <dgm:prSet/>
      <dgm:spPr/>
      <dgm:t>
        <a:bodyPr/>
        <a:lstStyle/>
        <a:p>
          <a:endParaRPr lang="en-IN"/>
        </a:p>
      </dgm:t>
    </dgm:pt>
    <dgm:pt modelId="{1C765BD7-7789-4839-9A59-F0F8D606DF6D}">
      <dgm:prSet/>
      <dgm:spPr/>
      <dgm:t>
        <a:bodyPr/>
        <a:lstStyle/>
        <a:p>
          <a:r>
            <a:rPr lang="en-IN" dirty="0" smtClean="0"/>
            <a:t>Group  train data with similar classes </a:t>
          </a:r>
          <a:endParaRPr lang="en-IN" dirty="0"/>
        </a:p>
      </dgm:t>
    </dgm:pt>
    <dgm:pt modelId="{D87AFBCC-67CD-4735-BB1F-98B876598715}" type="parTrans" cxnId="{ED2F717B-F798-40D6-849E-3B7F9418F5FE}">
      <dgm:prSet/>
      <dgm:spPr/>
      <dgm:t>
        <a:bodyPr/>
        <a:lstStyle/>
        <a:p>
          <a:endParaRPr lang="en-IN"/>
        </a:p>
      </dgm:t>
    </dgm:pt>
    <dgm:pt modelId="{F65B4DA5-A1D9-47EB-9E06-912B07113D9C}" type="sibTrans" cxnId="{ED2F717B-F798-40D6-849E-3B7F9418F5FE}">
      <dgm:prSet/>
      <dgm:spPr/>
      <dgm:t>
        <a:bodyPr/>
        <a:lstStyle/>
        <a:p>
          <a:endParaRPr lang="en-IN"/>
        </a:p>
      </dgm:t>
    </dgm:pt>
    <dgm:pt modelId="{3A0B90AD-A9AF-4167-A0C4-40D6F6E191DA}">
      <dgm:prSet/>
      <dgm:spPr/>
      <dgm:t>
        <a:bodyPr/>
        <a:lstStyle/>
        <a:p>
          <a:r>
            <a:rPr lang="en-IN" dirty="0" smtClean="0"/>
            <a:t>Do the previous for each sub-group</a:t>
          </a:r>
          <a:endParaRPr lang="en-IN" dirty="0"/>
        </a:p>
      </dgm:t>
    </dgm:pt>
    <dgm:pt modelId="{F9D3E582-781A-4258-9340-71684B00F038}" type="parTrans" cxnId="{81E0F17A-60D9-4EFB-AB55-16013C2EDD7A}">
      <dgm:prSet/>
      <dgm:spPr/>
      <dgm:t>
        <a:bodyPr/>
        <a:lstStyle/>
        <a:p>
          <a:endParaRPr lang="en-IN"/>
        </a:p>
      </dgm:t>
    </dgm:pt>
    <dgm:pt modelId="{BF729091-C04E-4531-8A03-433B5C9A9CB0}" type="sibTrans" cxnId="{81E0F17A-60D9-4EFB-AB55-16013C2EDD7A}">
      <dgm:prSet/>
      <dgm:spPr/>
      <dgm:t>
        <a:bodyPr/>
        <a:lstStyle/>
        <a:p>
          <a:endParaRPr lang="en-IN"/>
        </a:p>
      </dgm:t>
    </dgm:pt>
    <dgm:pt modelId="{23BC767E-8085-4592-900F-3907D198EA4C}" type="pres">
      <dgm:prSet presAssocID="{A47ECF62-8B95-4165-9B95-6998340AA5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E648518-765D-4DB7-ABC7-CBAC6A06DA36}" type="pres">
      <dgm:prSet presAssocID="{F10988CB-E28D-4B67-BD41-D76AE3BBBE92}" presName="boxAndChildren" presStyleCnt="0"/>
      <dgm:spPr/>
      <dgm:t>
        <a:bodyPr/>
        <a:lstStyle/>
        <a:p>
          <a:endParaRPr lang="en-IN"/>
        </a:p>
      </dgm:t>
    </dgm:pt>
    <dgm:pt modelId="{7471BA7E-956F-4C82-ACA4-3549F23D849E}" type="pres">
      <dgm:prSet presAssocID="{F10988CB-E28D-4B67-BD41-D76AE3BBBE92}" presName="parentTextBox" presStyleLbl="node1" presStyleIdx="0" presStyleCnt="6"/>
      <dgm:spPr/>
      <dgm:t>
        <a:bodyPr/>
        <a:lstStyle/>
        <a:p>
          <a:endParaRPr lang="en-IN"/>
        </a:p>
      </dgm:t>
    </dgm:pt>
    <dgm:pt modelId="{1A51434A-3CFF-488F-B6B4-045620B2BC89}" type="pres">
      <dgm:prSet presAssocID="{BF729091-C04E-4531-8A03-433B5C9A9CB0}" presName="sp" presStyleCnt="0"/>
      <dgm:spPr/>
      <dgm:t>
        <a:bodyPr/>
        <a:lstStyle/>
        <a:p>
          <a:endParaRPr lang="en-IN"/>
        </a:p>
      </dgm:t>
    </dgm:pt>
    <dgm:pt modelId="{0526D0C8-5A56-48D9-8CEC-4CAD3A3A903D}" type="pres">
      <dgm:prSet presAssocID="{3A0B90AD-A9AF-4167-A0C4-40D6F6E191DA}" presName="arrowAndChildren" presStyleCnt="0"/>
      <dgm:spPr/>
      <dgm:t>
        <a:bodyPr/>
        <a:lstStyle/>
        <a:p>
          <a:endParaRPr lang="en-IN"/>
        </a:p>
      </dgm:t>
    </dgm:pt>
    <dgm:pt modelId="{DC3D5E27-EEC1-4A0F-A1A7-7A8C24C794BC}" type="pres">
      <dgm:prSet presAssocID="{3A0B90AD-A9AF-4167-A0C4-40D6F6E191DA}" presName="parentTextArrow" presStyleLbl="node1" presStyleIdx="1" presStyleCnt="6"/>
      <dgm:spPr/>
      <dgm:t>
        <a:bodyPr/>
        <a:lstStyle/>
        <a:p>
          <a:endParaRPr lang="en-IN"/>
        </a:p>
      </dgm:t>
    </dgm:pt>
    <dgm:pt modelId="{56A21413-4046-467F-BE58-3D9A951F8F2A}" type="pres">
      <dgm:prSet presAssocID="{FDEE9563-77CC-4537-A986-71E8B5D0A291}" presName="sp" presStyleCnt="0"/>
      <dgm:spPr/>
      <dgm:t>
        <a:bodyPr/>
        <a:lstStyle/>
        <a:p>
          <a:endParaRPr lang="en-IN"/>
        </a:p>
      </dgm:t>
    </dgm:pt>
    <dgm:pt modelId="{DFD367D4-A631-4D05-B152-E05A0C1C2ECF}" type="pres">
      <dgm:prSet presAssocID="{BD8064BC-0C08-4261-B4FF-C8C44DCAF9EB}" presName="arrowAndChildren" presStyleCnt="0"/>
      <dgm:spPr/>
      <dgm:t>
        <a:bodyPr/>
        <a:lstStyle/>
        <a:p>
          <a:endParaRPr lang="en-IN"/>
        </a:p>
      </dgm:t>
    </dgm:pt>
    <dgm:pt modelId="{D942DF0F-091D-41EB-9F81-511746DC3079}" type="pres">
      <dgm:prSet presAssocID="{BD8064BC-0C08-4261-B4FF-C8C44DCAF9EB}" presName="parentTextArrow" presStyleLbl="node1" presStyleIdx="2" presStyleCnt="6"/>
      <dgm:spPr/>
      <dgm:t>
        <a:bodyPr/>
        <a:lstStyle/>
        <a:p>
          <a:endParaRPr lang="en-IN"/>
        </a:p>
      </dgm:t>
    </dgm:pt>
    <dgm:pt modelId="{DF4FDB8D-A9C3-4AFF-9180-45CF2085F5B5}" type="pres">
      <dgm:prSet presAssocID="{F65B4DA5-A1D9-47EB-9E06-912B07113D9C}" presName="sp" presStyleCnt="0"/>
      <dgm:spPr/>
      <dgm:t>
        <a:bodyPr/>
        <a:lstStyle/>
        <a:p>
          <a:endParaRPr lang="en-IN"/>
        </a:p>
      </dgm:t>
    </dgm:pt>
    <dgm:pt modelId="{C3CE3C50-FA20-4473-BD51-88CB79FB4882}" type="pres">
      <dgm:prSet presAssocID="{1C765BD7-7789-4839-9A59-F0F8D606DF6D}" presName="arrowAndChildren" presStyleCnt="0"/>
      <dgm:spPr/>
      <dgm:t>
        <a:bodyPr/>
        <a:lstStyle/>
        <a:p>
          <a:endParaRPr lang="en-IN"/>
        </a:p>
      </dgm:t>
    </dgm:pt>
    <dgm:pt modelId="{59F9A065-9809-462E-8493-14F6EA892B60}" type="pres">
      <dgm:prSet presAssocID="{1C765BD7-7789-4839-9A59-F0F8D606DF6D}" presName="parentTextArrow" presStyleLbl="node1" presStyleIdx="3" presStyleCnt="6"/>
      <dgm:spPr/>
      <dgm:t>
        <a:bodyPr/>
        <a:lstStyle/>
        <a:p>
          <a:endParaRPr lang="en-IN"/>
        </a:p>
      </dgm:t>
    </dgm:pt>
    <dgm:pt modelId="{7E4C59CC-713B-4DD7-AB28-963E886B477A}" type="pres">
      <dgm:prSet presAssocID="{4D773381-649F-40FE-81F7-8E131DA329FB}" presName="sp" presStyleCnt="0"/>
      <dgm:spPr/>
      <dgm:t>
        <a:bodyPr/>
        <a:lstStyle/>
        <a:p>
          <a:endParaRPr lang="en-IN"/>
        </a:p>
      </dgm:t>
    </dgm:pt>
    <dgm:pt modelId="{52D66AAB-4E44-4EC5-8BDE-FC483DE710CA}" type="pres">
      <dgm:prSet presAssocID="{9187DEAF-B8E8-45A6-B590-D326C4E3CA86}" presName="arrowAndChildren" presStyleCnt="0"/>
      <dgm:spPr/>
      <dgm:t>
        <a:bodyPr/>
        <a:lstStyle/>
        <a:p>
          <a:endParaRPr lang="en-IN"/>
        </a:p>
      </dgm:t>
    </dgm:pt>
    <dgm:pt modelId="{4FEB5131-5E24-4601-82AD-4C3F83BB28FF}" type="pres">
      <dgm:prSet presAssocID="{9187DEAF-B8E8-45A6-B590-D326C4E3CA86}" presName="parentTextArrow" presStyleLbl="node1" presStyleIdx="4" presStyleCnt="6"/>
      <dgm:spPr/>
      <dgm:t>
        <a:bodyPr/>
        <a:lstStyle/>
        <a:p>
          <a:endParaRPr lang="en-IN"/>
        </a:p>
      </dgm:t>
    </dgm:pt>
    <dgm:pt modelId="{A5EE8B0F-63BB-4F40-9BEB-4C4097F1DE9A}" type="pres">
      <dgm:prSet presAssocID="{63D25124-8DE1-44B8-8247-7709E3FFD941}" presName="sp" presStyleCnt="0"/>
      <dgm:spPr/>
      <dgm:t>
        <a:bodyPr/>
        <a:lstStyle/>
        <a:p>
          <a:endParaRPr lang="en-IN"/>
        </a:p>
      </dgm:t>
    </dgm:pt>
    <dgm:pt modelId="{D4465528-0445-416E-9377-E73FD70A7609}" type="pres">
      <dgm:prSet presAssocID="{6241C039-676F-44D5-8D3C-3053FE580B31}" presName="arrowAndChildren" presStyleCnt="0"/>
      <dgm:spPr/>
      <dgm:t>
        <a:bodyPr/>
        <a:lstStyle/>
        <a:p>
          <a:endParaRPr lang="en-IN"/>
        </a:p>
      </dgm:t>
    </dgm:pt>
    <dgm:pt modelId="{E43DA102-E793-4376-A306-B2A7773DC007}" type="pres">
      <dgm:prSet presAssocID="{6241C039-676F-44D5-8D3C-3053FE580B31}" presName="parentTextArrow" presStyleLbl="node1" presStyleIdx="5" presStyleCnt="6"/>
      <dgm:spPr/>
      <dgm:t>
        <a:bodyPr/>
        <a:lstStyle/>
        <a:p>
          <a:endParaRPr lang="en-IN"/>
        </a:p>
      </dgm:t>
    </dgm:pt>
  </dgm:ptLst>
  <dgm:cxnLst>
    <dgm:cxn modelId="{7F1FACA4-1684-4FE3-ABD2-F93AADEEFFB6}" type="presOf" srcId="{F10988CB-E28D-4B67-BD41-D76AE3BBBE92}" destId="{7471BA7E-956F-4C82-ACA4-3549F23D849E}" srcOrd="0" destOrd="0" presId="urn:microsoft.com/office/officeart/2005/8/layout/process4"/>
    <dgm:cxn modelId="{F63D9BE9-1EDE-4249-BC4D-EBC8617A3B07}" srcId="{A47ECF62-8B95-4165-9B95-6998340AA5FB}" destId="{BD8064BC-0C08-4261-B4FF-C8C44DCAF9EB}" srcOrd="3" destOrd="0" parTransId="{9606C819-E67F-4F98-96F7-5106F10C8DD9}" sibTransId="{FDEE9563-77CC-4537-A986-71E8B5D0A291}"/>
    <dgm:cxn modelId="{6C27C6A8-AA93-43E5-AE54-6CE0FA04C686}" type="presOf" srcId="{6241C039-676F-44D5-8D3C-3053FE580B31}" destId="{E43DA102-E793-4376-A306-B2A7773DC007}" srcOrd="0" destOrd="0" presId="urn:microsoft.com/office/officeart/2005/8/layout/process4"/>
    <dgm:cxn modelId="{81E0F17A-60D9-4EFB-AB55-16013C2EDD7A}" srcId="{A47ECF62-8B95-4165-9B95-6998340AA5FB}" destId="{3A0B90AD-A9AF-4167-A0C4-40D6F6E191DA}" srcOrd="4" destOrd="0" parTransId="{F9D3E582-781A-4258-9340-71684B00F038}" sibTransId="{BF729091-C04E-4531-8A03-433B5C9A9CB0}"/>
    <dgm:cxn modelId="{578EFC89-3DD1-4649-B900-C1ADBE2A9F1E}" srcId="{A47ECF62-8B95-4165-9B95-6998340AA5FB}" destId="{6241C039-676F-44D5-8D3C-3053FE580B31}" srcOrd="0" destOrd="0" parTransId="{B5EEB144-1A3B-464A-B059-3382DEA382C1}" sibTransId="{63D25124-8DE1-44B8-8247-7709E3FFD941}"/>
    <dgm:cxn modelId="{A51594B4-57E1-415E-B673-DF26604DF41A}" srcId="{A47ECF62-8B95-4165-9B95-6998340AA5FB}" destId="{9187DEAF-B8E8-45A6-B590-D326C4E3CA86}" srcOrd="1" destOrd="0" parTransId="{39F9632C-E23F-4027-BC47-FF26002D18BD}" sibTransId="{4D773381-649F-40FE-81F7-8E131DA329FB}"/>
    <dgm:cxn modelId="{6355ECAE-03AA-4281-B384-3C62CCDA5B8C}" type="presOf" srcId="{9187DEAF-B8E8-45A6-B590-D326C4E3CA86}" destId="{4FEB5131-5E24-4601-82AD-4C3F83BB28FF}" srcOrd="0" destOrd="0" presId="urn:microsoft.com/office/officeart/2005/8/layout/process4"/>
    <dgm:cxn modelId="{C8F0F0F5-4B5F-46FC-A6C1-545CBFDCA17B}" srcId="{A47ECF62-8B95-4165-9B95-6998340AA5FB}" destId="{F10988CB-E28D-4B67-BD41-D76AE3BBBE92}" srcOrd="5" destOrd="0" parTransId="{E60B3B1D-B4C4-46BA-84DF-06F9591DCD97}" sibTransId="{03DB8AE2-2D88-40AC-AAD1-DFC0693A2DC1}"/>
    <dgm:cxn modelId="{52F9C120-53D1-4B4B-8753-3E98573D90CB}" type="presOf" srcId="{A47ECF62-8B95-4165-9B95-6998340AA5FB}" destId="{23BC767E-8085-4592-900F-3907D198EA4C}" srcOrd="0" destOrd="0" presId="urn:microsoft.com/office/officeart/2005/8/layout/process4"/>
    <dgm:cxn modelId="{5683D7C1-98C6-449A-8ACF-D8F566662738}" type="presOf" srcId="{3A0B90AD-A9AF-4167-A0C4-40D6F6E191DA}" destId="{DC3D5E27-EEC1-4A0F-A1A7-7A8C24C794BC}" srcOrd="0" destOrd="0" presId="urn:microsoft.com/office/officeart/2005/8/layout/process4"/>
    <dgm:cxn modelId="{DFCB2DC0-9103-4B21-BE67-40898FC1B6DD}" type="presOf" srcId="{BD8064BC-0C08-4261-B4FF-C8C44DCAF9EB}" destId="{D942DF0F-091D-41EB-9F81-511746DC3079}" srcOrd="0" destOrd="0" presId="urn:microsoft.com/office/officeart/2005/8/layout/process4"/>
    <dgm:cxn modelId="{ED2F717B-F798-40D6-849E-3B7F9418F5FE}" srcId="{A47ECF62-8B95-4165-9B95-6998340AA5FB}" destId="{1C765BD7-7789-4839-9A59-F0F8D606DF6D}" srcOrd="2" destOrd="0" parTransId="{D87AFBCC-67CD-4735-BB1F-98B876598715}" sibTransId="{F65B4DA5-A1D9-47EB-9E06-912B07113D9C}"/>
    <dgm:cxn modelId="{DE3B3D46-E268-4F4A-80BA-CC0E9FF780B1}" type="presOf" srcId="{1C765BD7-7789-4839-9A59-F0F8D606DF6D}" destId="{59F9A065-9809-462E-8493-14F6EA892B60}" srcOrd="0" destOrd="0" presId="urn:microsoft.com/office/officeart/2005/8/layout/process4"/>
    <dgm:cxn modelId="{2904FCCD-0F37-421F-8965-83136FF9DB1B}" type="presParOf" srcId="{23BC767E-8085-4592-900F-3907D198EA4C}" destId="{FE648518-765D-4DB7-ABC7-CBAC6A06DA36}" srcOrd="0" destOrd="0" presId="urn:microsoft.com/office/officeart/2005/8/layout/process4"/>
    <dgm:cxn modelId="{A19A9BBE-9927-4C8B-967F-4CA81570F12C}" type="presParOf" srcId="{FE648518-765D-4DB7-ABC7-CBAC6A06DA36}" destId="{7471BA7E-956F-4C82-ACA4-3549F23D849E}" srcOrd="0" destOrd="0" presId="urn:microsoft.com/office/officeart/2005/8/layout/process4"/>
    <dgm:cxn modelId="{6CDC942D-F1F6-4474-A969-DB25C7B4FE1B}" type="presParOf" srcId="{23BC767E-8085-4592-900F-3907D198EA4C}" destId="{1A51434A-3CFF-488F-B6B4-045620B2BC89}" srcOrd="1" destOrd="0" presId="urn:microsoft.com/office/officeart/2005/8/layout/process4"/>
    <dgm:cxn modelId="{65268A24-540A-4851-B166-72321BE5DF00}" type="presParOf" srcId="{23BC767E-8085-4592-900F-3907D198EA4C}" destId="{0526D0C8-5A56-48D9-8CEC-4CAD3A3A903D}" srcOrd="2" destOrd="0" presId="urn:microsoft.com/office/officeart/2005/8/layout/process4"/>
    <dgm:cxn modelId="{FF92EBF3-B45C-4D25-9DE9-ABF3F724B0AD}" type="presParOf" srcId="{0526D0C8-5A56-48D9-8CEC-4CAD3A3A903D}" destId="{DC3D5E27-EEC1-4A0F-A1A7-7A8C24C794BC}" srcOrd="0" destOrd="0" presId="urn:microsoft.com/office/officeart/2005/8/layout/process4"/>
    <dgm:cxn modelId="{1B77DF60-3D5C-4B33-B2CC-2F580B50C6FF}" type="presParOf" srcId="{23BC767E-8085-4592-900F-3907D198EA4C}" destId="{56A21413-4046-467F-BE58-3D9A951F8F2A}" srcOrd="3" destOrd="0" presId="urn:microsoft.com/office/officeart/2005/8/layout/process4"/>
    <dgm:cxn modelId="{06409413-D2B4-4F89-98AA-7FB0D685E3E1}" type="presParOf" srcId="{23BC767E-8085-4592-900F-3907D198EA4C}" destId="{DFD367D4-A631-4D05-B152-E05A0C1C2ECF}" srcOrd="4" destOrd="0" presId="urn:microsoft.com/office/officeart/2005/8/layout/process4"/>
    <dgm:cxn modelId="{0344FDFB-6642-4319-94E8-B8380350ECAD}" type="presParOf" srcId="{DFD367D4-A631-4D05-B152-E05A0C1C2ECF}" destId="{D942DF0F-091D-41EB-9F81-511746DC3079}" srcOrd="0" destOrd="0" presId="urn:microsoft.com/office/officeart/2005/8/layout/process4"/>
    <dgm:cxn modelId="{D6BF0A66-35A6-4988-A2EF-CE8589C6C86A}" type="presParOf" srcId="{23BC767E-8085-4592-900F-3907D198EA4C}" destId="{DF4FDB8D-A9C3-4AFF-9180-45CF2085F5B5}" srcOrd="5" destOrd="0" presId="urn:microsoft.com/office/officeart/2005/8/layout/process4"/>
    <dgm:cxn modelId="{8082A95D-0E7D-461D-91C2-C3C723D84683}" type="presParOf" srcId="{23BC767E-8085-4592-900F-3907D198EA4C}" destId="{C3CE3C50-FA20-4473-BD51-88CB79FB4882}" srcOrd="6" destOrd="0" presId="urn:microsoft.com/office/officeart/2005/8/layout/process4"/>
    <dgm:cxn modelId="{E3DDD125-4813-4675-8D8A-44015AE467B2}" type="presParOf" srcId="{C3CE3C50-FA20-4473-BD51-88CB79FB4882}" destId="{59F9A065-9809-462E-8493-14F6EA892B60}" srcOrd="0" destOrd="0" presId="urn:microsoft.com/office/officeart/2005/8/layout/process4"/>
    <dgm:cxn modelId="{137F444F-AAE9-4896-B23B-5D31AF137140}" type="presParOf" srcId="{23BC767E-8085-4592-900F-3907D198EA4C}" destId="{7E4C59CC-713B-4DD7-AB28-963E886B477A}" srcOrd="7" destOrd="0" presId="urn:microsoft.com/office/officeart/2005/8/layout/process4"/>
    <dgm:cxn modelId="{7BDFAC88-6238-4CC8-A6A5-063893602F12}" type="presParOf" srcId="{23BC767E-8085-4592-900F-3907D198EA4C}" destId="{52D66AAB-4E44-4EC5-8BDE-FC483DE710CA}" srcOrd="8" destOrd="0" presId="urn:microsoft.com/office/officeart/2005/8/layout/process4"/>
    <dgm:cxn modelId="{30A36AAA-0813-4D4F-B107-9722F549EDBA}" type="presParOf" srcId="{52D66AAB-4E44-4EC5-8BDE-FC483DE710CA}" destId="{4FEB5131-5E24-4601-82AD-4C3F83BB28FF}" srcOrd="0" destOrd="0" presId="urn:microsoft.com/office/officeart/2005/8/layout/process4"/>
    <dgm:cxn modelId="{FF998C7D-3695-4419-9701-F269A18A0893}" type="presParOf" srcId="{23BC767E-8085-4592-900F-3907D198EA4C}" destId="{A5EE8B0F-63BB-4F40-9BEB-4C4097F1DE9A}" srcOrd="9" destOrd="0" presId="urn:microsoft.com/office/officeart/2005/8/layout/process4"/>
    <dgm:cxn modelId="{5DBA3B7D-E454-41F7-849A-30C082565B75}" type="presParOf" srcId="{23BC767E-8085-4592-900F-3907D198EA4C}" destId="{D4465528-0445-416E-9377-E73FD70A7609}" srcOrd="10" destOrd="0" presId="urn:microsoft.com/office/officeart/2005/8/layout/process4"/>
    <dgm:cxn modelId="{1C6BA546-555D-4636-9385-673B5C500C99}" type="presParOf" srcId="{D4465528-0445-416E-9377-E73FD70A7609}" destId="{E43DA102-E793-4376-A306-B2A7773DC0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E3043-74A9-46BD-8E3B-700DC60A7DA4}">
      <dsp:nvSpPr>
        <dsp:cNvPr id="0" name=""/>
        <dsp:cNvSpPr/>
      </dsp:nvSpPr>
      <dsp:spPr>
        <a:xfrm>
          <a:off x="1883141" y="2025"/>
          <a:ext cx="2329717" cy="6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Feature Engineering</a:t>
          </a:r>
          <a:endParaRPr lang="en-IN" sz="1300" kern="1200" dirty="0"/>
        </a:p>
      </dsp:txBody>
      <dsp:txXfrm>
        <a:off x="1900719" y="19603"/>
        <a:ext cx="2294561" cy="565002"/>
      </dsp:txXfrm>
    </dsp:sp>
    <dsp:sp modelId="{20A3A249-8F21-4D9D-9743-1F45A3ED3616}">
      <dsp:nvSpPr>
        <dsp:cNvPr id="0" name=""/>
        <dsp:cNvSpPr/>
      </dsp:nvSpPr>
      <dsp:spPr>
        <a:xfrm rot="5400000">
          <a:off x="2935470" y="617188"/>
          <a:ext cx="225059" cy="270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2966978" y="639694"/>
        <a:ext cx="162043" cy="157541"/>
      </dsp:txXfrm>
    </dsp:sp>
    <dsp:sp modelId="{2A1889D5-9BD4-47DB-A279-C08ED9CE24D4}">
      <dsp:nvSpPr>
        <dsp:cNvPr id="0" name=""/>
        <dsp:cNvSpPr/>
      </dsp:nvSpPr>
      <dsp:spPr>
        <a:xfrm>
          <a:off x="1883141" y="902263"/>
          <a:ext cx="2329717" cy="6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Making DTM from ingredients (ingredient as a whole)</a:t>
          </a:r>
          <a:endParaRPr lang="en-IN" sz="1300" kern="1200" dirty="0"/>
        </a:p>
      </dsp:txBody>
      <dsp:txXfrm>
        <a:off x="1900719" y="919841"/>
        <a:ext cx="2294561" cy="565002"/>
      </dsp:txXfrm>
    </dsp:sp>
    <dsp:sp modelId="{C2314959-425E-463B-8E55-9C3350B526D2}">
      <dsp:nvSpPr>
        <dsp:cNvPr id="0" name=""/>
        <dsp:cNvSpPr/>
      </dsp:nvSpPr>
      <dsp:spPr>
        <a:xfrm rot="5400000">
          <a:off x="2935470" y="1517426"/>
          <a:ext cx="225059" cy="270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2966978" y="1539932"/>
        <a:ext cx="162043" cy="157541"/>
      </dsp:txXfrm>
    </dsp:sp>
    <dsp:sp modelId="{20B00144-9290-430B-B42C-3CA2332F4F3A}">
      <dsp:nvSpPr>
        <dsp:cNvPr id="0" name=""/>
        <dsp:cNvSpPr/>
      </dsp:nvSpPr>
      <dsp:spPr>
        <a:xfrm>
          <a:off x="1883141" y="1802501"/>
          <a:ext cx="2329717" cy="6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Randomly split train data into train and CV [70:30]</a:t>
          </a:r>
          <a:endParaRPr lang="en-IN" sz="1300" kern="1200" dirty="0"/>
        </a:p>
      </dsp:txBody>
      <dsp:txXfrm>
        <a:off x="1900719" y="1820079"/>
        <a:ext cx="2294561" cy="565002"/>
      </dsp:txXfrm>
    </dsp:sp>
    <dsp:sp modelId="{D428C7FE-EC0E-413C-881D-AE5BF6A7F30E}">
      <dsp:nvSpPr>
        <dsp:cNvPr id="0" name=""/>
        <dsp:cNvSpPr/>
      </dsp:nvSpPr>
      <dsp:spPr>
        <a:xfrm rot="5400000">
          <a:off x="2935470" y="2417664"/>
          <a:ext cx="225059" cy="270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2966978" y="2440170"/>
        <a:ext cx="162043" cy="157541"/>
      </dsp:txXfrm>
    </dsp:sp>
    <dsp:sp modelId="{34ABAFE7-369E-443D-BE6E-43D6FC9CC93B}">
      <dsp:nvSpPr>
        <dsp:cNvPr id="0" name=""/>
        <dsp:cNvSpPr/>
      </dsp:nvSpPr>
      <dsp:spPr>
        <a:xfrm>
          <a:off x="1883141" y="2702739"/>
          <a:ext cx="2329717" cy="6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Feature Selection</a:t>
          </a:r>
          <a:endParaRPr lang="en-IN" sz="1300" kern="1200" dirty="0"/>
        </a:p>
      </dsp:txBody>
      <dsp:txXfrm>
        <a:off x="1900719" y="2720317"/>
        <a:ext cx="2294561" cy="565002"/>
      </dsp:txXfrm>
    </dsp:sp>
    <dsp:sp modelId="{368C9232-001C-413D-899B-8057C2DCAB34}">
      <dsp:nvSpPr>
        <dsp:cNvPr id="0" name=""/>
        <dsp:cNvSpPr/>
      </dsp:nvSpPr>
      <dsp:spPr>
        <a:xfrm rot="5400000">
          <a:off x="2935470" y="3317902"/>
          <a:ext cx="225059" cy="270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2966978" y="3340408"/>
        <a:ext cx="162043" cy="157541"/>
      </dsp:txXfrm>
    </dsp:sp>
    <dsp:sp modelId="{B979851B-3BB7-495B-8A00-C57FD4E53CC5}">
      <dsp:nvSpPr>
        <dsp:cNvPr id="0" name=""/>
        <dsp:cNvSpPr/>
      </dsp:nvSpPr>
      <dsp:spPr>
        <a:xfrm>
          <a:off x="1883141" y="3602977"/>
          <a:ext cx="2329717" cy="6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Apply all classifiers and check accuracies of all classifiers on CV</a:t>
          </a:r>
          <a:endParaRPr lang="en-IN" sz="1300" kern="1200" dirty="0"/>
        </a:p>
      </dsp:txBody>
      <dsp:txXfrm>
        <a:off x="1900719" y="3620555"/>
        <a:ext cx="2294561" cy="565002"/>
      </dsp:txXfrm>
    </dsp:sp>
    <dsp:sp modelId="{C83DD32D-547E-410B-8141-106188879B30}">
      <dsp:nvSpPr>
        <dsp:cNvPr id="0" name=""/>
        <dsp:cNvSpPr/>
      </dsp:nvSpPr>
      <dsp:spPr>
        <a:xfrm rot="5400000">
          <a:off x="2935470" y="4218140"/>
          <a:ext cx="225059" cy="270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2966978" y="4240646"/>
        <a:ext cx="162043" cy="157541"/>
      </dsp:txXfrm>
    </dsp:sp>
    <dsp:sp modelId="{24B5E363-6698-41F0-8599-D9B1084F083A}">
      <dsp:nvSpPr>
        <dsp:cNvPr id="0" name=""/>
        <dsp:cNvSpPr/>
      </dsp:nvSpPr>
      <dsp:spPr>
        <a:xfrm>
          <a:off x="1883141" y="4503215"/>
          <a:ext cx="2329717" cy="6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Testing</a:t>
          </a:r>
          <a:r>
            <a:rPr lang="en-IN" sz="1300" kern="1200" baseline="0" dirty="0" smtClean="0"/>
            <a:t> with best classifier as tested on CV</a:t>
          </a:r>
          <a:endParaRPr lang="en-IN" sz="1300" kern="1200" dirty="0"/>
        </a:p>
      </dsp:txBody>
      <dsp:txXfrm>
        <a:off x="1900719" y="4520793"/>
        <a:ext cx="2294561" cy="565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1BA7E-956F-4C82-ACA4-3549F23D849E}">
      <dsp:nvSpPr>
        <dsp:cNvPr id="0" name=""/>
        <dsp:cNvSpPr/>
      </dsp:nvSpPr>
      <dsp:spPr>
        <a:xfrm>
          <a:off x="0" y="4510928"/>
          <a:ext cx="6096000" cy="5920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Testing</a:t>
          </a:r>
          <a:endParaRPr lang="en-IN" sz="1400" kern="1200" dirty="0"/>
        </a:p>
      </dsp:txBody>
      <dsp:txXfrm>
        <a:off x="0" y="4510928"/>
        <a:ext cx="6096000" cy="592056"/>
      </dsp:txXfrm>
    </dsp:sp>
    <dsp:sp modelId="{DC3D5E27-EEC1-4A0F-A1A7-7A8C24C794BC}">
      <dsp:nvSpPr>
        <dsp:cNvPr id="0" name=""/>
        <dsp:cNvSpPr/>
      </dsp:nvSpPr>
      <dsp:spPr>
        <a:xfrm rot="10800000">
          <a:off x="0" y="3609225"/>
          <a:ext cx="6096000" cy="91058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Do the previous for each sub-group</a:t>
          </a:r>
          <a:endParaRPr lang="en-IN" sz="1400" kern="1200" dirty="0"/>
        </a:p>
      </dsp:txBody>
      <dsp:txXfrm rot="10800000">
        <a:off x="0" y="3609225"/>
        <a:ext cx="6096000" cy="591670"/>
      </dsp:txXfrm>
    </dsp:sp>
    <dsp:sp modelId="{D942DF0F-091D-41EB-9F81-511746DC3079}">
      <dsp:nvSpPr>
        <dsp:cNvPr id="0" name=""/>
        <dsp:cNvSpPr/>
      </dsp:nvSpPr>
      <dsp:spPr>
        <a:xfrm rot="10800000">
          <a:off x="0" y="2707522"/>
          <a:ext cx="6096000" cy="91058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Apply all classifiers and check accuracies through 5-fold CV and train according to the best classifier</a:t>
          </a:r>
          <a:endParaRPr lang="en-IN" sz="1400" kern="1200" dirty="0"/>
        </a:p>
      </dsp:txBody>
      <dsp:txXfrm rot="10800000">
        <a:off x="0" y="2707522"/>
        <a:ext cx="6096000" cy="591670"/>
      </dsp:txXfrm>
    </dsp:sp>
    <dsp:sp modelId="{59F9A065-9809-462E-8493-14F6EA892B60}">
      <dsp:nvSpPr>
        <dsp:cNvPr id="0" name=""/>
        <dsp:cNvSpPr/>
      </dsp:nvSpPr>
      <dsp:spPr>
        <a:xfrm rot="10800000">
          <a:off x="0" y="1805820"/>
          <a:ext cx="6096000" cy="91058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Group  train data with similar classes </a:t>
          </a:r>
          <a:endParaRPr lang="en-IN" sz="1400" kern="1200" dirty="0"/>
        </a:p>
      </dsp:txBody>
      <dsp:txXfrm rot="10800000">
        <a:off x="0" y="1805820"/>
        <a:ext cx="6096000" cy="591670"/>
      </dsp:txXfrm>
    </dsp:sp>
    <dsp:sp modelId="{4FEB5131-5E24-4601-82AD-4C3F83BB28FF}">
      <dsp:nvSpPr>
        <dsp:cNvPr id="0" name=""/>
        <dsp:cNvSpPr/>
      </dsp:nvSpPr>
      <dsp:spPr>
        <a:xfrm rot="10800000">
          <a:off x="0" y="904117"/>
          <a:ext cx="6096000" cy="91058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Making DTM from ingredients (ingredient as a whole)</a:t>
          </a:r>
          <a:endParaRPr lang="en-IN" sz="1400" kern="1200" dirty="0"/>
        </a:p>
      </dsp:txBody>
      <dsp:txXfrm rot="10800000">
        <a:off x="0" y="904117"/>
        <a:ext cx="6096000" cy="591670"/>
      </dsp:txXfrm>
    </dsp:sp>
    <dsp:sp modelId="{E43DA102-E793-4376-A306-B2A7773DC007}">
      <dsp:nvSpPr>
        <dsp:cNvPr id="0" name=""/>
        <dsp:cNvSpPr/>
      </dsp:nvSpPr>
      <dsp:spPr>
        <a:xfrm rot="10800000">
          <a:off x="0" y="2414"/>
          <a:ext cx="6096000" cy="91058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Feature Engineering</a:t>
          </a:r>
          <a:endParaRPr lang="en-IN" sz="1400" kern="1200" dirty="0"/>
        </a:p>
      </dsp:txBody>
      <dsp:txXfrm rot="10800000">
        <a:off x="0" y="2414"/>
        <a:ext cx="6096000" cy="59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6AE89E-BA22-42D8-8FB4-B72BA1D7B03A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303A44-2787-4395-B635-2898A9E212A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Cuisine 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807720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13BCE105 –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Mili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Shah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13BCE130 –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Naisargee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Vora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1 – 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SVM</a:t>
            </a:r>
          </a:p>
          <a:p>
            <a:r>
              <a:rPr lang="en-IN" dirty="0" smtClean="0"/>
              <a:t>Logistic Regression</a:t>
            </a:r>
          </a:p>
          <a:p>
            <a:r>
              <a:rPr lang="en-IN" dirty="0" smtClean="0"/>
              <a:t>Decision Trees</a:t>
            </a:r>
          </a:p>
          <a:p>
            <a:r>
              <a:rPr lang="en-IN" dirty="0" smtClean="0"/>
              <a:t>Random Forests</a:t>
            </a:r>
          </a:p>
          <a:p>
            <a:r>
              <a:rPr lang="en-IN" dirty="0" smtClean="0"/>
              <a:t>ADA 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9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1 –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Best classifier : SVM 1</a:t>
            </a:r>
          </a:p>
          <a:p>
            <a:r>
              <a:rPr lang="en-IN" dirty="0" smtClean="0"/>
              <a:t>Test Accuracy : 76.881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Model 2 – Two-level Classification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9616573"/>
              </p:ext>
            </p:extLst>
          </p:nvPr>
        </p:nvGraphicFramePr>
        <p:xfrm>
          <a:off x="1524000" y="1600200"/>
          <a:ext cx="6096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996148"/>
              </p:ext>
            </p:extLst>
          </p:nvPr>
        </p:nvGraphicFramePr>
        <p:xfrm>
          <a:off x="457200" y="1774825"/>
          <a:ext cx="8229600" cy="3041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240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537655">
                <a:tc>
                  <a:txBody>
                    <a:bodyPr/>
                    <a:lstStyle/>
                    <a:p>
                      <a:r>
                        <a:rPr lang="en-IN" dirty="0" smtClean="0"/>
                        <a:t>Grouping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Clustering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Manual Grouping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Manual Grouping</a:t>
                      </a:r>
                      <a:endParaRPr lang="en-IN" dirty="0"/>
                    </a:p>
                  </a:txBody>
                  <a:tcPr/>
                </a:tc>
              </a:tr>
              <a:tr h="516264">
                <a:tc>
                  <a:txBody>
                    <a:bodyPr/>
                    <a:lstStyle/>
                    <a:p>
                      <a:r>
                        <a:rPr lang="en-IN" dirty="0" smtClean="0"/>
                        <a:t>Classifiers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SVM, 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SVM, 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SVM, Logistic Regression, Decision</a:t>
                      </a:r>
                      <a:r>
                        <a:rPr lang="en-IN" baseline="0" dirty="0" smtClean="0"/>
                        <a:t> Trees, </a:t>
                      </a:r>
                      <a:r>
                        <a:rPr lang="en-IN" dirty="0" smtClean="0"/>
                        <a:t>Random Forests,</a:t>
                      </a:r>
                      <a:r>
                        <a:rPr lang="en-IN" baseline="0" dirty="0" smtClean="0"/>
                        <a:t> ADA Boost</a:t>
                      </a:r>
                      <a:endParaRPr lang="en-IN" dirty="0"/>
                    </a:p>
                  </a:txBody>
                  <a:tcPr/>
                </a:tc>
              </a:tr>
              <a:tr h="516264">
                <a:tc>
                  <a:txBody>
                    <a:bodyPr/>
                    <a:lstStyle/>
                    <a:p>
                      <a:r>
                        <a:rPr lang="en-IN" dirty="0" smtClean="0"/>
                        <a:t>Test</a:t>
                      </a:r>
                      <a:r>
                        <a:rPr lang="en-IN" baseline="0" dirty="0" smtClean="0"/>
                        <a:t> Accuracies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75.08</a:t>
                      </a:r>
                      <a:r>
                        <a:rPr lang="en-IN" baseline="0" dirty="0" smtClean="0"/>
                        <a:t>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75.533 %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75.503 %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dirty="0" smtClean="0"/>
              <a:t> Differences from Model 1:</a:t>
            </a:r>
          </a:p>
          <a:p>
            <a:pPr lvl="1"/>
            <a:r>
              <a:rPr lang="en-IN" dirty="0" smtClean="0"/>
              <a:t>A new feature added – the first-level prediction for each tuple from the previous model</a:t>
            </a:r>
          </a:p>
          <a:p>
            <a:pPr lvl="1"/>
            <a:r>
              <a:rPr lang="en-IN" dirty="0" smtClean="0"/>
              <a:t>5-fold CV</a:t>
            </a:r>
          </a:p>
          <a:p>
            <a:r>
              <a:rPr lang="en-IN" dirty="0" smtClean="0"/>
              <a:t>Result : 76.663%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5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 difference from model 3 : </a:t>
            </a:r>
            <a:r>
              <a:rPr lang="en-IN" dirty="0"/>
              <a:t>DTM is prepared on individual </a:t>
            </a:r>
            <a:r>
              <a:rPr lang="en-IN" dirty="0" smtClean="0"/>
              <a:t>words</a:t>
            </a:r>
          </a:p>
          <a:p>
            <a:r>
              <a:rPr lang="en-IN" dirty="0" smtClean="0"/>
              <a:t>Result : 76.438%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3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67992"/>
              </p:ext>
            </p:extLst>
          </p:nvPr>
        </p:nvGraphicFramePr>
        <p:xfrm>
          <a:off x="152400" y="457201"/>
          <a:ext cx="8839200" cy="586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/>
                <a:gridCol w="2946400"/>
                <a:gridCol w="2946400"/>
              </a:tblGrid>
              <a:tr h="4537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 Gist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Best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Test</a:t>
                      </a:r>
                      <a:r>
                        <a:rPr lang="en-IN" baseline="0" dirty="0" smtClean="0"/>
                        <a:t> Accuracies</a:t>
                      </a:r>
                      <a:endParaRPr lang="en-IN" dirty="0"/>
                    </a:p>
                  </a:txBody>
                  <a:tcPr/>
                </a:tc>
              </a:tr>
              <a:tr h="453711">
                <a:tc>
                  <a:txBody>
                    <a:bodyPr/>
                    <a:lstStyle/>
                    <a:p>
                      <a:r>
                        <a:rPr lang="en-IN" dirty="0" smtClean="0"/>
                        <a:t>Model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DTM on individual 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78.369</a:t>
                      </a:r>
                      <a:endParaRPr lang="en-IN" dirty="0"/>
                    </a:p>
                  </a:txBody>
                  <a:tcPr/>
                </a:tc>
              </a:tr>
              <a:tr h="1037055">
                <a:tc>
                  <a:txBody>
                    <a:bodyPr/>
                    <a:lstStyle/>
                    <a:p>
                      <a:r>
                        <a:rPr lang="en-IN" dirty="0" smtClean="0"/>
                        <a:t>Model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Clean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Keep only </a:t>
                      </a:r>
                      <a:r>
                        <a:rPr lang="en-IN" dirty="0" smtClean="0"/>
                        <a:t>nouns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Feature</a:t>
                      </a:r>
                      <a:r>
                        <a:rPr lang="en-IN" baseline="0" dirty="0" smtClean="0"/>
                        <a:t> engineering by </a:t>
                      </a:r>
                      <a:r>
                        <a:rPr lang="en-IN" dirty="0" smtClean="0"/>
                        <a:t>Observations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76.881</a:t>
                      </a:r>
                      <a:endParaRPr lang="en-IN" dirty="0"/>
                    </a:p>
                  </a:txBody>
                  <a:tcPr/>
                </a:tc>
              </a:tr>
              <a:tr h="842607">
                <a:tc>
                  <a:txBody>
                    <a:bodyPr/>
                    <a:lstStyle/>
                    <a:p>
                      <a:r>
                        <a:rPr lang="en-IN" dirty="0" smtClean="0"/>
                        <a:t>Model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Model 1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2-level classification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K-fold CV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75.533</a:t>
                      </a:r>
                      <a:endParaRPr lang="en-IN" dirty="0"/>
                    </a:p>
                  </a:txBody>
                  <a:tcPr/>
                </a:tc>
              </a:tr>
              <a:tr h="648159">
                <a:tc>
                  <a:txBody>
                    <a:bodyPr/>
                    <a:lstStyle/>
                    <a:p>
                      <a:r>
                        <a:rPr lang="en-IN" dirty="0" smtClean="0"/>
                        <a:t>Model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IN" dirty="0" smtClean="0"/>
                        <a:t>Model 1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dirty="0" smtClean="0"/>
                        <a:t>New feature – 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76.663</a:t>
                      </a:r>
                      <a:endParaRPr lang="en-IN" dirty="0"/>
                    </a:p>
                  </a:txBody>
                  <a:tcPr/>
                </a:tc>
              </a:tr>
              <a:tr h="648159">
                <a:tc>
                  <a:txBody>
                    <a:bodyPr/>
                    <a:lstStyle/>
                    <a:p>
                      <a:r>
                        <a:rPr lang="en-IN" dirty="0" smtClean="0"/>
                        <a:t>Model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IN" dirty="0" smtClean="0"/>
                        <a:t>Model 3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dirty="0" smtClean="0"/>
                        <a:t>DTM on individual 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76.438</a:t>
                      </a:r>
                      <a:endParaRPr lang="en-IN" dirty="0"/>
                    </a:p>
                  </a:txBody>
                  <a:tcPr/>
                </a:tc>
              </a:tr>
              <a:tr h="648159">
                <a:tc>
                  <a:txBody>
                    <a:bodyPr/>
                    <a:lstStyle/>
                    <a:p>
                      <a:r>
                        <a:rPr lang="en-IN" dirty="0" smtClean="0"/>
                        <a:t>Model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IN" dirty="0" smtClean="0"/>
                        <a:t>Model 1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dirty="0" smtClean="0"/>
                        <a:t>DTM on individual 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77.212</a:t>
                      </a:r>
                      <a:endParaRPr lang="en-IN" dirty="0"/>
                    </a:p>
                  </a:txBody>
                  <a:tcPr/>
                </a:tc>
              </a:tr>
              <a:tr h="648159">
                <a:tc>
                  <a:txBody>
                    <a:bodyPr/>
                    <a:lstStyle/>
                    <a:p>
                      <a:r>
                        <a:rPr lang="en-IN" dirty="0" smtClean="0"/>
                        <a:t>Model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IN" dirty="0" smtClean="0"/>
                        <a:t>Model 5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dirty="0" smtClean="0"/>
                        <a:t>Stemming and lemmatization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77.031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6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JSON file</a:t>
            </a:r>
          </a:p>
          <a:p>
            <a:r>
              <a:rPr lang="en-IN" dirty="0" smtClean="0"/>
              <a:t>Each training tuple contains : id, cuisine and list of ingredients</a:t>
            </a:r>
          </a:p>
          <a:p>
            <a:r>
              <a:rPr lang="en-IN" dirty="0" smtClean="0"/>
              <a:t>Total number of types of cuisines : 20</a:t>
            </a:r>
          </a:p>
          <a:p>
            <a:r>
              <a:rPr lang="en-IN" dirty="0" smtClean="0"/>
              <a:t>Total number of train tuples : 39774</a:t>
            </a:r>
          </a:p>
          <a:p>
            <a:r>
              <a:rPr lang="en-IN" dirty="0"/>
              <a:t>Total number of </a:t>
            </a:r>
            <a:r>
              <a:rPr lang="en-IN" dirty="0" smtClean="0"/>
              <a:t>test tuples </a:t>
            </a:r>
            <a:r>
              <a:rPr lang="en-IN" dirty="0"/>
              <a:t>: </a:t>
            </a:r>
            <a:r>
              <a:rPr lang="en-IN" dirty="0" smtClean="0"/>
              <a:t>9944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2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"</a:t>
            </a:r>
            <a:r>
              <a:rPr lang="en-IN" b="1" dirty="0"/>
              <a:t>id</a:t>
            </a:r>
            <a:r>
              <a:rPr lang="en-IN" dirty="0"/>
              <a:t>": 24717,</a:t>
            </a:r>
            <a:br>
              <a:rPr lang="en-IN" dirty="0"/>
            </a:br>
            <a:r>
              <a:rPr lang="en-IN" dirty="0"/>
              <a:t>"</a:t>
            </a:r>
            <a:r>
              <a:rPr lang="en-IN" b="1" dirty="0"/>
              <a:t>cuisine</a:t>
            </a:r>
            <a:r>
              <a:rPr lang="en-IN" dirty="0"/>
              <a:t>": "</a:t>
            </a:r>
            <a:r>
              <a:rPr lang="en-IN" dirty="0" err="1"/>
              <a:t>indian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"</a:t>
            </a:r>
            <a:r>
              <a:rPr lang="en-IN" b="1" dirty="0"/>
              <a:t>ingredients</a:t>
            </a:r>
            <a:r>
              <a:rPr lang="en-IN" dirty="0"/>
              <a:t>": [</a:t>
            </a:r>
            <a:br>
              <a:rPr lang="en-IN" dirty="0"/>
            </a:br>
            <a:r>
              <a:rPr lang="en-IN" dirty="0"/>
              <a:t>"</a:t>
            </a:r>
            <a:r>
              <a:rPr lang="en-IN" dirty="0" err="1"/>
              <a:t>tumeric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"vegetable stock",</a:t>
            </a:r>
            <a:br>
              <a:rPr lang="en-IN" dirty="0"/>
            </a:br>
            <a:r>
              <a:rPr lang="en-IN" dirty="0"/>
              <a:t>"tomatoes",</a:t>
            </a:r>
            <a:br>
              <a:rPr lang="en-IN" dirty="0"/>
            </a:br>
            <a:r>
              <a:rPr lang="en-IN" dirty="0"/>
              <a:t>"</a:t>
            </a:r>
            <a:r>
              <a:rPr lang="en-IN" dirty="0" err="1"/>
              <a:t>garam</a:t>
            </a:r>
            <a:r>
              <a:rPr lang="en-IN" dirty="0"/>
              <a:t> masala",</a:t>
            </a:r>
            <a:br>
              <a:rPr lang="en-IN" dirty="0"/>
            </a:br>
            <a:r>
              <a:rPr lang="en-IN" dirty="0"/>
              <a:t>"</a:t>
            </a:r>
            <a:r>
              <a:rPr lang="en-IN" dirty="0" err="1"/>
              <a:t>naan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"red lentils",</a:t>
            </a:r>
            <a:br>
              <a:rPr lang="en-IN" dirty="0"/>
            </a:br>
            <a:r>
              <a:rPr lang="en-IN" dirty="0"/>
              <a:t>"red </a:t>
            </a:r>
            <a:r>
              <a:rPr lang="en-IN" dirty="0" err="1"/>
              <a:t>chili</a:t>
            </a:r>
            <a:r>
              <a:rPr lang="en-IN" dirty="0"/>
              <a:t> peppers",</a:t>
            </a:r>
            <a:br>
              <a:rPr lang="en-IN" dirty="0"/>
            </a:br>
            <a:r>
              <a:rPr lang="en-IN" dirty="0"/>
              <a:t>"onions",</a:t>
            </a:r>
            <a:br>
              <a:rPr lang="en-IN" dirty="0"/>
            </a:br>
            <a:r>
              <a:rPr lang="en-IN" dirty="0"/>
              <a:t>"spinach",</a:t>
            </a:r>
            <a:br>
              <a:rPr lang="en-IN" dirty="0"/>
            </a:br>
            <a:r>
              <a:rPr lang="en-IN" dirty="0"/>
              <a:t>"sweet potatoes"</a:t>
            </a:r>
            <a:br>
              <a:rPr lang="en-IN" dirty="0"/>
            </a:br>
            <a:r>
              <a:rPr lang="en-IN" dirty="0"/>
              <a:t>]</a:t>
            </a:r>
            <a:br>
              <a:rPr lang="en-IN" dirty="0"/>
            </a:br>
            <a:r>
              <a:rPr lang="en-IN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3843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Evaluation : accuracy</a:t>
            </a:r>
          </a:p>
          <a:p>
            <a:r>
              <a:rPr lang="en-IN" dirty="0" smtClean="0"/>
              <a:t>Submission format : id + cuisine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4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1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8415065"/>
              </p:ext>
            </p:extLst>
          </p:nvPr>
        </p:nvGraphicFramePr>
        <p:xfrm>
          <a:off x="1524000" y="1600200"/>
          <a:ext cx="6096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4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1 – 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Clean the data by removing spaces, non-alphanumeric characters</a:t>
            </a:r>
          </a:p>
          <a:p>
            <a:r>
              <a:rPr lang="en-IN" dirty="0" smtClean="0"/>
              <a:t>Keep only nouns</a:t>
            </a:r>
          </a:p>
          <a:p>
            <a:r>
              <a:rPr lang="en-IN" dirty="0" smtClean="0"/>
              <a:t>By manual observations : </a:t>
            </a:r>
          </a:p>
          <a:p>
            <a:pPr lvl="1"/>
            <a:r>
              <a:rPr lang="en-IN" dirty="0" smtClean="0"/>
              <a:t>Keep only keywords for certain ingredients (cheese, flour, etc.)</a:t>
            </a:r>
          </a:p>
          <a:p>
            <a:pPr lvl="1"/>
            <a:r>
              <a:rPr lang="en-IN" dirty="0" smtClean="0"/>
              <a:t>Remove common adjectives (fresh, low fat, etc.)</a:t>
            </a:r>
          </a:p>
          <a:p>
            <a:pPr lvl="1"/>
            <a:r>
              <a:rPr lang="en-IN" dirty="0" smtClean="0"/>
              <a:t>Change certain keywords (lime to lemon)</a:t>
            </a:r>
          </a:p>
          <a:p>
            <a:r>
              <a:rPr lang="en-IN" dirty="0" smtClean="0"/>
              <a:t>Stemming and Lemmatization:</a:t>
            </a:r>
          </a:p>
          <a:p>
            <a:pPr lvl="1"/>
            <a:r>
              <a:rPr lang="en-IN" dirty="0" err="1" smtClean="0"/>
              <a:t>WordNet</a:t>
            </a:r>
            <a:r>
              <a:rPr lang="en-IN" dirty="0" smtClean="0"/>
              <a:t> </a:t>
            </a:r>
            <a:r>
              <a:rPr lang="en-IN" dirty="0" err="1" smtClean="0"/>
              <a:t>lemmatizer</a:t>
            </a:r>
            <a:endParaRPr lang="en-IN" dirty="0" smtClean="0"/>
          </a:p>
          <a:p>
            <a:pPr lvl="1"/>
            <a:r>
              <a:rPr lang="en-IN" dirty="0" smtClean="0"/>
              <a:t>Porter Stemmer</a:t>
            </a:r>
          </a:p>
          <a:p>
            <a:pPr lvl="1"/>
            <a:r>
              <a:rPr lang="en-IN" dirty="0" smtClean="0"/>
              <a:t>Lancaster Stemmer</a:t>
            </a:r>
          </a:p>
          <a:p>
            <a:pPr lvl="1"/>
            <a:r>
              <a:rPr lang="en-IN" dirty="0" smtClean="0"/>
              <a:t>English Stemmer</a:t>
            </a:r>
            <a:endParaRPr lang="en-IN" dirty="0"/>
          </a:p>
          <a:p>
            <a:r>
              <a:rPr lang="en-IN" dirty="0" smtClean="0"/>
              <a:t>Noise Removal</a:t>
            </a:r>
          </a:p>
          <a:p>
            <a:r>
              <a:rPr lang="en-IN" dirty="0" smtClean="0"/>
              <a:t>Count of ingredients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6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1 – Feature </a:t>
            </a:r>
            <a:r>
              <a:rPr lang="en-IN" dirty="0" smtClean="0"/>
              <a:t>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Training with each feature engineering observation individually and testing on CV</a:t>
            </a:r>
          </a:p>
          <a:p>
            <a:r>
              <a:rPr lang="en-IN" dirty="0" smtClean="0"/>
              <a:t>If the accuracy obtained is higher than training with the plain model, the observation is selected and applied in the final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3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1 – Noise Removal</a:t>
            </a:r>
            <a:endParaRPr lang="en-IN" dirty="0"/>
          </a:p>
        </p:txBody>
      </p:sp>
      <p:pic>
        <p:nvPicPr>
          <p:cNvPr id="1026" name="Picture 2" descr="C:\Users\DELL\Dropbox\Academics and Projects\MP\common_ingredients_m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496" y="1816451"/>
            <a:ext cx="9464896" cy="45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1 – Count of Ingredients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DELL\Dropbox\Academics and Projects\MP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9484"/>
            <a:ext cx="8991600" cy="42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457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Cuisine Classification</vt:lpstr>
      <vt:lpstr>Data</vt:lpstr>
      <vt:lpstr>Example Tuple</vt:lpstr>
      <vt:lpstr>Other details</vt:lpstr>
      <vt:lpstr>Model 1</vt:lpstr>
      <vt:lpstr>Model 1 – Feature Engineering</vt:lpstr>
      <vt:lpstr>Model 1 – Feature Engineering</vt:lpstr>
      <vt:lpstr>Model 1 – Noise Removal</vt:lpstr>
      <vt:lpstr>Model 1 – Count of Ingredients</vt:lpstr>
      <vt:lpstr>Model 1 – Classifiers</vt:lpstr>
      <vt:lpstr>Model 1 – Results</vt:lpstr>
      <vt:lpstr>Model 2 – Two-level Classification</vt:lpstr>
      <vt:lpstr>Model 2</vt:lpstr>
      <vt:lpstr>Model 3</vt:lpstr>
      <vt:lpstr>Model 4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Cuisine Classification</dc:title>
  <dc:creator>DELL</dc:creator>
  <cp:lastModifiedBy>DELL</cp:lastModifiedBy>
  <cp:revision>38</cp:revision>
  <dcterms:created xsi:type="dcterms:W3CDTF">2016-02-17T16:25:05Z</dcterms:created>
  <dcterms:modified xsi:type="dcterms:W3CDTF">2016-04-15T14:20:02Z</dcterms:modified>
</cp:coreProperties>
</file>