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3C82-8DDA-3F43-9D93-712F885B4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65F98-C6A3-6641-8A0C-AF6AC070F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66718-11A0-1B49-B1C5-F9B822A69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B6AE-16F4-A34B-8AE3-8664C44DFEEF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4F13B-F3EA-CE49-A44F-935B7721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74F6F-CCF8-8045-B1D9-48A9D4B6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3888-7978-C04A-A477-B3097CDBC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6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1122-EAB7-6148-AF2A-0B65548A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A5465-AB24-FC4F-B84E-16DB4A4DC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1ACA6-05D2-624B-91CC-5C84306A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B6AE-16F4-A34B-8AE3-8664C44DFEEF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A807E-520E-2243-81E9-4B3BECAB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E7338-4634-4F40-9701-C3EF562D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3888-7978-C04A-A477-B3097CDBC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2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325338-A91A-AC48-ABE8-AE26C4B8F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36EF3-D963-3342-BF20-5D7A88513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03A6A-F8AC-3F40-B822-004A26FE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B6AE-16F4-A34B-8AE3-8664C44DFEEF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EEED-5CFF-344C-893D-14360584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68782-4E23-EB4E-AE94-F5755B59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3888-7978-C04A-A477-B3097CDBC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1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46F0E-7053-944E-AE56-65F5C7C5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C72EB-0965-A24F-B042-BF87126E4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23DBC-8E46-9644-AE73-381BB5E5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B6AE-16F4-A34B-8AE3-8664C44DFEEF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A6A33-EECF-1448-A4EF-9E4601F5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5137C-A550-2249-8090-3CEC727F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3888-7978-C04A-A477-B3097CDBC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8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5BE1-C4AF-584F-9B11-47B6F2CE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CB75B-9120-6348-861A-42D212B0B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77D4C-C47A-4440-9C72-2B436CF8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B6AE-16F4-A34B-8AE3-8664C44DFEEF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DA2B3-DB7B-1E4D-AF61-7B2B0DCD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BFC3B-EB63-6943-A8C7-9F50CB68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3888-7978-C04A-A477-B3097CDBC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6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9E4A-AC4E-1441-8EE2-C9AA33C9B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31DC0-9472-B24F-A3FA-5149ECECE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69337-F205-2C44-AB16-792CC076A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03C90-865A-B44B-BF42-077ACC1F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B6AE-16F4-A34B-8AE3-8664C44DFEEF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6F1CA-3823-A045-8BF9-177128B1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C4703-89A5-9A41-92D3-BD91AABB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3888-7978-C04A-A477-B3097CDBC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8015-E61D-B645-A291-7FF5BFAB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E7133-96F4-F04D-8CC3-162656AA1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DF9C-79FC-AC4E-BB8D-CFD432D05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46472-3AD3-E34B-B5EB-52424A5F2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CD3C4-2715-AE48-89ED-EF7774E88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764E8A-DAD7-D246-9789-ACA7C5355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B6AE-16F4-A34B-8AE3-8664C44DFEEF}" type="datetimeFigureOut">
              <a:rPr lang="en-US" smtClean="0"/>
              <a:t>9/25/20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343D79-DEB4-FA45-88F6-78AAFE3F9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B0A7A2-802D-A349-A823-3B2647DC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3888-7978-C04A-A477-B3097CDBC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6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FA72-FC2F-CA45-8E6B-6ACB8C4C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50FE6-2C4C-FB49-BB31-E6CB3077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B6AE-16F4-A34B-8AE3-8664C44DFEEF}" type="datetimeFigureOut">
              <a:rPr lang="en-US" smtClean="0"/>
              <a:t>9/25/20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3CE77-8533-4E49-A97D-9E4A6396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F5E7E-82CB-E444-B938-E3E36D38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3888-7978-C04A-A477-B3097CDBC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1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032286-555E-214B-B366-4092A93B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B6AE-16F4-A34B-8AE3-8664C44DFEEF}" type="datetimeFigureOut">
              <a:rPr lang="en-US" smtClean="0"/>
              <a:t>9/25/20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02C09-1636-5648-95DF-D476A3875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CB4CE-E3D5-EA4C-8676-09DEBC7D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3888-7978-C04A-A477-B3097CDBC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9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EE7D-F8E8-A943-AA70-1496446A1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BE20-4343-7A4F-AB45-56FD6E19C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E6F69-F422-E64B-AB32-6A722345E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1247B-2B27-C047-B5B1-7F0A4975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B6AE-16F4-A34B-8AE3-8664C44DFEEF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8E051-8C8B-DE47-85E9-EC947BE6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C3D8D-ED19-CD48-A1EA-DC1B3121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3888-7978-C04A-A477-B3097CDBC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2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9FE12-2BFF-DE41-A714-3F92A3316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3A22F-6B11-DC4A-88AC-7A5E77688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7409E-3B78-BB4F-A580-6CFED3E16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E54B5-EA02-4646-9853-9521C6F9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B6AE-16F4-A34B-8AE3-8664C44DFEEF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1A1AD-3F45-6640-8941-FECFEBF5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7F59F-FAC2-0B4D-B9FF-3D89ECC76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3888-7978-C04A-A477-B3097CDBC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3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D80A01-DD3B-2B41-86F2-1D0088234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D3A9A-761C-0B4D-BB52-4F696CCA8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F3377-E342-5F4A-89DD-D255B635F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DB6AE-16F4-A34B-8AE3-8664C44DFEEF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34E96-748B-D24F-9330-4740CC3F1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32275-0171-014D-B9A7-C6DEF557A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3888-7978-C04A-A477-B3097CDBC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9EACDCF-F02B-FB44-BDC0-255CADBBA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015" y="380697"/>
            <a:ext cx="7450857" cy="6072446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9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cduong1@lsu.edu</dc:creator>
  <cp:lastModifiedBy>Christopher M Duong</cp:lastModifiedBy>
  <cp:revision>1</cp:revision>
  <dcterms:created xsi:type="dcterms:W3CDTF">2020-09-26T04:02:32Z</dcterms:created>
  <dcterms:modified xsi:type="dcterms:W3CDTF">2020-09-26T04:05:00Z</dcterms:modified>
</cp:coreProperties>
</file>