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4175" autoAdjust="0"/>
  </p:normalViewPr>
  <p:slideViewPr>
    <p:cSldViewPr snapToGrid="0">
      <p:cViewPr varScale="1">
        <p:scale>
          <a:sx n="67" d="100"/>
          <a:sy n="67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9BE8-EEE7-457C-90FB-EA7323FD4FC3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F3AEB-FED8-4D03-B710-55717FEC3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5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描述任务：预测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空间消息流中广告的正负反馈。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空间中消息流广告的感性认识，展示页，落地页，曝光，正反馈，负反馈</a:t>
            </a:r>
            <a:endParaRPr lang="en-US" altLang="zh-CN" dirty="0" smtClean="0"/>
          </a:p>
          <a:p>
            <a:r>
              <a:rPr lang="zh-CN" altLang="en-US" dirty="0" smtClean="0"/>
              <a:t>广告构成：文字、图片、还会给用户属性，广告属性，曝光时间等等</a:t>
            </a:r>
            <a:endParaRPr lang="en-US" altLang="zh-CN" dirty="0" smtClean="0"/>
          </a:p>
          <a:p>
            <a:r>
              <a:rPr lang="zh-CN" altLang="en-US" dirty="0" smtClean="0"/>
              <a:t>目标：预测用户的反馈行为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AEB-FED8-4D03-B710-55717FEC39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0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介绍数据格式</a:t>
            </a:r>
            <a:endParaRPr lang="en-US" altLang="zh-CN" dirty="0" smtClean="0"/>
          </a:p>
          <a:p>
            <a:r>
              <a:rPr lang="zh-CN" altLang="en-US" dirty="0" smtClean="0"/>
              <a:t>右侧是数据中全部的字段</a:t>
            </a:r>
            <a:endParaRPr lang="en-US" altLang="zh-CN" dirty="0" smtClean="0"/>
          </a:p>
          <a:p>
            <a:r>
              <a:rPr lang="zh-CN" altLang="en-US" dirty="0" smtClean="0"/>
              <a:t>左侧是数据集中的一条真实的数据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AEB-FED8-4D03-B710-55717FEC39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号做了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加密；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为出生年份；其余的用户属性的枚举值含义在</a:t>
            </a:r>
            <a:r>
              <a:rPr lang="en-US" altLang="zh-CN" dirty="0" smtClean="0"/>
              <a:t>user proto</a:t>
            </a:r>
            <a:r>
              <a:rPr lang="zh-CN" altLang="en-US" dirty="0" smtClean="0"/>
              <a:t>文件中，将作为附件一并上传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AEB-FED8-4D03-B710-55717FEC39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广告的树状层次，不同的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和属性分属不同的层次，如左图所示</a:t>
            </a:r>
            <a:endParaRPr lang="en-US" altLang="zh-CN" dirty="0" smtClean="0"/>
          </a:p>
          <a:p>
            <a:r>
              <a:rPr lang="zh-CN" altLang="en-US" dirty="0" smtClean="0"/>
              <a:t>广告主 </a:t>
            </a:r>
            <a:r>
              <a:rPr lang="en-US" altLang="zh-CN" dirty="0" smtClean="0"/>
              <a:t>–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广告系列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广告商品（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可能为空） </a:t>
            </a:r>
            <a:r>
              <a:rPr lang="en-US" altLang="zh-CN" baseline="0" dirty="0" smtClean="0"/>
              <a:t>- </a:t>
            </a:r>
            <a:r>
              <a:rPr lang="zh-CN" altLang="en-US" baseline="0" dirty="0" smtClean="0"/>
              <a:t>广告创意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广告商品类型是枚举值，含义如右图所示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广告创意为最细粒度，和图片、文字为一一对应的关系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Image 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是广告图片的下载链接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Dest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是落地页的链接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AEB-FED8-4D03-B710-55717FEC39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1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6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7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5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B4D6-7B8E-4E54-B132-80E5986D3862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3ABE-8EB7-4914-9F59-618E05AB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Image Processing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Description2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Guohao Li</a:t>
            </a:r>
          </a:p>
          <a:p>
            <a:pPr algn="r"/>
            <a:r>
              <a:rPr lang="en-US" altLang="zh-CN" dirty="0" smtClean="0"/>
              <a:t>lcliguohao@163.com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 work</a:t>
            </a:r>
          </a:p>
          <a:p>
            <a:pPr lvl="1"/>
            <a:r>
              <a:rPr lang="en-US" altLang="zh-CN" dirty="0" smtClean="0"/>
              <a:t>Each group has 4 students</a:t>
            </a:r>
          </a:p>
          <a:p>
            <a:pPr lvl="1"/>
            <a:r>
              <a:rPr lang="en-US" altLang="zh-CN" dirty="0" smtClean="0"/>
              <a:t>About 10 groups</a:t>
            </a:r>
          </a:p>
          <a:p>
            <a:r>
              <a:rPr lang="en-US" altLang="zh-CN" dirty="0" smtClean="0"/>
              <a:t>Presentation</a:t>
            </a:r>
          </a:p>
          <a:p>
            <a:pPr lvl="1"/>
            <a:r>
              <a:rPr lang="en-US" altLang="zh-CN" dirty="0" smtClean="0"/>
              <a:t>In class. week16</a:t>
            </a:r>
          </a:p>
          <a:p>
            <a:pPr lvl="1"/>
            <a:r>
              <a:rPr lang="en-US" altLang="zh-CN" dirty="0" smtClean="0"/>
              <a:t>5~8 min each group</a:t>
            </a:r>
          </a:p>
          <a:p>
            <a:r>
              <a:rPr lang="en-US" altLang="zh-CN" dirty="0" smtClean="0"/>
              <a:t>Files you need to submit</a:t>
            </a:r>
          </a:p>
          <a:p>
            <a:pPr lvl="1"/>
            <a:r>
              <a:rPr lang="en-US" altLang="zh-CN" dirty="0" smtClean="0"/>
              <a:t>Everyone needs to submit a report</a:t>
            </a:r>
          </a:p>
          <a:p>
            <a:pPr lvl="1"/>
            <a:r>
              <a:rPr lang="en-US" altLang="zh-CN" dirty="0" smtClean="0"/>
              <a:t>Your code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esult file of your prediction for test dataset. (one number per line)</a:t>
            </a:r>
          </a:p>
        </p:txBody>
      </p:sp>
    </p:spTree>
    <p:extLst>
      <p:ext uri="{BB962C8B-B14F-4D97-AF65-F5344CB8AC3E}">
        <p14:creationId xmlns:p14="http://schemas.microsoft.com/office/powerpoint/2010/main" val="17160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dirty="0"/>
              <a:t>Prediction results accuracy 30%   (group work, evaluated by TA)</a:t>
            </a:r>
          </a:p>
          <a:p>
            <a:pPr lvl="1"/>
            <a:r>
              <a:rPr lang="en-US" altLang="zh-CN" dirty="0"/>
              <a:t>Idea, innovation 30%    (group work, based on presentation)</a:t>
            </a:r>
          </a:p>
          <a:p>
            <a:pPr lvl="1"/>
            <a:r>
              <a:rPr lang="en-US" altLang="zh-CN" dirty="0"/>
              <a:t>Quantity of work 40%    (individual,  based on your report)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Please do not distribute these datasets/files. Use in class only.</a:t>
            </a:r>
          </a:p>
        </p:txBody>
      </p:sp>
    </p:spTree>
    <p:extLst>
      <p:ext uri="{BB962C8B-B14F-4D97-AF65-F5344CB8AC3E}">
        <p14:creationId xmlns:p14="http://schemas.microsoft.com/office/powerpoint/2010/main" val="15852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本实验的最终解释权归崔老师和助教所有。</a:t>
            </a:r>
            <a:endParaRPr lang="en-US" altLang="zh-CN" dirty="0"/>
          </a:p>
          <a:p>
            <a:r>
              <a:rPr lang="en-US" altLang="zh-CN" dirty="0"/>
              <a:t>Questions are welcome.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9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Task – Ad Positive/Negative Feedback Prediction</a:t>
            </a:r>
            <a:endParaRPr lang="zh-CN" altLang="en-US" sz="40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05" y="1825625"/>
            <a:ext cx="5368989" cy="4351338"/>
          </a:xfrm>
        </p:spPr>
      </p:pic>
    </p:spTree>
    <p:extLst>
      <p:ext uri="{BB962C8B-B14F-4D97-AF65-F5344CB8AC3E}">
        <p14:creationId xmlns:p14="http://schemas.microsoft.com/office/powerpoint/2010/main" val="396189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2" y="1931094"/>
            <a:ext cx="11573287" cy="14398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- 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45" y="1590989"/>
            <a:ext cx="3946441" cy="484759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91" y="3778192"/>
            <a:ext cx="4658909" cy="26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– user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qq_md5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ender</a:t>
            </a:r>
          </a:p>
          <a:p>
            <a:r>
              <a:rPr lang="en-US" altLang="zh-CN" dirty="0" smtClean="0"/>
              <a:t>year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urf_scene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arriage_status</a:t>
            </a:r>
            <a:endParaRPr lang="en-US" altLang="zh-CN" dirty="0" smtClean="0"/>
          </a:p>
          <a:p>
            <a:r>
              <a:rPr lang="en-US" altLang="zh-CN" dirty="0" smtClean="0"/>
              <a:t>education</a:t>
            </a:r>
          </a:p>
          <a:p>
            <a:r>
              <a:rPr lang="en-US" altLang="zh-CN" dirty="0" smtClean="0"/>
              <a:t>profession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See </a:t>
            </a:r>
            <a:r>
              <a:rPr lang="en-US" altLang="zh-CN" b="1" i="1" dirty="0" err="1" smtClean="0"/>
              <a:t>user.proto</a:t>
            </a:r>
            <a:r>
              <a:rPr lang="en-US" altLang="zh-CN" dirty="0" smtClean="0"/>
              <a:t> for more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24" y="2333624"/>
            <a:ext cx="5044577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– ad ids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38337" y="1933576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Advertiser ID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38336" y="2988993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Series</a:t>
            </a:r>
            <a:r>
              <a:rPr lang="en-US" altLang="zh-CN" sz="2400" dirty="0" smtClean="0"/>
              <a:t> ID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517237" y="4044409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Product Type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38335" y="4044410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Product ID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38335" y="5542742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Creative ID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17238" y="5073820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Category ID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17238" y="5542192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URL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517237" y="6010564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literal</a:t>
            </a:r>
          </a:p>
        </p:txBody>
      </p:sp>
      <p:sp>
        <p:nvSpPr>
          <p:cNvPr id="16" name="下箭头 15"/>
          <p:cNvSpPr/>
          <p:nvPr/>
        </p:nvSpPr>
        <p:spPr>
          <a:xfrm>
            <a:off x="2817016" y="2395241"/>
            <a:ext cx="300037" cy="5937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817015" y="3458957"/>
            <a:ext cx="300037" cy="5937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17015" y="4727532"/>
            <a:ext cx="300037" cy="5937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3869532" y="4164047"/>
            <a:ext cx="647705" cy="236503"/>
          </a:xfrm>
          <a:prstGeom prst="leftArrow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>
            <a:off x="3869532" y="5662384"/>
            <a:ext cx="647705" cy="236503"/>
          </a:xfrm>
          <a:prstGeom prst="leftArrow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7" b="28218"/>
          <a:stretch/>
        </p:blipFill>
        <p:spPr>
          <a:xfrm>
            <a:off x="7276054" y="2212556"/>
            <a:ext cx="3946441" cy="2014538"/>
          </a:xfrm>
        </p:spPr>
      </p:pic>
    </p:spTree>
    <p:extLst>
      <p:ext uri="{BB962C8B-B14F-4D97-AF65-F5344CB8AC3E}">
        <p14:creationId xmlns:p14="http://schemas.microsoft.com/office/powerpoint/2010/main" val="14860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– ad attributes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11290" r="28592" b="49248"/>
          <a:stretch/>
        </p:blipFill>
        <p:spPr>
          <a:xfrm>
            <a:off x="7813891" y="1439216"/>
            <a:ext cx="4313821" cy="4506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75" y="2906442"/>
            <a:ext cx="3183016" cy="295331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77386" y="1636860"/>
            <a:ext cx="4737589" cy="4351338"/>
          </a:xfrm>
        </p:spPr>
        <p:txBody>
          <a:bodyPr/>
          <a:lstStyle/>
          <a:p>
            <a:r>
              <a:rPr lang="en-US" altLang="zh-CN" dirty="0" smtClean="0"/>
              <a:t>Category id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i="1" dirty="0" smtClean="0"/>
              <a:t>@</a:t>
            </a:r>
            <a:r>
              <a:rPr lang="en-US" altLang="zh-CN" sz="2400" b="1" i="1" dirty="0" smtClean="0"/>
              <a:t>‘</a:t>
            </a:r>
            <a:r>
              <a:rPr lang="zh-CN" altLang="en-US" sz="2400" b="1" i="1" dirty="0" smtClean="0"/>
              <a:t>广告主行业准入规则</a:t>
            </a:r>
            <a:r>
              <a:rPr lang="en-US" altLang="zh-CN" sz="2400" b="1" i="1" dirty="0" smtClean="0"/>
              <a:t>.</a:t>
            </a:r>
            <a:r>
              <a:rPr lang="en-US" altLang="zh-CN" sz="2400" b="1" i="1" dirty="0" err="1" smtClean="0"/>
              <a:t>xlsx</a:t>
            </a:r>
            <a:r>
              <a:rPr lang="en-US" altLang="zh-CN" sz="2400" b="1" i="1" dirty="0" smtClean="0"/>
              <a:t>’</a:t>
            </a:r>
            <a:endParaRPr lang="en-US" altLang="zh-CN" sz="2000" b="1" i="1" dirty="0" smtClean="0"/>
          </a:p>
          <a:p>
            <a:r>
              <a:rPr lang="en-US" altLang="zh-CN" dirty="0" smtClean="0"/>
              <a:t>Product type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i="1" dirty="0" smtClean="0"/>
              <a:t>@</a:t>
            </a:r>
            <a:r>
              <a:rPr lang="en-US" altLang="zh-CN" b="1" i="1" dirty="0" smtClean="0"/>
              <a:t>producttype.png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for downloading</a:t>
            </a:r>
          </a:p>
          <a:p>
            <a:r>
              <a:rPr lang="en-US" altLang="zh-CN" dirty="0" smtClean="0"/>
              <a:t>Destination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jump after click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49907" y="5859756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Category ID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942100" y="5934370"/>
            <a:ext cx="2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Product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73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– ad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imp_time</a:t>
            </a:r>
            <a:r>
              <a:rPr lang="en-US" altLang="zh-CN" dirty="0" smtClean="0"/>
              <a:t>:   exposure time</a:t>
            </a:r>
          </a:p>
          <a:p>
            <a:pPr lvl="1"/>
            <a:r>
              <a:rPr lang="en-US" altLang="zh-CN" dirty="0" smtClean="0"/>
              <a:t>Unix time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os_id</a:t>
            </a:r>
            <a:r>
              <a:rPr lang="en-US" altLang="zh-CN" dirty="0" smtClean="0"/>
              <a:t>:  4 values only</a:t>
            </a:r>
          </a:p>
          <a:p>
            <a:pPr lvl="1"/>
            <a:r>
              <a:rPr lang="en-US" altLang="zh-CN" dirty="0" smtClean="0"/>
              <a:t>72063131073762511 / 144120725111690447</a:t>
            </a:r>
          </a:p>
          <a:p>
            <a:pPr lvl="1"/>
            <a:r>
              <a:rPr lang="en-US" altLang="zh-CN" dirty="0" smtClean="0"/>
              <a:t>216178319149618383 / 288235913187546319</a:t>
            </a:r>
          </a:p>
          <a:p>
            <a:r>
              <a:rPr lang="en-US" altLang="zh-CN" dirty="0" err="1" smtClean="0"/>
              <a:t>click_num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0: negative feedback</a:t>
            </a:r>
          </a:p>
          <a:p>
            <a:pPr lvl="1"/>
            <a:r>
              <a:rPr lang="en-US" altLang="zh-CN" dirty="0" smtClean="0"/>
              <a:t>1: positive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Space Ad data format –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Train dataset</a:t>
            </a:r>
          </a:p>
          <a:p>
            <a:pPr lvl="1"/>
            <a:r>
              <a:rPr lang="en-US" altLang="zh-CN" dirty="0" smtClean="0"/>
              <a:t>11w, UTF8 Unicode text</a:t>
            </a:r>
          </a:p>
          <a:p>
            <a:pPr lvl="1"/>
            <a:r>
              <a:rPr lang="en-US" altLang="zh-CN" dirty="0" smtClean="0"/>
              <a:t>Balanced</a:t>
            </a:r>
          </a:p>
          <a:p>
            <a:r>
              <a:rPr lang="en-US" altLang="zh-CN" dirty="0" smtClean="0"/>
              <a:t>Test dataset</a:t>
            </a:r>
          </a:p>
          <a:p>
            <a:pPr lvl="1"/>
            <a:r>
              <a:rPr lang="en-US" altLang="zh-CN" dirty="0"/>
              <a:t>5w</a:t>
            </a:r>
          </a:p>
          <a:p>
            <a:pPr lvl="1"/>
            <a:r>
              <a:rPr lang="en-US" altLang="zh-CN" dirty="0" err="1"/>
              <a:t>click_num</a:t>
            </a:r>
            <a:r>
              <a:rPr lang="en-US" altLang="zh-CN" dirty="0"/>
              <a:t> removed</a:t>
            </a:r>
          </a:p>
          <a:p>
            <a:pPr lvl="1"/>
            <a:r>
              <a:rPr lang="en-US" altLang="zh-CN" dirty="0"/>
              <a:t>submit your prediction 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 smtClean="0"/>
              <a:t>Image dataset</a:t>
            </a:r>
          </a:p>
          <a:p>
            <a:pPr lvl="1"/>
            <a:r>
              <a:rPr lang="en-US" altLang="zh-CN" dirty="0" smtClean="0"/>
              <a:t>images in train/test dataset.</a:t>
            </a:r>
          </a:p>
        </p:txBody>
      </p:sp>
    </p:spTree>
    <p:extLst>
      <p:ext uri="{BB962C8B-B14F-4D97-AF65-F5344CB8AC3E}">
        <p14:creationId xmlns:p14="http://schemas.microsoft.com/office/powerpoint/2010/main" val="14343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methods. for reference only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</a:p>
          <a:p>
            <a:endParaRPr lang="en-US" altLang="zh-CN" dirty="0"/>
          </a:p>
          <a:p>
            <a:r>
              <a:rPr lang="en-US" altLang="zh-CN" dirty="0" smtClean="0"/>
              <a:t>SVM</a:t>
            </a:r>
          </a:p>
          <a:p>
            <a:endParaRPr lang="en-US" altLang="zh-CN" dirty="0"/>
          </a:p>
          <a:p>
            <a:r>
              <a:rPr lang="en-US" altLang="zh-CN" dirty="0" smtClean="0"/>
              <a:t>Extract text features? Image features?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7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490</Words>
  <Application>Microsoft Office PowerPoint</Application>
  <PresentationFormat>宽屏</PresentationFormat>
  <Paragraphs>99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Digital Image Processing Experiment Description2</vt:lpstr>
      <vt:lpstr>Task – Ad Positive/Negative Feedback Prediction</vt:lpstr>
      <vt:lpstr>QQ Space Ad data format - demo</vt:lpstr>
      <vt:lpstr>QQ Space Ad data format – user attributes</vt:lpstr>
      <vt:lpstr>QQ Space Ad data format – ad ids</vt:lpstr>
      <vt:lpstr>QQ Space Ad data format – ad attributes</vt:lpstr>
      <vt:lpstr>QQ Space Ad data format – ad context</vt:lpstr>
      <vt:lpstr>QQ Space Ad data format – dataset</vt:lpstr>
      <vt:lpstr>Basic methods. for reference only</vt:lpstr>
      <vt:lpstr>Experimental requirements</vt:lpstr>
      <vt:lpstr>Experimental requirements</vt:lpstr>
      <vt:lpstr>Finally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Guohao Li</dc:creator>
  <cp:lastModifiedBy>Guohao Li</cp:lastModifiedBy>
  <cp:revision>29</cp:revision>
  <dcterms:created xsi:type="dcterms:W3CDTF">2016-05-10T00:55:05Z</dcterms:created>
  <dcterms:modified xsi:type="dcterms:W3CDTF">2016-05-13T07:58:47Z</dcterms:modified>
</cp:coreProperties>
</file>