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715007f54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715007f5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15007f54_0_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15007f5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registration system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Camacho, Fabay, Hilario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About </a:t>
            </a:r>
            <a:endParaRPr sz="4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Car registration system is a necessity for the citizens who own private vehicles, for </a:t>
            </a:r>
            <a:r>
              <a:rPr lang="en" sz="1800"/>
              <a:t>identification purposes</a:t>
            </a:r>
            <a:r>
              <a:rPr lang="en" sz="1800"/>
              <a:t>, and for them to be allowed to travel the road legally.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The system registers the name of the owner, including the car brand/model, the weight of the car, and a plate no.(for newly registered vehicles the system provides temporary plates while waiting for the official one).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062875" y="32115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System Example</a:t>
            </a:r>
            <a:endParaRPr sz="37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00" y="90125"/>
            <a:ext cx="5798224" cy="327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875" y="1831000"/>
            <a:ext cx="3817000" cy="21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Stakeholders</a:t>
            </a:r>
            <a:endParaRPr sz="40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025" y="1131350"/>
            <a:ext cx="3877449" cy="387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>
            <p:ph type="title"/>
          </p:nvPr>
        </p:nvSpPr>
        <p:spPr>
          <a:xfrm>
            <a:off x="724450" y="21070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9900"/>
              </a:highlight>
            </a:endParaRPr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4296425" y="3534850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highlight>
                  <a:srgbClr val="FF9900"/>
                </a:highlight>
              </a:rPr>
              <a:t>LTO</a:t>
            </a:r>
            <a:endParaRPr sz="3700">
              <a:highlight>
                <a:srgbClr val="FF9900"/>
              </a:highlight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323900" y="1719175"/>
            <a:ext cx="25662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-The people who manages the files.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-Encoder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425225" y="-329200"/>
            <a:ext cx="2851200" cy="24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Problem</a:t>
            </a:r>
            <a:endParaRPr sz="4000"/>
          </a:p>
        </p:txBody>
      </p:sp>
      <p:sp>
        <p:nvSpPr>
          <p:cNvPr id="163" name="Google Shape;163;p17"/>
          <p:cNvSpPr txBox="1"/>
          <p:nvPr/>
        </p:nvSpPr>
        <p:spPr>
          <a:xfrm>
            <a:off x="250775" y="1245000"/>
            <a:ext cx="7212900" cy="21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Without Car Registration System, there will be a lot of problem on the road, trouble makers will arise specifically those people who do not follow the law.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Also: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-Process of Registration will be slower.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-Possibility of mistakes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-Loss of data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425225" y="-329200"/>
            <a:ext cx="3175200" cy="24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Objectives</a:t>
            </a:r>
            <a:endParaRPr sz="4000"/>
          </a:p>
        </p:txBody>
      </p:sp>
      <p:sp>
        <p:nvSpPr>
          <p:cNvPr id="169" name="Google Shape;169;p18"/>
          <p:cNvSpPr txBox="1"/>
          <p:nvPr/>
        </p:nvSpPr>
        <p:spPr>
          <a:xfrm>
            <a:off x="88825" y="1207625"/>
            <a:ext cx="7212900" cy="21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Easy to navigate by any type of people.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Advanced protection of data.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