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9952942-F9C2-4F3F-B2AE-9E628B823B51}" type="datetimeFigureOut">
              <a:rPr lang="tr-TR" smtClean="0"/>
              <a:pPr/>
              <a:t>28.03.2018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D3C62C-A4F1-4127-9DB4-325A0439A21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milylives.org.uk/advice/toddler-preschool/learning-play/how-children-learn-through-play/" TargetMode="External"/><Relationship Id="rId2" Type="http://schemas.openxmlformats.org/officeDocument/2006/relationships/hyperlink" Target="https://www.motus.com/how-does-technology-impact-your-daily-lif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wtwr.com/postal_games/snakes_ladders.htm" TargetMode="External"/><Relationship Id="rId4" Type="http://schemas.openxmlformats.org/officeDocument/2006/relationships/hyperlink" Target="http://howdoyouplayit.com/board-game-rules-play-board-gam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-89198"/>
            <a:ext cx="7772400" cy="1470025"/>
          </a:xfrm>
        </p:spPr>
        <p:txBody>
          <a:bodyPr/>
          <a:lstStyle/>
          <a:p>
            <a:r>
              <a:rPr lang="tr-TR" dirty="0" smtClean="0"/>
              <a:t>GO!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6394"/>
            <a:ext cx="6400800" cy="1752600"/>
          </a:xfrm>
        </p:spPr>
        <p:txBody>
          <a:bodyPr/>
          <a:lstStyle/>
          <a:p>
            <a:r>
              <a:rPr lang="tr-TR" dirty="0" smtClean="0"/>
              <a:t>FAMNAY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91" t="12914" r="9798"/>
          <a:stretch/>
        </p:blipFill>
        <p:spPr>
          <a:xfrm>
            <a:off x="0" y="-1"/>
            <a:ext cx="9144000" cy="6874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03648" y="-89198"/>
            <a:ext cx="6163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Guess What and GO!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044114">
            <a:off x="122056" y="1179577"/>
            <a:ext cx="1800200" cy="37281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00898"/>
              </a:avLst>
            </a:prstTxWarp>
            <a:spAutoFit/>
            <a:scene3d>
              <a:camera prst="orthographicFront">
                <a:rot lat="20999997" lon="20699968" rev="0"/>
              </a:camera>
              <a:lightRig rig="threePt" dir="t"/>
            </a:scene3d>
            <a:sp3d/>
          </a:bodyPr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 rot="6571493">
            <a:off x="318827" y="2900029"/>
            <a:ext cx="1931713" cy="37884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50880"/>
              </a:avLst>
            </a:prstTxWarp>
            <a:spAutoFit/>
            <a:scene3d>
              <a:camera prst="orthographicFront">
                <a:rot lat="20999997" lon="20699968" rev="0"/>
              </a:camera>
              <a:lightRig rig="threePt" dir="t"/>
            </a:scene3d>
            <a:sp3d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Game Description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558741">
            <a:off x="913144" y="4278565"/>
            <a:ext cx="2520750" cy="37281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68956"/>
              </a:avLst>
            </a:prstTxWarp>
            <a:spAutoFit/>
            <a:scene3d>
              <a:camera prst="orthographicFront">
                <a:rot lat="20999997" lon="20699968" rev="0"/>
              </a:camera>
              <a:lightRig rig="threePt" dir="t"/>
            </a:scene3d>
            <a:sp3d/>
          </a:bodyPr>
          <a:lstStyle/>
          <a:p>
            <a:r>
              <a:rPr lang="tr-TR" dirty="0" smtClean="0"/>
              <a:t>Purpose of the game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 rot="18801185">
            <a:off x="3402400" y="3636586"/>
            <a:ext cx="2307481" cy="35264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38283"/>
              </a:avLst>
            </a:prstTxWarp>
            <a:spAutoFit/>
            <a:scene3d>
              <a:camera prst="orthographicFront">
                <a:rot lat="20999997" lon="20699968" rev="0"/>
              </a:camera>
              <a:lightRig rig="threePt" dir="t"/>
            </a:scene3d>
            <a:sp3d/>
          </a:bodyPr>
          <a:lstStyle/>
          <a:p>
            <a:r>
              <a:rPr lang="tr-TR" dirty="0" smtClean="0"/>
              <a:t>Game features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 rot="170194">
            <a:off x="5885755" y="2912411"/>
            <a:ext cx="2215367" cy="37281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00898"/>
              </a:avLst>
            </a:prstTxWarp>
            <a:spAutoFit/>
            <a:scene3d>
              <a:camera prst="orthographicFront">
                <a:rot lat="20999997" lon="20699968" rev="0"/>
              </a:camera>
              <a:lightRig rig="threePt" dir="t"/>
            </a:scene3d>
            <a:sp3d/>
          </a:bodyPr>
          <a:lstStyle/>
          <a:p>
            <a:r>
              <a:rPr lang="tr-TR" dirty="0" smtClean="0"/>
              <a:t>Background research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 rot="7019102">
            <a:off x="5408303" y="4343695"/>
            <a:ext cx="4836228" cy="494529"/>
          </a:xfrm>
          <a:prstGeom prst="rect">
            <a:avLst/>
          </a:prstGeom>
          <a:noFill/>
        </p:spPr>
        <p:txBody>
          <a:bodyPr vert="vert" wrap="none" rtlCol="0">
            <a:prstTxWarp prst="textArchUp">
              <a:avLst>
                <a:gd name="adj" fmla="val 11417060"/>
              </a:avLst>
            </a:prstTxWarp>
            <a:spAutoFit/>
            <a:scene3d>
              <a:camera prst="orthographicFront">
                <a:rot lat="20999997" lon="20699968" rev="0"/>
              </a:camera>
              <a:lightRig rig="threePt" dir="t"/>
            </a:scene3d>
            <a:sp3d/>
          </a:bodyPr>
          <a:lstStyle/>
          <a:p>
            <a:r>
              <a:rPr lang="tr-TR" dirty="0" smtClean="0"/>
              <a:t>Summary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-88618" y="4884309"/>
            <a:ext cx="1990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ln>
                  <a:solidFill>
                    <a:srgbClr val="FF0000"/>
                  </a:solidFill>
                </a:ln>
                <a:latin typeface="Bodoni MT" pitchFamily="18" charset="0"/>
              </a:rPr>
              <a:t>Franc Gripshi</a:t>
            </a:r>
          </a:p>
          <a:p>
            <a:r>
              <a:rPr lang="tr-TR" i="1" dirty="0" smtClean="0">
                <a:ln>
                  <a:solidFill>
                    <a:srgbClr val="FF0000"/>
                  </a:solidFill>
                </a:ln>
                <a:latin typeface="Bodoni MT" pitchFamily="18" charset="0"/>
              </a:rPr>
              <a:t>Ana Peçini</a:t>
            </a:r>
          </a:p>
          <a:p>
            <a:r>
              <a:rPr lang="tr-TR" i="1" dirty="0" smtClean="0">
                <a:ln>
                  <a:solidFill>
                    <a:srgbClr val="FF0000"/>
                  </a:solidFill>
                </a:ln>
                <a:latin typeface="Bodoni MT" pitchFamily="18" charset="0"/>
              </a:rPr>
              <a:t>Naisila </a:t>
            </a:r>
            <a:r>
              <a:rPr lang="tr-TR" i="1" dirty="0" smtClean="0">
                <a:ln>
                  <a:solidFill>
                    <a:srgbClr val="FF0000"/>
                  </a:solidFill>
                </a:ln>
                <a:latin typeface="Bodoni MT" pitchFamily="18" charset="0"/>
              </a:rPr>
              <a:t>Puka</a:t>
            </a:r>
            <a:endParaRPr lang="en-US" i="1" dirty="0" smtClean="0">
              <a:ln>
                <a:solidFill>
                  <a:srgbClr val="FF0000"/>
                </a:solidFill>
              </a:ln>
              <a:latin typeface="Bodoni MT" pitchFamily="18" charset="0"/>
            </a:endParaRPr>
          </a:p>
          <a:p>
            <a:r>
              <a:rPr lang="tr-TR" i="1" dirty="0" smtClean="0">
                <a:ln>
                  <a:solidFill>
                    <a:srgbClr val="FF0000"/>
                  </a:solidFill>
                </a:ln>
                <a:latin typeface="Bodoni MT" pitchFamily="18" charset="0"/>
              </a:rPr>
              <a:t>Mustafa Bayraktar</a:t>
            </a:r>
            <a:endParaRPr lang="en-US" i="1" dirty="0">
              <a:ln>
                <a:solidFill>
                  <a:srgbClr val="FF0000"/>
                </a:solidFill>
              </a:ln>
              <a:latin typeface="Bodoni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3479" y="834132"/>
            <a:ext cx="132350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tr-TR" sz="2000" b="1" i="1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</a:rPr>
              <a:t>Group 2B</a:t>
            </a:r>
          </a:p>
          <a:p>
            <a:r>
              <a:rPr lang="tr-TR" sz="2000" b="1" i="1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</a:rPr>
              <a:t>FAMNAY</a:t>
            </a:r>
            <a:endParaRPr lang="en-US" sz="2000" b="1" i="1" dirty="0">
              <a:ln>
                <a:solidFill>
                  <a:srgbClr val="FF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7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How does technology impact your daily life : </a:t>
            </a:r>
            <a:r>
              <a:rPr lang="en-US" b="1" i="1" dirty="0" err="1"/>
              <a:t>Gebski</a:t>
            </a:r>
            <a:r>
              <a:rPr lang="en-US" b="1" i="1" dirty="0"/>
              <a:t>, Todd. </a:t>
            </a:r>
            <a:r>
              <a:rPr lang="en-US" u="sng" dirty="0">
                <a:hlinkClick r:id="rId2"/>
              </a:rPr>
              <a:t>https://www.motus.com/how-does-technology-impact-your-daily-life/</a:t>
            </a:r>
            <a:r>
              <a:rPr lang="en-US" dirty="0"/>
              <a:t> , 28/02/2017</a:t>
            </a:r>
            <a:endParaRPr lang="tr-TR" dirty="0"/>
          </a:p>
          <a:p>
            <a:r>
              <a:rPr lang="en-US" b="1" i="1" dirty="0"/>
              <a:t>How children learn through play : McKay, Steven. 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http://www.familylives.org.uk/advice/toddler-preschool/learning-play/how-children-learn-through-play/</a:t>
            </a:r>
            <a:r>
              <a:rPr lang="en-US" dirty="0"/>
              <a:t> , 28/02/2017</a:t>
            </a:r>
            <a:endParaRPr lang="tr-TR" dirty="0"/>
          </a:p>
          <a:p>
            <a:r>
              <a:rPr lang="en-US" b="1" i="1" dirty="0"/>
              <a:t>The Sorry Board Game Rules: How Do You Play the Sorry Board Game? : Coli, Amanda. </a:t>
            </a:r>
            <a:r>
              <a:rPr lang="en-US" u="sng" dirty="0">
                <a:hlinkClick r:id="rId4"/>
              </a:rPr>
              <a:t>http://howdoyouplayit.com/board-game-rules-play-board-game/</a:t>
            </a:r>
            <a:r>
              <a:rPr lang="en-US" dirty="0"/>
              <a:t> , 28/02/2017</a:t>
            </a:r>
            <a:endParaRPr lang="tr-TR" dirty="0"/>
          </a:p>
          <a:p>
            <a:r>
              <a:rPr lang="en-US" b="1" i="1" dirty="0"/>
              <a:t>Snakes and ladders - Postal Rules : </a:t>
            </a:r>
            <a:r>
              <a:rPr lang="en-US" b="1" i="1" dirty="0" err="1"/>
              <a:t>Thomasson</a:t>
            </a:r>
            <a:r>
              <a:rPr lang="en-US" b="1" i="1" dirty="0"/>
              <a:t>, Keith. </a:t>
            </a:r>
            <a:r>
              <a:rPr lang="en-US" u="sng" dirty="0">
                <a:hlinkClick r:id="rId5"/>
              </a:rPr>
              <a:t>http://www.fwtwr.com/postal_games/snakes_ladders.htm</a:t>
            </a:r>
            <a:r>
              <a:rPr lang="en-US" dirty="0"/>
              <a:t> , version 3.0, 28/02/2017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71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</a:t>
            </a:r>
            <a:r>
              <a:rPr lang="tr-TR" dirty="0" smtClean="0"/>
              <a:t>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Play is one of the fundamental routes in which youngsters learn.</a:t>
            </a:r>
          </a:p>
          <a:p>
            <a:r>
              <a:rPr lang="tr-TR" dirty="0" smtClean="0"/>
              <a:t>Play       Fun        Kids regularly turn out to be extremely caught up in what they are doing.</a:t>
            </a:r>
          </a:p>
          <a:p>
            <a:r>
              <a:rPr lang="tr-TR" dirty="0" smtClean="0"/>
              <a:t>Playing helps children build up the capacity to learn.</a:t>
            </a:r>
          </a:p>
          <a:p>
            <a:r>
              <a:rPr lang="tr-TR" dirty="0" smtClean="0"/>
              <a:t>Our educational game is the perfect balance of learning and leisure. 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693595" cy="98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71925" y="2502629"/>
            <a:ext cx="425312" cy="28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323317"/>
            <a:ext cx="2592288" cy="20047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02104" y="5229200"/>
            <a:ext cx="19907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2000" b="1" cap="all" dirty="0" smtClean="0">
                <a:ln w="9000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LEiSURE</a:t>
            </a:r>
            <a:endParaRPr lang="en-US" sz="5400" b="1" cap="none" spc="0" dirty="0">
              <a:ln w="9000" cmpd="sng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1875" y="5325668"/>
            <a:ext cx="18722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tr-TR" sz="2000" b="1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LEARNING</a:t>
            </a:r>
            <a:endParaRPr lang="en-US" sz="2000" b="1" cap="none" spc="0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82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Game Description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509120"/>
            <a:ext cx="2520280" cy="19701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game</a:t>
            </a:r>
          </a:p>
          <a:p>
            <a:r>
              <a:rPr lang="en-US" dirty="0" smtClean="0"/>
              <a:t>Numbered and gridded squares</a:t>
            </a:r>
          </a:p>
          <a:p>
            <a:r>
              <a:rPr lang="en-US" dirty="0" smtClean="0"/>
              <a:t>Multiple quest</a:t>
            </a:r>
            <a:r>
              <a:rPr lang="tr-TR" dirty="0" smtClean="0"/>
              <a:t>ions from different areas, which help or hinder the player’s progress.</a:t>
            </a:r>
          </a:p>
          <a:p>
            <a:r>
              <a:rPr lang="tr-TR" dirty="0" smtClean="0"/>
              <a:t>The player(s) has/have to pass through challenges in order to make the way to the top.</a:t>
            </a:r>
          </a:p>
          <a:p>
            <a:r>
              <a:rPr lang="tr-TR" dirty="0" smtClean="0"/>
              <a:t>Player(s) will get either a positive or negative evaluation.</a:t>
            </a:r>
          </a:p>
          <a:p>
            <a:r>
              <a:rPr lang="tr-T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 game, written in Java code.</a:t>
            </a: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5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600200"/>
          </a:xfrm>
        </p:spPr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Purpose of the game and possible users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5"/>
            <a:ext cx="8229600" cy="4032448"/>
          </a:xfrm>
        </p:spPr>
        <p:txBody>
          <a:bodyPr>
            <a:normAutofit/>
          </a:bodyPr>
          <a:lstStyle/>
          <a:p>
            <a:r>
              <a:rPr lang="tr-TR" dirty="0" smtClean="0"/>
              <a:t>Within anyone’s reach ( child, adult, beginner , expert).</a:t>
            </a:r>
          </a:p>
          <a:p>
            <a:r>
              <a:rPr lang="tr-TR" dirty="0" smtClean="0"/>
              <a:t>Mainly for young ages.</a:t>
            </a:r>
          </a:p>
          <a:p>
            <a:r>
              <a:rPr lang="tr-TR" dirty="0" smtClean="0"/>
              <a:t>Different levels of difficulty</a:t>
            </a:r>
          </a:p>
          <a:p>
            <a:pPr marL="514350" indent="-514350">
              <a:buFont typeface="+mj-lt"/>
              <a:buAutoNum type="romanUcPeriod"/>
            </a:pPr>
            <a:r>
              <a:rPr lang="tr-TR" dirty="0" smtClean="0"/>
              <a:t>Prepares children for more formal school life.(easy)</a:t>
            </a:r>
          </a:p>
          <a:p>
            <a:pPr marL="514350" indent="-514350">
              <a:buFont typeface="+mj-lt"/>
              <a:buAutoNum type="romanUcPeriod"/>
            </a:pPr>
            <a:r>
              <a:rPr lang="tr-TR" dirty="0" smtClean="0"/>
              <a:t>Requires </a:t>
            </a:r>
            <a:r>
              <a:rPr lang="tr-TR" dirty="0"/>
              <a:t>a </a:t>
            </a:r>
            <a:r>
              <a:rPr lang="tr-TR" dirty="0" smtClean="0"/>
              <a:t>wide </a:t>
            </a:r>
            <a:r>
              <a:rPr lang="tr-TR" dirty="0"/>
              <a:t>knowledge of </a:t>
            </a:r>
            <a:r>
              <a:rPr lang="tr-TR" dirty="0" smtClean="0"/>
              <a:t>English academic  </a:t>
            </a:r>
            <a:r>
              <a:rPr lang="tr-TR" dirty="0"/>
              <a:t>vocabulary</a:t>
            </a:r>
            <a:r>
              <a:rPr lang="tr-TR" dirty="0" smtClean="0"/>
              <a:t>.(hard)</a:t>
            </a:r>
          </a:p>
          <a:p>
            <a:r>
              <a:rPr lang="tr-TR" dirty="0"/>
              <a:t>I</a:t>
            </a:r>
            <a:r>
              <a:rPr lang="tr-TR" dirty="0" smtClean="0"/>
              <a:t>t can be played solo or with multiple players.</a:t>
            </a:r>
          </a:p>
          <a:p>
            <a:endParaRPr lang="tr-TR" dirty="0"/>
          </a:p>
          <a:p>
            <a:pPr marL="514350" indent="-514350">
              <a:buFont typeface="+mj-lt"/>
              <a:buAutoNum type="romanUcPeriod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="" xmlns:p14="http://schemas.microsoft.com/office/powerpoint/2010/main" val="660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Game features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USERS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PAWNS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Anonymous (will not be saved)</a:t>
            </a:r>
          </a:p>
          <a:p>
            <a:r>
              <a:rPr lang="tr-TR" sz="1800" dirty="0" smtClean="0"/>
              <a:t>Thus no need to log in or sign up for the game.</a:t>
            </a:r>
          </a:p>
          <a:p>
            <a:r>
              <a:rPr lang="tr-TR" sz="1800" dirty="0" smtClean="0"/>
              <a:t>Enter your </a:t>
            </a:r>
            <a:r>
              <a:rPr lang="en-US" sz="1800" dirty="0" smtClean="0"/>
              <a:t>info and sign up! Be a </a:t>
            </a:r>
            <a:r>
              <a:rPr lang="en-US" sz="1800" dirty="0" err="1" smtClean="0"/>
              <a:t>gwager</a:t>
            </a:r>
            <a:r>
              <a:rPr lang="en-US" sz="1800" dirty="0" smtClean="0"/>
              <a:t>!</a:t>
            </a:r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They will be designed </a:t>
            </a:r>
            <a:r>
              <a:rPr lang="en-US" sz="1800" dirty="0" smtClean="0"/>
              <a:t>in distinguishable </a:t>
            </a:r>
            <a:r>
              <a:rPr lang="en-US" sz="1800" dirty="0"/>
              <a:t>shapes and </a:t>
            </a:r>
            <a:r>
              <a:rPr lang="en-US" sz="1800" dirty="0" smtClean="0"/>
              <a:t>colors</a:t>
            </a:r>
            <a:r>
              <a:rPr lang="tr-TR" sz="1800" dirty="0" smtClean="0"/>
              <a:t>.</a:t>
            </a:r>
          </a:p>
          <a:p>
            <a:r>
              <a:rPr lang="tr-TR" sz="1800" dirty="0" smtClean="0"/>
              <a:t>Might look a little bit like these.</a:t>
            </a:r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89040"/>
            <a:ext cx="3672408" cy="2448272"/>
          </a:xfrm>
          <a:prstGeom prst="rect">
            <a:avLst/>
          </a:prstGeom>
        </p:spPr>
      </p:pic>
      <p:pic>
        <p:nvPicPr>
          <p:cNvPr id="1027" name="Picture 3" descr="C:\Program Files\Microsoft Office\MEDIA\CAGCAT10\j015799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" y="980728"/>
            <a:ext cx="2284171" cy="3813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Program Files\Microsoft Office\MEDIA\CAGCAT10\j015799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63" y="980728"/>
            <a:ext cx="2284171" cy="3813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935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0690" y="1556792"/>
            <a:ext cx="2664296" cy="3429000"/>
          </a:xfrm>
        </p:spPr>
        <p:txBody>
          <a:bodyPr/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>Mov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>ing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>vehicle of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>users</a:t>
            </a:r>
            <a: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>.</a:t>
            </a:r>
            <a:b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/>
            </a:r>
            <a:b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/>
            </a:r>
            <a:b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/>
            </a:r>
            <a:b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/>
            </a:r>
            <a:b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/>
            </a:r>
            <a:b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/>
            </a:r>
            <a:b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/>
            </a:r>
            <a:br>
              <a:rPr lang="tr-T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  <a:t/>
            </a:r>
            <a:b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itchFamily="34" charset="0"/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entury Gothic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3528" y="620688"/>
            <a:ext cx="4040188" cy="609600"/>
          </a:xfrm>
        </p:spPr>
        <p:txBody>
          <a:bodyPr/>
          <a:lstStyle/>
          <a:p>
            <a:r>
              <a:rPr lang="tr-TR" b="1" dirty="0" smtClean="0"/>
              <a:t>BACKGROUND</a:t>
            </a:r>
            <a:endParaRPr lang="tr-TR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4008" y="620688"/>
            <a:ext cx="4041775" cy="609600"/>
          </a:xfrm>
        </p:spPr>
        <p:txBody>
          <a:bodyPr/>
          <a:lstStyle/>
          <a:p>
            <a:r>
              <a:rPr lang="tr-TR" b="1" dirty="0" smtClean="0"/>
              <a:t>DICE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67744" y="1321298"/>
            <a:ext cx="2663152" cy="3913632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endParaRPr lang="tr-TR" sz="1800" dirty="0"/>
          </a:p>
          <a:p>
            <a:r>
              <a:rPr lang="tr-TR" sz="1800" dirty="0" smtClean="0"/>
              <a:t>A personally</a:t>
            </a:r>
            <a:r>
              <a:rPr lang="en-US" sz="1800" dirty="0" smtClean="0"/>
              <a:t> </a:t>
            </a:r>
            <a:r>
              <a:rPr lang="en-US" sz="1800" dirty="0"/>
              <a:t>designed forest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tr-TR" sz="1800" dirty="0" smtClean="0"/>
              <a:t>It will have </a:t>
            </a:r>
            <a:r>
              <a:rPr lang="en-US" sz="1800" dirty="0" smtClean="0"/>
              <a:t>gridded </a:t>
            </a:r>
            <a:r>
              <a:rPr lang="en-US" sz="1800" dirty="0"/>
              <a:t>boxes through which the users will follow their path to the final </a:t>
            </a:r>
            <a:r>
              <a:rPr lang="en-US" sz="1800" dirty="0" smtClean="0"/>
              <a:t>box</a:t>
            </a:r>
            <a:r>
              <a:rPr lang="tr-TR" sz="1800" dirty="0" smtClean="0"/>
              <a:t>.</a:t>
            </a:r>
          </a:p>
          <a:p>
            <a:pPr marL="0" indent="0">
              <a:buNone/>
            </a:pPr>
            <a:r>
              <a:rPr lang="tr-TR" sz="1800" dirty="0" smtClean="0"/>
              <a:t>      Similar to this.</a:t>
            </a:r>
          </a:p>
          <a:p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1310592" cy="3913188"/>
          </a:xfrm>
        </p:spPr>
      </p:pic>
      <p:sp>
        <p:nvSpPr>
          <p:cNvPr id="9" name="Left Arrow 8"/>
          <p:cNvSpPr/>
          <p:nvPr/>
        </p:nvSpPr>
        <p:spPr>
          <a:xfrm>
            <a:off x="2123728" y="4116183"/>
            <a:ext cx="504056" cy="21602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4825" b="92105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063230"/>
            <a:ext cx="2857500" cy="2171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45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005" y="548680"/>
            <a:ext cx="6646995" cy="673758"/>
          </a:xfrm>
        </p:spPr>
        <p:txBody>
          <a:bodyPr/>
          <a:lstStyle/>
          <a:p>
            <a:r>
              <a:rPr lang="tr-T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BOXES &amp; CHALLENGES 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197685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Boxes </a:t>
            </a:r>
            <a:r>
              <a:rPr lang="en-US" sz="1800" dirty="0">
                <a:solidFill>
                  <a:schemeClr val="tx1"/>
                </a:solidFill>
              </a:rPr>
              <a:t>can have bonuses and punishments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tr-TR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When the user moves to a particular box after he /she rolls the dice, they receive a question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tr-TR" sz="1800" dirty="0" smtClean="0">
              <a:solidFill>
                <a:schemeClr val="tx1"/>
              </a:solidFill>
            </a:endParaRPr>
          </a:p>
          <a:p>
            <a:r>
              <a:rPr lang="tr-TR" sz="1800" dirty="0" smtClean="0">
                <a:solidFill>
                  <a:schemeClr val="tx1"/>
                </a:solidFill>
              </a:rPr>
              <a:t>Different areas, different levels of difficulty (which can be predecided.)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840" t="37474" r="34187" b="20988"/>
          <a:stretch/>
        </p:blipFill>
        <p:spPr bwMode="auto">
          <a:xfrm rot="20903322">
            <a:off x="320808" y="209055"/>
            <a:ext cx="2208615" cy="12909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908" t="16292" r="23178" b="24069"/>
          <a:stretch/>
        </p:blipFill>
        <p:spPr bwMode="auto">
          <a:xfrm rot="21254984">
            <a:off x="300903" y="3842094"/>
            <a:ext cx="4065782" cy="26273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09" t="6941" r="35536" b="9204"/>
          <a:stretch/>
        </p:blipFill>
        <p:spPr bwMode="auto">
          <a:xfrm>
            <a:off x="5118931" y="3760151"/>
            <a:ext cx="3541715" cy="27272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84870" y="4052304"/>
            <a:ext cx="979505" cy="167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038" t="16563" r="28972" b="30935"/>
          <a:stretch/>
        </p:blipFill>
        <p:spPr>
          <a:xfrm rot="413673">
            <a:off x="5840564" y="1357693"/>
            <a:ext cx="3095351" cy="212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051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80306">
            <a:off x="5502582" y="278591"/>
            <a:ext cx="3450613" cy="1940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2524"/>
            <a:ext cx="8229600" cy="1600200"/>
          </a:xfrm>
        </p:spPr>
        <p:txBody>
          <a:bodyPr/>
          <a:lstStyle/>
          <a:p>
            <a:r>
              <a:rPr lang="tr-TR" dirty="0" smtClean="0"/>
              <a:t>Background research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525963"/>
          </a:xfrm>
        </p:spPr>
        <p:txBody>
          <a:bodyPr>
            <a:normAutofit/>
          </a:bodyPr>
          <a:lstStyle/>
          <a:p>
            <a:r>
              <a:rPr lang="tr-TR" sz="2800" b="1" i="1" dirty="0" smtClean="0"/>
              <a:t>Sorry : </a:t>
            </a:r>
            <a:r>
              <a:rPr lang="tr-TR" dirty="0" smtClean="0"/>
              <a:t>A board game which is similar to ours in these aspects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First who goes through all the boxes wins.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One player eliminates the other if he goes to the latter’s exact spot.</a:t>
            </a:r>
          </a:p>
          <a:p>
            <a:r>
              <a:rPr lang="tr-TR" dirty="0" smtClean="0"/>
              <a:t>However, our game differs because: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Path design will be an advanced background which will of course be user friendly.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Each player has exactly one representing pawn.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Game is focused on quiz/puzzle solving.</a:t>
            </a:r>
          </a:p>
          <a:p>
            <a:endParaRPr lang="tr-TR" sz="2800" b="1" i="1" dirty="0"/>
          </a:p>
        </p:txBody>
      </p:sp>
    </p:spTree>
    <p:extLst>
      <p:ext uri="{BB962C8B-B14F-4D97-AF65-F5344CB8AC3E}">
        <p14:creationId xmlns="" xmlns:p14="http://schemas.microsoft.com/office/powerpoint/2010/main" val="33096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128792" cy="35749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4725144"/>
            <a:ext cx="6984776" cy="360040"/>
          </a:xfrm>
        </p:spPr>
        <p:txBody>
          <a:bodyPr>
            <a:prstTxWarp prst="textWave2">
              <a:avLst/>
            </a:prstTxWarp>
            <a:normAutofit/>
          </a:bodyPr>
          <a:lstStyle/>
          <a:p>
            <a:pPr marL="0" indent="0">
              <a:buNone/>
            </a:pPr>
            <a:r>
              <a:rPr lang="tr-TR" sz="1200" spc="8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A game for those who seek to find, learning and leisure both combined! ©</a:t>
            </a:r>
            <a:endParaRPr lang="tr-TR" sz="1200" spc="8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9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318</TotalTime>
  <Words>501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GO!</vt:lpstr>
      <vt:lpstr>Introduction</vt:lpstr>
      <vt:lpstr>Game Description</vt:lpstr>
      <vt:lpstr> Purpose of the game and possible users</vt:lpstr>
      <vt:lpstr>Game features</vt:lpstr>
      <vt:lpstr>Moving vehicle of users.         </vt:lpstr>
      <vt:lpstr>BOXES &amp; CHALLENGES </vt:lpstr>
      <vt:lpstr>Background research</vt:lpstr>
      <vt:lpstr>Slide 9</vt:lpstr>
      <vt:lpstr>References</vt:lpstr>
    </vt:vector>
  </TitlesOfParts>
  <Company>Bilkent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Pecini</dc:creator>
  <cp:lastModifiedBy>pc</cp:lastModifiedBy>
  <cp:revision>36</cp:revision>
  <dcterms:created xsi:type="dcterms:W3CDTF">2017-03-12T14:50:50Z</dcterms:created>
  <dcterms:modified xsi:type="dcterms:W3CDTF">2018-03-27T23:17:01Z</dcterms:modified>
</cp:coreProperties>
</file>