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3F78E8-C44C-432F-A821-87234B5E19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s-MX" dirty="0"/>
            </a:br>
            <a:r>
              <a:rPr lang="es-MX" dirty="0" err="1"/>
              <a:t>NOTIaPP</a:t>
            </a:r>
            <a:r>
              <a:rPr lang="es-MX" dirty="0"/>
              <a:t>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769A08-BFAF-475E-AC5B-529D85950E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Ian Alexandro </a:t>
            </a:r>
            <a:r>
              <a:rPr lang="es-MX" dirty="0" err="1"/>
              <a:t>Solis</a:t>
            </a:r>
            <a:r>
              <a:rPr lang="es-MX" dirty="0"/>
              <a:t> Cardona	1669117 </a:t>
            </a:r>
          </a:p>
          <a:p>
            <a:r>
              <a:rPr lang="es-MX" dirty="0"/>
              <a:t>Fernando De Luna Guardiola	1726916</a:t>
            </a:r>
          </a:p>
        </p:txBody>
      </p:sp>
    </p:spTree>
    <p:extLst>
      <p:ext uri="{BB962C8B-B14F-4D97-AF65-F5344CB8AC3E}">
        <p14:creationId xmlns:p14="http://schemas.microsoft.com/office/powerpoint/2010/main" val="867787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4B55AA-7D60-40B8-BB11-3B1484DB6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506382"/>
            <a:ext cx="8698706" cy="1507067"/>
          </a:xfrm>
        </p:spPr>
        <p:txBody>
          <a:bodyPr/>
          <a:lstStyle/>
          <a:p>
            <a:pPr algn="r"/>
            <a:r>
              <a:rPr lang="es-MX" dirty="0" err="1"/>
              <a:t>login</a:t>
            </a:r>
            <a:endParaRPr lang="es-MX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7BF7805B-B769-454D-93E5-401E22D333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402"/>
          <a:stretch/>
        </p:blipFill>
        <p:spPr>
          <a:xfrm>
            <a:off x="519906" y="210197"/>
            <a:ext cx="8863012" cy="471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381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D772A3-68EF-4B76-BD42-24607AC51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MX" dirty="0" err="1"/>
              <a:t>login</a:t>
            </a:r>
            <a:endParaRPr lang="es-MX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8E758CF-35F9-401C-A991-EE5D253BA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174"/>
          <a:stretch/>
        </p:blipFill>
        <p:spPr>
          <a:xfrm>
            <a:off x="528268" y="308073"/>
            <a:ext cx="8690344" cy="463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23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496A6C-7EDA-4E07-9CD6-32769E105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MX" dirty="0"/>
              <a:t>Home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470399E-23E7-4ED2-B484-B96FC192AA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115"/>
          <a:stretch/>
        </p:blipFill>
        <p:spPr>
          <a:xfrm>
            <a:off x="183622" y="190500"/>
            <a:ext cx="895879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358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9FB3CC-5095-4214-8670-479908BBE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MX" dirty="0" err="1"/>
              <a:t>search</a:t>
            </a:r>
            <a:endParaRPr lang="es-MX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B4E498D-35D2-414E-87A9-99CEBCAF63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875"/>
          <a:stretch/>
        </p:blipFill>
        <p:spPr>
          <a:xfrm>
            <a:off x="335860" y="200024"/>
            <a:ext cx="8882752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50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5D4C38-75A7-4701-A9F7-C33E0BBA1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717240" cy="1507067"/>
          </a:xfrm>
        </p:spPr>
        <p:txBody>
          <a:bodyPr/>
          <a:lstStyle/>
          <a:p>
            <a:pPr algn="r"/>
            <a:r>
              <a:rPr lang="es-MX" dirty="0"/>
              <a:t>Show </a:t>
            </a:r>
            <a:r>
              <a:rPr lang="es-MX" dirty="0" err="1"/>
              <a:t>notice</a:t>
            </a:r>
            <a:endParaRPr lang="es-MX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B41A668-045D-4217-8497-9139188DC8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875"/>
          <a:stretch/>
        </p:blipFill>
        <p:spPr>
          <a:xfrm>
            <a:off x="394091" y="152400"/>
            <a:ext cx="9007361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650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30DBE8-FD1E-4016-A756-E06CA7EC3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MX" dirty="0"/>
              <a:t>Show </a:t>
            </a:r>
            <a:r>
              <a:rPr lang="es-MX" dirty="0" err="1"/>
              <a:t>notice</a:t>
            </a:r>
            <a:endParaRPr lang="es-MX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8C903F3-19B8-4F67-8F51-E39D85C25A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875"/>
          <a:stretch/>
        </p:blipFill>
        <p:spPr>
          <a:xfrm>
            <a:off x="175650" y="142875"/>
            <a:ext cx="9042962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068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1A674-93F8-452D-A975-FA336D93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MX" dirty="0" err="1"/>
              <a:t>Notice</a:t>
            </a:r>
            <a:r>
              <a:rPr lang="es-MX" dirty="0"/>
              <a:t> </a:t>
            </a:r>
            <a:r>
              <a:rPr lang="es-MX" dirty="0" err="1"/>
              <a:t>detail</a:t>
            </a:r>
            <a:endParaRPr lang="es-MX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7A0EDC8F-163B-45DC-98C6-06C1FBE0C3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611"/>
          <a:stretch/>
        </p:blipFill>
        <p:spPr>
          <a:xfrm>
            <a:off x="381001" y="257175"/>
            <a:ext cx="8765534" cy="470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983047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</TotalTime>
  <Words>25</Words>
  <Application>Microsoft Office PowerPoint</Application>
  <PresentationFormat>Panorámica</PresentationFormat>
  <Paragraphs>10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Sector</vt:lpstr>
      <vt:lpstr> NOTIaPP!</vt:lpstr>
      <vt:lpstr>login</vt:lpstr>
      <vt:lpstr>login</vt:lpstr>
      <vt:lpstr>Home</vt:lpstr>
      <vt:lpstr>search</vt:lpstr>
      <vt:lpstr>Show notice</vt:lpstr>
      <vt:lpstr>Show notice</vt:lpstr>
      <vt:lpstr>Notice detail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LMAD_PWI-NOTIaPP!</dc:title>
  <dc:creator>FERNANDO DE LUNA GUARDIOLA</dc:creator>
  <cp:lastModifiedBy>FERNANDO DE LUNA GUARDIOLA</cp:lastModifiedBy>
  <cp:revision>4</cp:revision>
  <dcterms:created xsi:type="dcterms:W3CDTF">2020-10-14T00:25:48Z</dcterms:created>
  <dcterms:modified xsi:type="dcterms:W3CDTF">2020-10-14T00:39:15Z</dcterms:modified>
</cp:coreProperties>
</file>