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"/>
  </p:notesMasterIdLst>
  <p:sldIdLst>
    <p:sldId id="256" r:id="rId2"/>
    <p:sldId id="265" r:id="rId3"/>
    <p:sldId id="272" r:id="rId4"/>
    <p:sldId id="273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BE1397-9AE4-43F2-914B-07DC48FEC12F}">
          <p14:sldIdLst>
            <p14:sldId id="256"/>
          </p14:sldIdLst>
        </p14:section>
        <p14:section name="About Us" id="{538D86A5-31C4-4A02-8FD9-457CAD4A8702}">
          <p14:sldIdLst>
            <p14:sldId id="265"/>
            <p14:sldId id="272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5126" autoAdjust="0"/>
  </p:normalViewPr>
  <p:slideViewPr>
    <p:cSldViewPr snapToGrid="0">
      <p:cViewPr varScale="1">
        <p:scale>
          <a:sx n="77" d="100"/>
          <a:sy n="77" d="100"/>
        </p:scale>
        <p:origin x="74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17309-029D-4029-8C81-F112B5F5F12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FA561-C50F-4A6F-AAD2-AEF565DC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78553" y="126954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d/logo-gmail-e-mail-1162901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location-pointer-pin-google-map-158934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pixabay.com/en/phone-call-telephone-651704/" TargetMode="External"/><Relationship Id="rId9" Type="http://schemas.openxmlformats.org/officeDocument/2006/relationships/hyperlink" Target="mailto:kanakprints@gmail.com?subject=Enquiry%20for%20produ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69A721-1A10-4D96-83B3-FE73ACB0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19" y="1272800"/>
            <a:ext cx="6726419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dirty="0">
                <a:solidFill>
                  <a:srgbClr val="3E4095"/>
                </a:solidFill>
              </a:rPr>
              <a:t>Kanak print-n-pack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2C1799A8-F698-4028-9341-86D8D72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248" y="2502294"/>
            <a:ext cx="1969673" cy="1838821"/>
          </a:xfrm>
          <a:prstGeom prst="rect">
            <a:avLst/>
          </a:prstGeom>
          <a:gradFill>
            <a:gsLst>
              <a:gs pos="0">
                <a:srgbClr val="3E409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06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2C1799A8-F698-4028-9341-86D8D72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0" y="794695"/>
            <a:ext cx="499810" cy="466606"/>
          </a:xfrm>
          <a:prstGeom prst="rect">
            <a:avLst/>
          </a:prstGeom>
          <a:gradFill>
            <a:gsLst>
              <a:gs pos="0">
                <a:srgbClr val="3E409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7C7CFE14-B761-4037-A56B-4710A83C4E19}"/>
              </a:ext>
            </a:extLst>
          </p:cNvPr>
          <p:cNvSpPr txBox="1">
            <a:spLocks/>
          </p:cNvSpPr>
          <p:nvPr/>
        </p:nvSpPr>
        <p:spPr>
          <a:xfrm>
            <a:off x="1288800" y="1045590"/>
            <a:ext cx="5767320" cy="466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800" b="1">
                <a:solidFill>
                  <a:srgbClr val="3E4095"/>
                </a:solidFill>
              </a:rPr>
              <a:t>About 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3D2BE-6DAD-4DCC-8FC3-BD742C691B51}"/>
              </a:ext>
            </a:extLst>
          </p:cNvPr>
          <p:cNvSpPr txBox="1"/>
          <p:nvPr/>
        </p:nvSpPr>
        <p:spPr>
          <a:xfrm>
            <a:off x="1251917" y="1405187"/>
            <a:ext cx="6877956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the year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1997,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“Kanak Print-N-Pack ”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Leading Manufacturer and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Dealer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wide range of Paper, PVC &amp; PP Products used in the packaging and value addition for your products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engaged in manufacturing, supplying, wholesaler, distributer, trading a wide assortment.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Printed Satin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Ribbon Roll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Rubber Silicon Label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Taffeta Labels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Printed Stickers,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Sticker.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Clear PVC Bag, Soft PVC Pouches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Stitched Pvc bags</a:t>
            </a:r>
            <a:endParaRPr lang="en-US" sz="15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Thermocol sheets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Boxes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Rubber tags &amp; Rubber keychain</a:t>
            </a:r>
          </a:p>
          <a:p>
            <a:pPr marL="628650" lvl="1" indent="-171450">
              <a:buClr>
                <a:srgbClr val="3E4095"/>
              </a:buClr>
              <a:buFont typeface="Arial" panose="020B0604020202020204" pitchFamily="34" charset="0"/>
              <a:buChar char="•"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E4095"/>
              </a:buClr>
            </a:pP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valued clients can avail these products from us at reasonable rates.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Ably led by 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“Mr.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 Mehta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outshine all competitors in all aspects.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have gained a remarkable and strong position in the market.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3E4095"/>
              </a:buClr>
              <a:buFont typeface="Wingdings" panose="05000000000000000000" pitchFamily="2" charset="2"/>
              <a:buChar char="v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he Conveyor With Packaging. Printing Factory Stock Photo, Picture And  Royalty Free Image. Image 41904755.">
            <a:extLst>
              <a:ext uri="{FF2B5EF4-FFF2-40B4-BE49-F238E27FC236}">
                <a16:creationId xmlns:a16="http://schemas.microsoft.com/office/drawing/2014/main" id="{DE3E857B-B084-44DD-9DD7-99743D295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44" y="1577900"/>
            <a:ext cx="3199605" cy="40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0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186A0-FD25-4EE0-ABDC-1A39DD7C479C}"/>
              </a:ext>
            </a:extLst>
          </p:cNvPr>
          <p:cNvSpPr txBox="1"/>
          <p:nvPr/>
        </p:nvSpPr>
        <p:spPr>
          <a:xfrm>
            <a:off x="9589046" y="128608"/>
            <a:ext cx="129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LABEL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1F08004E-61D9-4AD2-90BB-20710C0F6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" y="76212"/>
            <a:ext cx="602738" cy="5626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63A490-2107-42EB-AC21-BC3219104BBC}"/>
              </a:ext>
            </a:extLst>
          </p:cNvPr>
          <p:cNvSpPr txBox="1"/>
          <p:nvPr/>
        </p:nvSpPr>
        <p:spPr>
          <a:xfrm>
            <a:off x="8743950" y="1151164"/>
            <a:ext cx="2671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Woven Label and Satin Label used in garment industry, hosiery industry, textile fabric industry for  branding awareness.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produce a wide variety of labels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best grade material according to the defined guidelines of market.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2FB325-AA92-47ED-ACB4-F5C2C95D0B36}"/>
              </a:ext>
            </a:extLst>
          </p:cNvPr>
          <p:cNvSpPr/>
          <p:nvPr/>
        </p:nvSpPr>
        <p:spPr>
          <a:xfrm>
            <a:off x="18282" y="0"/>
            <a:ext cx="8153912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6E4E60-6EF1-4FCD-B787-8ABA5BEF4DF5}"/>
              </a:ext>
            </a:extLst>
          </p:cNvPr>
          <p:cNvSpPr txBox="1"/>
          <p:nvPr/>
        </p:nvSpPr>
        <p:spPr>
          <a:xfrm>
            <a:off x="3307970" y="3362606"/>
            <a:ext cx="17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Woven Label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2030D7B8-C170-40DC-9C1A-6B4605BA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8" y="790126"/>
            <a:ext cx="2464119" cy="2684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id="{E93B0B53-9792-434D-B7E0-DB772E23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53" y="743999"/>
            <a:ext cx="2192742" cy="26647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D2BAFAA7-8A09-4482-927F-10478A450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32" y="743999"/>
            <a:ext cx="2684415" cy="2684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>
            <a:extLst>
              <a:ext uri="{FF2B5EF4-FFF2-40B4-BE49-F238E27FC236}">
                <a16:creationId xmlns:a16="http://schemas.microsoft.com/office/drawing/2014/main" id="{DFBF52E8-2E21-4D0C-AC72-A7EF46B1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9" y="3971678"/>
            <a:ext cx="2554048" cy="22365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6949F4AF-DB96-49B5-9314-84239B839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91" y="3980328"/>
            <a:ext cx="2661555" cy="22365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33B63758-26B2-4FDD-BAA3-9A94216D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7" y="3967567"/>
            <a:ext cx="2339650" cy="22365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384620C-A7AF-4563-9327-C3B4FCB3F697}"/>
              </a:ext>
            </a:extLst>
          </p:cNvPr>
          <p:cNvSpPr txBox="1"/>
          <p:nvPr/>
        </p:nvSpPr>
        <p:spPr>
          <a:xfrm>
            <a:off x="3464550" y="6293586"/>
            <a:ext cx="156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Satin Label</a:t>
            </a:r>
          </a:p>
        </p:txBody>
      </p:sp>
    </p:spTree>
    <p:extLst>
      <p:ext uri="{BB962C8B-B14F-4D97-AF65-F5344CB8AC3E}">
        <p14:creationId xmlns:p14="http://schemas.microsoft.com/office/powerpoint/2010/main" val="181847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186A0-FD25-4EE0-ABDC-1A39DD7C479C}"/>
              </a:ext>
            </a:extLst>
          </p:cNvPr>
          <p:cNvSpPr txBox="1"/>
          <p:nvPr/>
        </p:nvSpPr>
        <p:spPr>
          <a:xfrm>
            <a:off x="9589046" y="128608"/>
            <a:ext cx="129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LABEL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1F08004E-61D9-4AD2-90BB-20710C0F6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" y="76212"/>
            <a:ext cx="602738" cy="5626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63A490-2107-42EB-AC21-BC3219104BBC}"/>
              </a:ext>
            </a:extLst>
          </p:cNvPr>
          <p:cNvSpPr txBox="1"/>
          <p:nvPr/>
        </p:nvSpPr>
        <p:spPr>
          <a:xfrm>
            <a:off x="8768298" y="845088"/>
            <a:ext cx="2671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Taffeta Label widely used in the textile &amp; garment industry as a budget choice for care labels, brand labels, special instruction labels.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2FB325-AA92-47ED-ACB4-F5C2C95D0B36}"/>
              </a:ext>
            </a:extLst>
          </p:cNvPr>
          <p:cNvSpPr/>
          <p:nvPr/>
        </p:nvSpPr>
        <p:spPr>
          <a:xfrm>
            <a:off x="9698" y="-7295"/>
            <a:ext cx="8153912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3021D135-0088-4A53-B597-F041CE7A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46" y="972168"/>
            <a:ext cx="3879604" cy="42585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D656BDF-2871-4EC5-8C9C-7A9149A5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3" y="972168"/>
            <a:ext cx="3632418" cy="42585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C0D9CF0-0C3C-4952-9974-C3B20CEC74C0}"/>
              </a:ext>
            </a:extLst>
          </p:cNvPr>
          <p:cNvSpPr txBox="1"/>
          <p:nvPr/>
        </p:nvSpPr>
        <p:spPr>
          <a:xfrm>
            <a:off x="2998839" y="5771535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Taffeta Label</a:t>
            </a:r>
          </a:p>
        </p:txBody>
      </p: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0FB9CC36-1923-45C1-B291-36A3979F3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74067"/>
              </p:ext>
            </p:extLst>
          </p:nvPr>
        </p:nvGraphicFramePr>
        <p:xfrm>
          <a:off x="8665699" y="2568623"/>
          <a:ext cx="3010487" cy="38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79">
                  <a:extLst>
                    <a:ext uri="{9D8B030D-6E8A-4147-A177-3AD203B41FA5}">
                      <a16:colId xmlns:a16="http://schemas.microsoft.com/office/drawing/2014/main" val="249283197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394486961"/>
                    </a:ext>
                  </a:extLst>
                </a:gridCol>
              </a:tblGrid>
              <a:tr h="76752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Usage/Application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Packaging</a:t>
                      </a:r>
                    </a:p>
                    <a:p>
                      <a:pPr fontAlgn="t"/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4190382229"/>
                  </a:ext>
                </a:extLst>
              </a:tr>
              <a:tr h="76752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Usage/Application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Garments</a:t>
                      </a: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514830834"/>
                  </a:ext>
                </a:extLst>
              </a:tr>
              <a:tr h="50656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Multiple</a:t>
                      </a: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474561118"/>
                  </a:ext>
                </a:extLst>
              </a:tr>
              <a:tr h="50656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Pattern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Printed</a:t>
                      </a: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2442750318"/>
                  </a:ext>
                </a:extLst>
              </a:tr>
              <a:tr h="76752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Application industry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Apparel and Textiles</a:t>
                      </a: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2798765335"/>
                  </a:ext>
                </a:extLst>
              </a:tr>
              <a:tr h="50656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Different</a:t>
                      </a: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337414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6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8ECEED-6A9F-4DE3-8B74-1594A97A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A7ABE-8B4E-407C-86AB-D27D90AFF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DDB82-327A-49CC-A215-501B2E17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B3B54-461C-45CC-8503-C31EAB74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EE66C-8FD1-4188-A3B3-3C83A81D3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510B29-09D0-4552-8271-8B2F72B5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F64F3-B5A4-49E6-98AA-C8691924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635E45-FB21-4625-95B4-114791B12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0EFF11-EE80-4F34-87BE-9C660B5F032A}"/>
              </a:ext>
            </a:extLst>
          </p:cNvPr>
          <p:cNvSpPr txBox="1"/>
          <p:nvPr/>
        </p:nvSpPr>
        <p:spPr>
          <a:xfrm>
            <a:off x="2805794" y="1418718"/>
            <a:ext cx="658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3E40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0D8A4-CAAE-4307-9527-FA96DEA6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54587" y="2509025"/>
            <a:ext cx="238114" cy="306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E771-48E2-4CBC-9DC6-DCA3D8127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96503" y="2484921"/>
            <a:ext cx="194746" cy="2939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3FA32A-E30F-42A8-9499-FC669FF91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96503" y="3812317"/>
            <a:ext cx="194746" cy="293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582B7-F138-4B09-88FC-D54490E16706}"/>
              </a:ext>
            </a:extLst>
          </p:cNvPr>
          <p:cNvSpPr txBox="1"/>
          <p:nvPr/>
        </p:nvSpPr>
        <p:spPr>
          <a:xfrm>
            <a:off x="1539950" y="2445703"/>
            <a:ext cx="6740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 :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9/11,Ladwadi,Shakti Sadan,3</a:t>
            </a:r>
            <a:r>
              <a:rPr lang="en-US" sz="1400" baseline="7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Floor, R N 20,Old Hanuman Lane,Kalbadevi Road, Nr Old Hanuman Lane, Mumbai-400002.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0285A-4187-47C8-AF0C-34D4491792A7}"/>
              </a:ext>
            </a:extLst>
          </p:cNvPr>
          <p:cNvSpPr txBox="1"/>
          <p:nvPr/>
        </p:nvSpPr>
        <p:spPr>
          <a:xfrm>
            <a:off x="1435838" y="3722129"/>
            <a:ext cx="604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No 106, 1</a:t>
            </a:r>
            <a:r>
              <a:rPr lang="en-IN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Floor, building no A6, Prerna Complex,Dapoda Road, Val Village, Bhiwandi 421302, Thane.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8D3AB2-1714-4981-BC0E-1FA51763BA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81171" y="4035172"/>
            <a:ext cx="435429" cy="3143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DD085A-63A9-4C7E-993F-53030F6040C7}"/>
              </a:ext>
            </a:extLst>
          </p:cNvPr>
          <p:cNvSpPr txBox="1"/>
          <p:nvPr/>
        </p:nvSpPr>
        <p:spPr>
          <a:xfrm>
            <a:off x="8588842" y="4002207"/>
            <a:ext cx="285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kanakprints1@gmail.com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606F8-0545-4CDA-A53F-8125031C035F}"/>
              </a:ext>
            </a:extLst>
          </p:cNvPr>
          <p:cNvSpPr txBox="1"/>
          <p:nvPr/>
        </p:nvSpPr>
        <p:spPr>
          <a:xfrm>
            <a:off x="8534150" y="2337579"/>
            <a:ext cx="285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 Mehta 9322099267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532949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305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</vt:lpstr>
      <vt:lpstr>Savon</vt:lpstr>
      <vt:lpstr>Kanak print-n-pack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Kanak print-n-pack</dc:title>
  <dc:creator>ACER</dc:creator>
  <cp:lastModifiedBy>User</cp:lastModifiedBy>
  <cp:revision>103</cp:revision>
  <dcterms:created xsi:type="dcterms:W3CDTF">2021-01-10T14:26:58Z</dcterms:created>
  <dcterms:modified xsi:type="dcterms:W3CDTF">2022-01-17T11:52:56Z</dcterms:modified>
</cp:coreProperties>
</file>