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"/>
  </p:notesMasterIdLst>
  <p:sldIdLst>
    <p:sldId id="256" r:id="rId2"/>
    <p:sldId id="265" r:id="rId3"/>
    <p:sldId id="272" r:id="rId4"/>
    <p:sldId id="273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BE1397-9AE4-43F2-914B-07DC48FEC12F}">
          <p14:sldIdLst>
            <p14:sldId id="256"/>
          </p14:sldIdLst>
        </p14:section>
        <p14:section name="About Us" id="{538D86A5-31C4-4A02-8FD9-457CAD4A8702}">
          <p14:sldIdLst>
            <p14:sldId id="265"/>
            <p14:sldId id="272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5126" autoAdjust="0"/>
  </p:normalViewPr>
  <p:slideViewPr>
    <p:cSldViewPr snapToGrid="0">
      <p:cViewPr>
        <p:scale>
          <a:sx n="79" d="100"/>
          <a:sy n="79" d="100"/>
        </p:scale>
        <p:origin x="686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17309-029D-4029-8C81-F112B5F5F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FA561-C50F-4A6F-AAD2-AEF565DC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FA561-C50F-4A6F-AAD2-AEF565DC7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78553" y="126954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d/logo-gmail-e-mail-1162901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location-pointer-pin-google-map-158934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pixabay.com/en/phone-call-telephone-651704/" TargetMode="External"/><Relationship Id="rId9" Type="http://schemas.openxmlformats.org/officeDocument/2006/relationships/hyperlink" Target="mailto:kanakprints@gmail.com?subject=Enquiry%20for%20produ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69A721-1A10-4D96-83B3-FE73ACB0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19" y="1272800"/>
            <a:ext cx="6726419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dirty="0">
                <a:solidFill>
                  <a:srgbClr val="3E4095"/>
                </a:solidFill>
              </a:rPr>
              <a:t>Kanak print-n-pack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2C1799A8-F698-4028-9341-86D8D72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248" y="2502294"/>
            <a:ext cx="1969673" cy="1838821"/>
          </a:xfrm>
          <a:prstGeom prst="rect">
            <a:avLst/>
          </a:prstGeom>
          <a:gradFill>
            <a:gsLst>
              <a:gs pos="0">
                <a:srgbClr val="3E409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06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2C1799A8-F698-4028-9341-86D8D72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0" y="794695"/>
            <a:ext cx="499810" cy="466606"/>
          </a:xfrm>
          <a:prstGeom prst="rect">
            <a:avLst/>
          </a:prstGeom>
          <a:gradFill>
            <a:gsLst>
              <a:gs pos="0">
                <a:srgbClr val="3E409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7C7CFE14-B761-4037-A56B-4710A83C4E19}"/>
              </a:ext>
            </a:extLst>
          </p:cNvPr>
          <p:cNvSpPr txBox="1">
            <a:spLocks/>
          </p:cNvSpPr>
          <p:nvPr/>
        </p:nvSpPr>
        <p:spPr>
          <a:xfrm>
            <a:off x="1288800" y="1045590"/>
            <a:ext cx="5767320" cy="466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800" b="1">
                <a:solidFill>
                  <a:srgbClr val="3E4095"/>
                </a:solidFill>
              </a:rPr>
              <a:t>About 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3D2BE-6DAD-4DCC-8FC3-BD742C691B51}"/>
              </a:ext>
            </a:extLst>
          </p:cNvPr>
          <p:cNvSpPr txBox="1"/>
          <p:nvPr/>
        </p:nvSpPr>
        <p:spPr>
          <a:xfrm>
            <a:off x="1251917" y="1405187"/>
            <a:ext cx="6877956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the year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1997,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“Kanak Print-N-Pack ”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Leading Manufacturer and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Dealer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wide range of Paper, PVC &amp; PP Products used in the packaging and value addition for your products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engaged in manufacturing, supplying, wholesaler, distributer, trading a wide assortment.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Printed Satin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Ribbon Roll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Rubber Silicon Label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Taffeta Labels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Printed Stickers,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Sticker.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Clear PVC Bag, Soft PVC Pouches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Stitched Pvc bags</a:t>
            </a:r>
            <a:endParaRPr lang="en-US" sz="15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Thermocol sheets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Boxes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Rubber tags &amp; Rubber keychain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E4095"/>
              </a:buClr>
            </a:pP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valued clients can avail these products from us at reasonable rates.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Ably led by 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“Mr.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 Mehta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outshine all competitors in all aspects.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have gained a remarkable and strong position in the market.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he Conveyor With Packaging. Printing Factory Stock Photo, Picture And  Royalty Free Image. Image 41904755.">
            <a:extLst>
              <a:ext uri="{FF2B5EF4-FFF2-40B4-BE49-F238E27FC236}">
                <a16:creationId xmlns:a16="http://schemas.microsoft.com/office/drawing/2014/main" id="{DE3E857B-B084-44DD-9DD7-99743D295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44" y="1577900"/>
            <a:ext cx="3199605" cy="40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0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186A0-FD25-4EE0-ABDC-1A39DD7C479C}"/>
              </a:ext>
            </a:extLst>
          </p:cNvPr>
          <p:cNvSpPr txBox="1"/>
          <p:nvPr/>
        </p:nvSpPr>
        <p:spPr>
          <a:xfrm>
            <a:off x="9589046" y="128608"/>
            <a:ext cx="129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PVC BAG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1F08004E-61D9-4AD2-90BB-20710C0F6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" y="76212"/>
            <a:ext cx="602738" cy="5626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2FB325-AA92-47ED-ACB4-F5C2C95D0B36}"/>
              </a:ext>
            </a:extLst>
          </p:cNvPr>
          <p:cNvSpPr/>
          <p:nvPr/>
        </p:nvSpPr>
        <p:spPr>
          <a:xfrm>
            <a:off x="18282" y="0"/>
            <a:ext cx="8153912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F1E9E8B0-F11C-463F-BB57-5123B83C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8" y="682986"/>
            <a:ext cx="3385835" cy="2794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1997B4AA-34BF-41F6-894A-06C7C43C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82" y="674370"/>
            <a:ext cx="3385835" cy="27428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D06B8779-85BC-43E6-B5BD-0E5A7130E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5" y="3697815"/>
            <a:ext cx="3424553" cy="28795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0649051E-5CC5-4148-9DD4-C77F0264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91" y="3697815"/>
            <a:ext cx="3384926" cy="28795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9BDC3AAC-95EA-402E-B585-EEAFEDA31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14772"/>
              </p:ext>
            </p:extLst>
          </p:nvPr>
        </p:nvGraphicFramePr>
        <p:xfrm>
          <a:off x="8591333" y="764976"/>
          <a:ext cx="3176209" cy="566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405">
                  <a:extLst>
                    <a:ext uri="{9D8B030D-6E8A-4147-A177-3AD203B41FA5}">
                      <a16:colId xmlns:a16="http://schemas.microsoft.com/office/drawing/2014/main" val="1051086964"/>
                    </a:ext>
                  </a:extLst>
                </a:gridCol>
                <a:gridCol w="1638804">
                  <a:extLst>
                    <a:ext uri="{9D8B030D-6E8A-4147-A177-3AD203B41FA5}">
                      <a16:colId xmlns:a16="http://schemas.microsoft.com/office/drawing/2014/main" val="4011835695"/>
                    </a:ext>
                  </a:extLst>
                </a:gridCol>
              </a:tblGrid>
              <a:tr h="855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Usage/Application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Packaging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84364"/>
                  </a:ext>
                </a:extLst>
              </a:tr>
              <a:tr h="59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111290" marR="74193" marT="74193" marB="834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</a:p>
                  </a:txBody>
                  <a:tcPr marL="111290" marR="74193" marT="74193" marB="83467"/>
                </a:tc>
                <a:extLst>
                  <a:ext uri="{0D108BD9-81ED-4DB2-BD59-A6C34878D82A}">
                    <a16:rowId xmlns:a16="http://schemas.microsoft.com/office/drawing/2014/main" val="1764053231"/>
                  </a:ext>
                </a:extLst>
              </a:tr>
              <a:tr h="59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</a:t>
                      </a:r>
                    </a:p>
                  </a:txBody>
                  <a:tcPr marL="111290" marR="74193" marT="74193" marB="834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PVC SOFT</a:t>
                      </a:r>
                    </a:p>
                  </a:txBody>
                  <a:tcPr marL="111290" marR="74193" marT="74193" marB="83467"/>
                </a:tc>
                <a:extLst>
                  <a:ext uri="{0D108BD9-81ED-4DB2-BD59-A6C34878D82A}">
                    <a16:rowId xmlns:a16="http://schemas.microsoft.com/office/drawing/2014/main" val="2028299281"/>
                  </a:ext>
                </a:extLst>
              </a:tr>
              <a:tr h="6606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</a:t>
                      </a:r>
                    </a:p>
                  </a:txBody>
                  <a:tcPr marL="111290" marR="74193" marT="74193" marB="834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RECTANGLE &amp; SQUARE</a:t>
                      </a:r>
                    </a:p>
                  </a:txBody>
                  <a:tcPr marL="111290" marR="74193" marT="74193" marB="83467"/>
                </a:tc>
                <a:extLst>
                  <a:ext uri="{0D108BD9-81ED-4DB2-BD59-A6C34878D82A}">
                    <a16:rowId xmlns:a16="http://schemas.microsoft.com/office/drawing/2014/main" val="1633791314"/>
                  </a:ext>
                </a:extLst>
              </a:tr>
              <a:tr h="91721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It Transparent</a:t>
                      </a:r>
                    </a:p>
                  </a:txBody>
                  <a:tcPr marL="111290" marR="74193" marT="74193" marB="834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Transparent</a:t>
                      </a:r>
                    </a:p>
                  </a:txBody>
                  <a:tcPr marL="111290" marR="74193" marT="74193" marB="83467"/>
                </a:tc>
                <a:extLst>
                  <a:ext uri="{0D108BD9-81ED-4DB2-BD59-A6C34878D82A}">
                    <a16:rowId xmlns:a16="http://schemas.microsoft.com/office/drawing/2014/main" val="2064558833"/>
                  </a:ext>
                </a:extLst>
              </a:tr>
              <a:tr h="1430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111290" marR="74193" marT="74193" marB="834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 AND FLEXIBLE also contains button, Velcro etc.</a:t>
                      </a:r>
                    </a:p>
                  </a:txBody>
                  <a:tcPr marL="111290" marR="74193" marT="74193" marB="83467"/>
                </a:tc>
                <a:extLst>
                  <a:ext uri="{0D108BD9-81ED-4DB2-BD59-A6C34878D82A}">
                    <a16:rowId xmlns:a16="http://schemas.microsoft.com/office/drawing/2014/main" val="185841939"/>
                  </a:ext>
                </a:extLst>
              </a:tr>
              <a:tr h="59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Hardness</a:t>
                      </a:r>
                    </a:p>
                  </a:txBody>
                  <a:tcPr marL="111290" marR="74193" marT="74193" marB="834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</a:t>
                      </a:r>
                    </a:p>
                  </a:txBody>
                  <a:tcPr marL="111290" marR="74193" marT="74193" marB="83467"/>
                </a:tc>
                <a:extLst>
                  <a:ext uri="{0D108BD9-81ED-4DB2-BD59-A6C34878D82A}">
                    <a16:rowId xmlns:a16="http://schemas.microsoft.com/office/drawing/2014/main" val="468533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7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186A0-FD25-4EE0-ABDC-1A39DD7C479C}"/>
              </a:ext>
            </a:extLst>
          </p:cNvPr>
          <p:cNvSpPr txBox="1"/>
          <p:nvPr/>
        </p:nvSpPr>
        <p:spPr>
          <a:xfrm>
            <a:off x="9429638" y="128608"/>
            <a:ext cx="143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PVC STICHING BAG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1F08004E-61D9-4AD2-90BB-20710C0F6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" y="76212"/>
            <a:ext cx="602738" cy="5626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2FB325-AA92-47ED-ACB4-F5C2C95D0B36}"/>
              </a:ext>
            </a:extLst>
          </p:cNvPr>
          <p:cNvSpPr/>
          <p:nvPr/>
        </p:nvSpPr>
        <p:spPr>
          <a:xfrm>
            <a:off x="0" y="0"/>
            <a:ext cx="8153912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bag, mirror&#10;&#10;Description automatically generated">
            <a:extLst>
              <a:ext uri="{FF2B5EF4-FFF2-40B4-BE49-F238E27FC236}">
                <a16:creationId xmlns:a16="http://schemas.microsoft.com/office/drawing/2014/main" id="{8DD347D4-F300-4063-8B5D-ECC77CB8C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65" y="698892"/>
            <a:ext cx="3614208" cy="2953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cage&#10;&#10;Description automatically generated">
            <a:extLst>
              <a:ext uri="{FF2B5EF4-FFF2-40B4-BE49-F238E27FC236}">
                <a16:creationId xmlns:a16="http://schemas.microsoft.com/office/drawing/2014/main" id="{B82BAEF7-A2A3-471E-BC93-776FBC974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503" y="691350"/>
            <a:ext cx="3338505" cy="2916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picture containing food&#10;&#10;Description automatically generated">
            <a:extLst>
              <a:ext uri="{FF2B5EF4-FFF2-40B4-BE49-F238E27FC236}">
                <a16:creationId xmlns:a16="http://schemas.microsoft.com/office/drawing/2014/main" id="{5AC15F77-9822-4370-AD3D-8D975E4E7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88" y="3781874"/>
            <a:ext cx="3683431" cy="2759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 descr="A close up of a box&#10;&#10;Description automatically generated">
            <a:extLst>
              <a:ext uri="{FF2B5EF4-FFF2-40B4-BE49-F238E27FC236}">
                <a16:creationId xmlns:a16="http://schemas.microsoft.com/office/drawing/2014/main" id="{B377454F-4F47-4A1B-929C-8F782C8F6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4824" y="3754392"/>
            <a:ext cx="3315865" cy="287906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4F9184D8-C386-4DFF-8545-169A28C19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00698"/>
              </p:ext>
            </p:extLst>
          </p:nvPr>
        </p:nvGraphicFramePr>
        <p:xfrm>
          <a:off x="8628692" y="767944"/>
          <a:ext cx="3027843" cy="5637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72">
                  <a:extLst>
                    <a:ext uri="{9D8B030D-6E8A-4147-A177-3AD203B41FA5}">
                      <a16:colId xmlns:a16="http://schemas.microsoft.com/office/drawing/2014/main" val="690883965"/>
                    </a:ext>
                  </a:extLst>
                </a:gridCol>
                <a:gridCol w="1505271">
                  <a:extLst>
                    <a:ext uri="{9D8B030D-6E8A-4147-A177-3AD203B41FA5}">
                      <a16:colId xmlns:a16="http://schemas.microsoft.com/office/drawing/2014/main" val="2233873570"/>
                    </a:ext>
                  </a:extLst>
                </a:gridCol>
              </a:tblGrid>
              <a:tr h="567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Usage/Application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23843"/>
                  </a:ext>
                </a:extLst>
              </a:tr>
              <a:tr h="664036">
                <a:tc>
                  <a:txBody>
                    <a:bodyPr/>
                    <a:lstStyle/>
                    <a:p>
                      <a:pPr algn="l" fontAlgn="t"/>
                      <a:r>
                        <a:rPr lang="en-US" sz="15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Size, Color</a:t>
                      </a:r>
                    </a:p>
                  </a:txBody>
                  <a:tcPr marL="114300" marR="76200" marT="7620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Customized</a:t>
                      </a:r>
                    </a:p>
                  </a:txBody>
                  <a:tcPr marL="114300" marR="76200" marT="76200" marB="85725"/>
                </a:tc>
                <a:extLst>
                  <a:ext uri="{0D108BD9-81ED-4DB2-BD59-A6C34878D82A}">
                    <a16:rowId xmlns:a16="http://schemas.microsoft.com/office/drawing/2014/main" val="1621507160"/>
                  </a:ext>
                </a:extLst>
              </a:tr>
              <a:tr h="664036">
                <a:tc>
                  <a:txBody>
                    <a:bodyPr/>
                    <a:lstStyle/>
                    <a:p>
                      <a:pPr algn="l" fontAlgn="t"/>
                      <a:r>
                        <a:rPr lang="en-US" sz="15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Type</a:t>
                      </a:r>
                    </a:p>
                  </a:txBody>
                  <a:tcPr marL="114300" marR="76200" marT="7620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Customized</a:t>
                      </a:r>
                    </a:p>
                  </a:txBody>
                  <a:tcPr marL="114300" marR="76200" marT="76200" marB="85725"/>
                </a:tc>
                <a:extLst>
                  <a:ext uri="{0D108BD9-81ED-4DB2-BD59-A6C34878D82A}">
                    <a16:rowId xmlns:a16="http://schemas.microsoft.com/office/drawing/2014/main" val="857070048"/>
                  </a:ext>
                </a:extLst>
              </a:tr>
              <a:tr h="8597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</a:t>
                      </a:r>
                    </a:p>
                  </a:txBody>
                  <a:tcPr marL="114300" marR="76200" marT="76200" marB="8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Packaging, Promotion</a:t>
                      </a:r>
                    </a:p>
                  </a:txBody>
                  <a:tcPr marL="114300" marR="76200" marT="76200" marB="85725"/>
                </a:tc>
                <a:extLst>
                  <a:ext uri="{0D108BD9-81ED-4DB2-BD59-A6C34878D82A}">
                    <a16:rowId xmlns:a16="http://schemas.microsoft.com/office/drawing/2014/main" val="2143383619"/>
                  </a:ext>
                </a:extLst>
              </a:tr>
              <a:tr h="664036">
                <a:tc>
                  <a:txBody>
                    <a:bodyPr/>
                    <a:lstStyle/>
                    <a:p>
                      <a:pPr algn="l" fontAlgn="t"/>
                      <a:r>
                        <a:rPr lang="en-US" sz="15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Type</a:t>
                      </a:r>
                    </a:p>
                  </a:txBody>
                  <a:tcPr marL="114300" marR="76200" marT="7620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Customized</a:t>
                      </a:r>
                    </a:p>
                  </a:txBody>
                  <a:tcPr marL="114300" marR="76200" marT="76200" marB="85725"/>
                </a:tc>
                <a:extLst>
                  <a:ext uri="{0D108BD9-81ED-4DB2-BD59-A6C34878D82A}">
                    <a16:rowId xmlns:a16="http://schemas.microsoft.com/office/drawing/2014/main" val="2264521824"/>
                  </a:ext>
                </a:extLst>
              </a:tr>
              <a:tr h="664036">
                <a:tc>
                  <a:txBody>
                    <a:bodyPr/>
                    <a:lstStyle/>
                    <a:p>
                      <a:pPr algn="l" fontAlgn="t"/>
                      <a:r>
                        <a:rPr lang="en-US" sz="15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</a:t>
                      </a:r>
                    </a:p>
                  </a:txBody>
                  <a:tcPr marL="114300" marR="76200" marT="7620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Plain, Printed</a:t>
                      </a:r>
                    </a:p>
                  </a:txBody>
                  <a:tcPr marL="114300" marR="76200" marT="76200" marB="85725"/>
                </a:tc>
                <a:extLst>
                  <a:ext uri="{0D108BD9-81ED-4DB2-BD59-A6C34878D82A}">
                    <a16:rowId xmlns:a16="http://schemas.microsoft.com/office/drawing/2014/main" val="952777330"/>
                  </a:ext>
                </a:extLst>
              </a:tr>
              <a:tr h="407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Printing</a:t>
                      </a:r>
                    </a:p>
                  </a:txBody>
                  <a:tcPr marL="114300" marR="76200" marT="7620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</a:t>
                      </a:r>
                    </a:p>
                  </a:txBody>
                  <a:tcPr marL="114300" marR="76200" marT="76200" marB="85725"/>
                </a:tc>
                <a:extLst>
                  <a:ext uri="{0D108BD9-81ED-4DB2-BD59-A6C34878D82A}">
                    <a16:rowId xmlns:a16="http://schemas.microsoft.com/office/drawing/2014/main" val="2397042126"/>
                  </a:ext>
                </a:extLst>
              </a:tr>
              <a:tr h="1112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Closure Type</a:t>
                      </a:r>
                    </a:p>
                  </a:txBody>
                  <a:tcPr marL="114300" marR="76200" marT="7620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Open, Button, Zipper, Peel &amp; Seal, Resealable, Heat Seal</a:t>
                      </a:r>
                    </a:p>
                  </a:txBody>
                  <a:tcPr marL="114300" marR="76200" marT="76200" marB="85725"/>
                </a:tc>
                <a:extLst>
                  <a:ext uri="{0D108BD9-81ED-4DB2-BD59-A6C34878D82A}">
                    <a16:rowId xmlns:a16="http://schemas.microsoft.com/office/drawing/2014/main" val="460115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4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0EFF11-EE80-4F34-87BE-9C660B5F032A}"/>
              </a:ext>
            </a:extLst>
          </p:cNvPr>
          <p:cNvSpPr txBox="1"/>
          <p:nvPr/>
        </p:nvSpPr>
        <p:spPr>
          <a:xfrm>
            <a:off x="2805794" y="1418718"/>
            <a:ext cx="658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3E40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0D8A4-CAAE-4307-9527-FA96DEA6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54587" y="2509025"/>
            <a:ext cx="238114" cy="306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E771-48E2-4CBC-9DC6-DCA3D8127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96503" y="2484921"/>
            <a:ext cx="194746" cy="2939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3FA32A-E30F-42A8-9499-FC669FF91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96503" y="3812317"/>
            <a:ext cx="194746" cy="293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582B7-F138-4B09-88FC-D54490E16706}"/>
              </a:ext>
            </a:extLst>
          </p:cNvPr>
          <p:cNvSpPr txBox="1"/>
          <p:nvPr/>
        </p:nvSpPr>
        <p:spPr>
          <a:xfrm>
            <a:off x="1539950" y="2445703"/>
            <a:ext cx="6740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 :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9/11,Ladwadi,Shakti Sadan,3</a:t>
            </a:r>
            <a:r>
              <a:rPr lang="en-US" sz="1400" baseline="7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Floor, R N 20,Old Hanuman Lane,Kalbadevi Road, Nr Old Hanuman Lane, Mumbai-400002.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0285A-4187-47C8-AF0C-34D4491792A7}"/>
              </a:ext>
            </a:extLst>
          </p:cNvPr>
          <p:cNvSpPr txBox="1"/>
          <p:nvPr/>
        </p:nvSpPr>
        <p:spPr>
          <a:xfrm>
            <a:off x="1435838" y="3722129"/>
            <a:ext cx="604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No 106, 1</a:t>
            </a:r>
            <a:r>
              <a:rPr lang="en-IN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Floor, building no A6, Prerna Complex,Dapoda Road, Val Village, Bhiwandi 421302, Thane.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8D3AB2-1714-4981-BC0E-1FA51763BA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81171" y="4035172"/>
            <a:ext cx="435429" cy="3143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DD085A-63A9-4C7E-993F-53030F6040C7}"/>
              </a:ext>
            </a:extLst>
          </p:cNvPr>
          <p:cNvSpPr txBox="1"/>
          <p:nvPr/>
        </p:nvSpPr>
        <p:spPr>
          <a:xfrm>
            <a:off x="8588842" y="4002207"/>
            <a:ext cx="285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kanakprints1@gmail.com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71D102-CF7E-41C7-A838-1DCD8CE5A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27097" y="3234914"/>
            <a:ext cx="238114" cy="3060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DCEC39-2CFF-497E-8AC3-37DC06221706}"/>
              </a:ext>
            </a:extLst>
          </p:cNvPr>
          <p:cNvSpPr txBox="1"/>
          <p:nvPr/>
        </p:nvSpPr>
        <p:spPr>
          <a:xfrm>
            <a:off x="8566400" y="3171592"/>
            <a:ext cx="268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Vastupal Mehta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9029031502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606F8-0545-4CDA-A53F-8125031C035F}"/>
              </a:ext>
            </a:extLst>
          </p:cNvPr>
          <p:cNvSpPr txBox="1"/>
          <p:nvPr/>
        </p:nvSpPr>
        <p:spPr>
          <a:xfrm>
            <a:off x="8534150" y="2337579"/>
            <a:ext cx="285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 Mehta 9322299267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532949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294</Words>
  <Application>Microsoft Office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</vt:lpstr>
      <vt:lpstr>Savon</vt:lpstr>
      <vt:lpstr>Kanak print-n-pack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Kanak print-n-pack</dc:title>
  <dc:creator>ACER</dc:creator>
  <cp:lastModifiedBy>User</cp:lastModifiedBy>
  <cp:revision>102</cp:revision>
  <dcterms:created xsi:type="dcterms:W3CDTF">2021-01-10T14:26:58Z</dcterms:created>
  <dcterms:modified xsi:type="dcterms:W3CDTF">2022-01-11T06:24:30Z</dcterms:modified>
</cp:coreProperties>
</file>