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9" r:id="rId5"/>
    <p:sldId id="268" r:id="rId6"/>
    <p:sldId id="256" r:id="rId7"/>
    <p:sldId id="261" r:id="rId8"/>
    <p:sldId id="269" r:id="rId9"/>
    <p:sldId id="262" r:id="rId10"/>
    <p:sldId id="260" r:id="rId11"/>
    <p:sldId id="263" r:id="rId12"/>
    <p:sldId id="264" r:id="rId13"/>
    <p:sldId id="265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92" autoAdjust="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7/12/2021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7/12/2021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7/12/2021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7/12/2021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7/12/2021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7/12/2021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7/12/2021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7/12/2021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8/01/28/thank-goes-long-way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Building Plan Management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892" y="4365104"/>
            <a:ext cx="1773933" cy="1440160"/>
          </a:xfrm>
        </p:spPr>
        <p:txBody>
          <a:bodyPr anchor="b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Shreya Mehta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Sem VI-A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</a:rPr>
              <a:t>Roll No.49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8F9B7-ADD4-4D1B-866F-0AC58EBBAAE0}"/>
              </a:ext>
            </a:extLst>
          </p:cNvPr>
          <p:cNvSpPr txBox="1"/>
          <p:nvPr/>
        </p:nvSpPr>
        <p:spPr>
          <a:xfrm>
            <a:off x="1197868" y="800100"/>
            <a:ext cx="9289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Few of the documents  has been uploaded on the website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71E7AC-CD62-478F-B03D-5EE04C5F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1556792"/>
            <a:ext cx="10297144" cy="5107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9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117AAC-A7BD-4A53-9D94-D45DDDC8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3852" y="692696"/>
            <a:ext cx="9001000" cy="510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6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998B-03CA-45A6-9C97-CCA878E9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932" y="2799546"/>
            <a:ext cx="10242752" cy="2105367"/>
          </a:xfrm>
        </p:spPr>
        <p:txBody>
          <a:bodyPr>
            <a:normAutofit/>
          </a:bodyPr>
          <a:lstStyle/>
          <a:p>
            <a:r>
              <a:rPr lang="en-US" dirty="0"/>
              <a:t>Company Name:S2 InfoTech International Limited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61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1924" y="764704"/>
            <a:ext cx="9621470" cy="1080120"/>
          </a:xfrm>
        </p:spPr>
        <p:txBody>
          <a:bodyPr/>
          <a:lstStyle/>
          <a:p>
            <a:r>
              <a:rPr lang="en-US" sz="4000" dirty="0"/>
              <a:t>Building Plan Management(Mahavastu)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696DA-43C5-4B3C-936F-192A721A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107596"/>
            <a:ext cx="10972006" cy="41483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895F-2D32-463D-AF26-30F2956E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41" y="2132856"/>
            <a:ext cx="9772075" cy="611088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23589-664E-4816-8B7C-09CC1719E600}"/>
              </a:ext>
            </a:extLst>
          </p:cNvPr>
          <p:cNvSpPr txBox="1"/>
          <p:nvPr/>
        </p:nvSpPr>
        <p:spPr>
          <a:xfrm>
            <a:off x="549795" y="2132856"/>
            <a:ext cx="1123324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Plan Management, it’s a government-based project creating a software for all the permissions require for the plot/land/constructing a building by owner and technical person to construct a building.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Plan is only applicable in Maharashtra State right now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289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895F-2D32-463D-AF26-30F2956EE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41" y="2132856"/>
            <a:ext cx="9772075" cy="611088"/>
          </a:xfrm>
        </p:spPr>
        <p:txBody>
          <a:bodyPr>
            <a:normAutofit fontScale="90000"/>
          </a:bodyPr>
          <a:lstStyle/>
          <a:p>
            <a:b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23589-664E-4816-8B7C-09CC1719E600}"/>
              </a:ext>
            </a:extLst>
          </p:cNvPr>
          <p:cNvSpPr txBox="1"/>
          <p:nvPr/>
        </p:nvSpPr>
        <p:spPr>
          <a:xfrm>
            <a:off x="1125861" y="836712"/>
            <a:ext cx="95770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Technology Used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B5846-2218-4AB4-BAC6-AF6AD667EF06}"/>
              </a:ext>
            </a:extLst>
          </p:cNvPr>
          <p:cNvSpPr txBox="1"/>
          <p:nvPr/>
        </p:nvSpPr>
        <p:spPr>
          <a:xfrm>
            <a:off x="1485900" y="1774448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PHP for Portal - BPMS Portal 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AutoLib for TP Client- A software to create drawing plan.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34A52-2789-40F6-9719-010B4379A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" y="3404591"/>
            <a:ext cx="5515055" cy="31209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9FE91B-9EDD-4C62-8BB7-7C92173124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49" y="3404591"/>
            <a:ext cx="5790839" cy="3120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6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7BA6-DE78-44D6-8C5A-5A823C58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620688"/>
            <a:ext cx="9751060" cy="1295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contribution towards this project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F5921-B809-47BE-A444-562F678EB874}"/>
              </a:ext>
            </a:extLst>
          </p:cNvPr>
          <p:cNvSpPr txBox="1"/>
          <p:nvPr/>
        </p:nvSpPr>
        <p:spPr>
          <a:xfrm>
            <a:off x="1125860" y="1772816"/>
            <a:ext cx="10369152" cy="3515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Prototype for the TDR screen using pencil tool and excel.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User Manual for the all the process which includes (Building Permission, Moderate Risk Building Permission, Low Risk Building Permission, Renewal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uilding Permission etc.)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Document for all the process.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workflow for Raise the Ticket Form using Visio software.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26010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154E-AAE2-407D-93C2-D6AD1AAE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836712"/>
            <a:ext cx="9844083" cy="611088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done up till now. 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1FAA568-3EAF-4D9C-9702-98CA06D4B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42" y="1772816"/>
            <a:ext cx="9750425" cy="355741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45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154E-AAE2-407D-93C2-D6AD1AAE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836712"/>
            <a:ext cx="9844083" cy="611088"/>
          </a:xfrm>
        </p:spPr>
        <p:txBody>
          <a:bodyPr>
            <a:normAutofit fontScale="90000"/>
          </a:bodyPr>
          <a:lstStyle/>
          <a:p>
            <a:r>
              <a:rPr lang="en-US" dirty="0"/>
              <a:t>Documentation done up till now.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C630B-02F3-43C7-9342-86D6F75C0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844824"/>
            <a:ext cx="9807790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965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154E-AAE2-407D-93C2-D6AD1AAE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836712"/>
            <a:ext cx="9844083" cy="611088"/>
          </a:xfrm>
        </p:spPr>
        <p:txBody>
          <a:bodyPr>
            <a:normAutofit fontScale="90000"/>
          </a:bodyPr>
          <a:lstStyle/>
          <a:p>
            <a:r>
              <a:rPr lang="en-US" dirty="0"/>
              <a:t>Flow Diagram for Customer raising the Ticket form.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09EB5-A366-4ABD-8800-30EE5EF53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556792"/>
            <a:ext cx="9289032" cy="49077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71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142</TotalTime>
  <Words>192</Words>
  <Application>Microsoft Office PowerPoint</Application>
  <PresentationFormat>Custom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Constantia</vt:lpstr>
      <vt:lpstr>Wingdings</vt:lpstr>
      <vt:lpstr>Cooking 16x9</vt:lpstr>
      <vt:lpstr>Building Plan Management System</vt:lpstr>
      <vt:lpstr>Company Name:S2 InfoTech International Limited</vt:lpstr>
      <vt:lpstr>Building Plan Management(Mahavastu)</vt:lpstr>
      <vt:lpstr>  </vt:lpstr>
      <vt:lpstr>  </vt:lpstr>
      <vt:lpstr>My contribution towards this project </vt:lpstr>
      <vt:lpstr>Documentation done up till now. </vt:lpstr>
      <vt:lpstr>Documentation done up till now. </vt:lpstr>
      <vt:lpstr>Flow Diagram for Customer raising the Ticket form.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Synopsis</dc:title>
  <dc:creator>User</dc:creator>
  <cp:lastModifiedBy>User</cp:lastModifiedBy>
  <cp:revision>15</cp:revision>
  <dcterms:created xsi:type="dcterms:W3CDTF">2021-04-16T16:13:05Z</dcterms:created>
  <dcterms:modified xsi:type="dcterms:W3CDTF">2021-07-12T16:36:04Z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