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6"/>
  </p:notesMasterIdLst>
  <p:sldIdLst>
    <p:sldId id="256" r:id="rId2"/>
    <p:sldId id="265" r:id="rId3"/>
    <p:sldId id="261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BE1397-9AE4-43F2-914B-07DC48FEC12F}">
          <p14:sldIdLst>
            <p14:sldId id="256"/>
          </p14:sldIdLst>
        </p14:section>
        <p14:section name="About Us" id="{538D86A5-31C4-4A02-8FD9-457CAD4A8702}">
          <p14:sldIdLst>
            <p14:sldId id="265"/>
            <p14:sldId id="261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5126" autoAdjust="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17309-029D-4029-8C81-F112B5F5F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FA561-C50F-4A6F-AAD2-AEF565DC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78553" y="126954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d/logo-gmail-e-mail-1162901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location-pointer-pin-google-map-158934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pixabay.com/en/phone-call-telephone-651704/" TargetMode="External"/><Relationship Id="rId9" Type="http://schemas.openxmlformats.org/officeDocument/2006/relationships/hyperlink" Target="mailto:kanakprints@gmail.com?subject=Enquiry%20for%20produ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69A721-1A10-4D96-83B3-FE73ACB0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19" y="1272800"/>
            <a:ext cx="6726419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>
                <a:solidFill>
                  <a:srgbClr val="3E4095"/>
                </a:solidFill>
              </a:rPr>
              <a:t>Kanak print-n-pack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2C1799A8-F698-4028-9341-86D8D72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248" y="2502294"/>
            <a:ext cx="1969673" cy="1838821"/>
          </a:xfrm>
          <a:prstGeom prst="rect">
            <a:avLst/>
          </a:prstGeom>
          <a:gradFill>
            <a:gsLst>
              <a:gs pos="0">
                <a:srgbClr val="3E409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0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2C1799A8-F698-4028-9341-86D8D72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0" y="794695"/>
            <a:ext cx="499810" cy="466606"/>
          </a:xfrm>
          <a:prstGeom prst="rect">
            <a:avLst/>
          </a:prstGeom>
          <a:gradFill>
            <a:gsLst>
              <a:gs pos="0">
                <a:srgbClr val="3E409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7C7CFE14-B761-4037-A56B-4710A83C4E19}"/>
              </a:ext>
            </a:extLst>
          </p:cNvPr>
          <p:cNvSpPr txBox="1">
            <a:spLocks/>
          </p:cNvSpPr>
          <p:nvPr/>
        </p:nvSpPr>
        <p:spPr>
          <a:xfrm>
            <a:off x="1288800" y="1045590"/>
            <a:ext cx="5767320" cy="46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800" b="1">
                <a:solidFill>
                  <a:srgbClr val="3E4095"/>
                </a:solidFill>
              </a:rPr>
              <a:t>About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3D2BE-6DAD-4DCC-8FC3-BD742C691B51}"/>
              </a:ext>
            </a:extLst>
          </p:cNvPr>
          <p:cNvSpPr txBox="1"/>
          <p:nvPr/>
        </p:nvSpPr>
        <p:spPr>
          <a:xfrm>
            <a:off x="1251917" y="1405187"/>
            <a:ext cx="6877956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the year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1997,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“Kanak Print-N-Pack ”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Leading Manufacturer and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Dealer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wide range of Paper, PVC &amp; PP Products used in the packaging and value addition for your products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engaged in manufacturing, supplying, wholesaler, distributer, trading a wide assortment.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Printed Satin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Ribbon Roll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 Silicon Label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Taffeta Labels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Printed Stickers,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Sticker.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Clear PVC Bag, Soft PVC Pouches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Stitched Pvc bags</a:t>
            </a:r>
            <a:endParaRPr lang="en-US" sz="15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Thermocol sheets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Boxes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 tags &amp; Rubber keychain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E4095"/>
              </a:buClr>
            </a:pP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valued clients can avail these products from us at reasonable rates.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Ably led by 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“Mr.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Mehta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outshine all competitors in all aspects.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have gained a remarkable and strong position in the market.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e Conveyor With Packaging. Printing Factory Stock Photo, Picture And  Royalty Free Image. Image 41904755.">
            <a:extLst>
              <a:ext uri="{FF2B5EF4-FFF2-40B4-BE49-F238E27FC236}">
                <a16:creationId xmlns:a16="http://schemas.microsoft.com/office/drawing/2014/main" id="{DE3E857B-B084-44DD-9DD7-99743D295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44" y="1577900"/>
            <a:ext cx="3199605" cy="40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0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186A0-FD25-4EE0-ABDC-1A39DD7C479C}"/>
              </a:ext>
            </a:extLst>
          </p:cNvPr>
          <p:cNvSpPr txBox="1"/>
          <p:nvPr/>
        </p:nvSpPr>
        <p:spPr>
          <a:xfrm>
            <a:off x="9589046" y="128608"/>
            <a:ext cx="129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STICKER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3290D7-6630-423A-AE9A-AD9A14E6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7" y="791838"/>
            <a:ext cx="3830868" cy="2855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308CF00-EBFD-49DA-9A21-D6AED94E5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59" y="802190"/>
            <a:ext cx="3877666" cy="28450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669150F-CCF3-4A5B-B2E6-C0A055C7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" y="3800158"/>
            <a:ext cx="3684179" cy="26834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7A26A0F-A1A9-4065-A5D5-E5EAE279D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4" b="13021"/>
          <a:stretch/>
        </p:blipFill>
        <p:spPr bwMode="auto">
          <a:xfrm>
            <a:off x="4150664" y="3791113"/>
            <a:ext cx="3865120" cy="27059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1F08004E-61D9-4AD2-90BB-20710C0F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" y="76212"/>
            <a:ext cx="602738" cy="5626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63A490-2107-42EB-AC21-BC3219104BBC}"/>
              </a:ext>
            </a:extLst>
          </p:cNvPr>
          <p:cNvSpPr txBox="1"/>
          <p:nvPr/>
        </p:nvSpPr>
        <p:spPr>
          <a:xfrm>
            <a:off x="8743950" y="1151164"/>
            <a:ext cx="2671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Self-sticking, printed and delivered in sheets and roll form also.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making customized stickers and labels with your brand &amp; logo.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Varieties of Sticker: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labels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Barcode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Sticker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Sticker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Hologram Sticker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Plastic Label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FB325-AA92-47ED-ACB4-F5C2C95D0B36}"/>
              </a:ext>
            </a:extLst>
          </p:cNvPr>
          <p:cNvSpPr/>
          <p:nvPr/>
        </p:nvSpPr>
        <p:spPr>
          <a:xfrm>
            <a:off x="0" y="29367"/>
            <a:ext cx="8153912" cy="6739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0EFF11-EE80-4F34-87BE-9C660B5F032A}"/>
              </a:ext>
            </a:extLst>
          </p:cNvPr>
          <p:cNvSpPr txBox="1"/>
          <p:nvPr/>
        </p:nvSpPr>
        <p:spPr>
          <a:xfrm>
            <a:off x="2805794" y="1418718"/>
            <a:ext cx="658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3E40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0D8A4-CAAE-4307-9527-FA96DEA6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54587" y="2509025"/>
            <a:ext cx="238114" cy="306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E771-48E2-4CBC-9DC6-DCA3D8127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6503" y="2484921"/>
            <a:ext cx="194746" cy="2939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3FA32A-E30F-42A8-9499-FC669FF91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6503" y="3812317"/>
            <a:ext cx="194746" cy="293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582B7-F138-4B09-88FC-D54490E16706}"/>
              </a:ext>
            </a:extLst>
          </p:cNvPr>
          <p:cNvSpPr txBox="1"/>
          <p:nvPr/>
        </p:nvSpPr>
        <p:spPr>
          <a:xfrm>
            <a:off x="1539950" y="2445703"/>
            <a:ext cx="674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 :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9/11,Ladwadi,Shakti Sadan,3</a:t>
            </a:r>
            <a:r>
              <a:rPr lang="en-US" sz="1400" baseline="7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Floor, R N 20,Old Hanuman Lane,Kalbadevi Road, Nr Old Hanuman Lane, Mumbai-400002.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0285A-4187-47C8-AF0C-34D4491792A7}"/>
              </a:ext>
            </a:extLst>
          </p:cNvPr>
          <p:cNvSpPr txBox="1"/>
          <p:nvPr/>
        </p:nvSpPr>
        <p:spPr>
          <a:xfrm>
            <a:off x="1435838" y="3722129"/>
            <a:ext cx="604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No 106, 1</a:t>
            </a:r>
            <a:r>
              <a:rPr lang="en-IN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Floor, building no A6, Prerna Complex,Dapoda Road, Val Village, Bhiwandi 421302, Thane.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8D3AB2-1714-4981-BC0E-1FA51763B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81171" y="4035172"/>
            <a:ext cx="435429" cy="314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DD085A-63A9-4C7E-993F-53030F6040C7}"/>
              </a:ext>
            </a:extLst>
          </p:cNvPr>
          <p:cNvSpPr txBox="1"/>
          <p:nvPr/>
        </p:nvSpPr>
        <p:spPr>
          <a:xfrm>
            <a:off x="8588842" y="4002207"/>
            <a:ext cx="285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kanakprints@gmail.com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71D102-CF7E-41C7-A838-1DCD8CE5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7097" y="3234914"/>
            <a:ext cx="238114" cy="3060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DCEC39-2CFF-497E-8AC3-37DC06221706}"/>
              </a:ext>
            </a:extLst>
          </p:cNvPr>
          <p:cNvSpPr txBox="1"/>
          <p:nvPr/>
        </p:nvSpPr>
        <p:spPr>
          <a:xfrm>
            <a:off x="8566400" y="3171592"/>
            <a:ext cx="268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Vastupal Mehta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9029031502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606F8-0545-4CDA-A53F-8125031C035F}"/>
              </a:ext>
            </a:extLst>
          </p:cNvPr>
          <p:cNvSpPr txBox="1"/>
          <p:nvPr/>
        </p:nvSpPr>
        <p:spPr>
          <a:xfrm>
            <a:off x="8534150" y="2337579"/>
            <a:ext cx="285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Mehta 9322299267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3294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257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</vt:lpstr>
      <vt:lpstr>Savon</vt:lpstr>
      <vt:lpstr>Kanak print-n-pack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Kanak print-n-pack</dc:title>
  <dc:creator>ACER</dc:creator>
  <cp:lastModifiedBy>ACER</cp:lastModifiedBy>
  <cp:revision>96</cp:revision>
  <dcterms:created xsi:type="dcterms:W3CDTF">2021-01-10T14:26:58Z</dcterms:created>
  <dcterms:modified xsi:type="dcterms:W3CDTF">2021-04-09T15:19:44Z</dcterms:modified>
</cp:coreProperties>
</file>