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7355EE-4C92-4201-9D4C-ADB839CA1FDE}" type="datetimeFigureOut">
              <a:rPr lang="en-US" smtClean="0"/>
              <a:t>4/22/2018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B905D18-0859-4E6C-B395-8A5AFABAA3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7355EE-4C92-4201-9D4C-ADB839CA1FDE}"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5D18-0859-4E6C-B395-8A5AFABAA3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7355EE-4C92-4201-9D4C-ADB839CA1FDE}"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5D18-0859-4E6C-B395-8A5AFABAA3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37355EE-4C92-4201-9D4C-ADB839CA1FDE}" type="datetimeFigureOut">
              <a:rPr lang="en-US" smtClean="0"/>
              <a:t>4/22/2018</a:t>
            </a:fld>
            <a:endParaRPr lang="en-US"/>
          </a:p>
        </p:txBody>
      </p:sp>
      <p:sp>
        <p:nvSpPr>
          <p:cNvPr id="9" name="Slide Number Placeholder 8"/>
          <p:cNvSpPr>
            <a:spLocks noGrp="1"/>
          </p:cNvSpPr>
          <p:nvPr>
            <p:ph type="sldNum" sz="quarter" idx="15"/>
          </p:nvPr>
        </p:nvSpPr>
        <p:spPr/>
        <p:txBody>
          <a:bodyPr rtlCol="0"/>
          <a:lstStyle/>
          <a:p>
            <a:fld id="{BB905D18-0859-4E6C-B395-8A5AFABAA36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37355EE-4C92-4201-9D4C-ADB839CA1FDE}" type="datetimeFigureOut">
              <a:rPr lang="en-US" smtClean="0"/>
              <a:t>4/22/2018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B905D18-0859-4E6C-B395-8A5AFABAA3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7355EE-4C92-4201-9D4C-ADB839CA1FDE}"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05D18-0859-4E6C-B395-8A5AFABAA36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37355EE-4C92-4201-9D4C-ADB839CA1FDE}"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05D18-0859-4E6C-B395-8A5AFABAA36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37355EE-4C92-4201-9D4C-ADB839CA1FDE}" type="datetimeFigureOut">
              <a:rPr lang="en-US" smtClean="0"/>
              <a:t>4/22/2018</a:t>
            </a:fld>
            <a:endParaRPr lang="en-US"/>
          </a:p>
        </p:txBody>
      </p:sp>
      <p:sp>
        <p:nvSpPr>
          <p:cNvPr id="7" name="Slide Number Placeholder 6"/>
          <p:cNvSpPr>
            <a:spLocks noGrp="1"/>
          </p:cNvSpPr>
          <p:nvPr>
            <p:ph type="sldNum" sz="quarter" idx="11"/>
          </p:nvPr>
        </p:nvSpPr>
        <p:spPr/>
        <p:txBody>
          <a:bodyPr rtlCol="0"/>
          <a:lstStyle/>
          <a:p>
            <a:fld id="{BB905D18-0859-4E6C-B395-8A5AFABAA36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355EE-4C92-4201-9D4C-ADB839CA1FDE}"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05D18-0859-4E6C-B395-8A5AFABAA3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37355EE-4C92-4201-9D4C-ADB839CA1FDE}" type="datetimeFigureOut">
              <a:rPr lang="en-US" smtClean="0"/>
              <a:t>4/22/2018</a:t>
            </a:fld>
            <a:endParaRPr lang="en-US"/>
          </a:p>
        </p:txBody>
      </p:sp>
      <p:sp>
        <p:nvSpPr>
          <p:cNvPr id="22" name="Slide Number Placeholder 21"/>
          <p:cNvSpPr>
            <a:spLocks noGrp="1"/>
          </p:cNvSpPr>
          <p:nvPr>
            <p:ph type="sldNum" sz="quarter" idx="15"/>
          </p:nvPr>
        </p:nvSpPr>
        <p:spPr/>
        <p:txBody>
          <a:bodyPr rtlCol="0"/>
          <a:lstStyle/>
          <a:p>
            <a:fld id="{BB905D18-0859-4E6C-B395-8A5AFABAA36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37355EE-4C92-4201-9D4C-ADB839CA1FDE}" type="datetimeFigureOut">
              <a:rPr lang="en-US" smtClean="0"/>
              <a:t>4/22/2018</a:t>
            </a:fld>
            <a:endParaRPr lang="en-US"/>
          </a:p>
        </p:txBody>
      </p:sp>
      <p:sp>
        <p:nvSpPr>
          <p:cNvPr id="18" name="Slide Number Placeholder 17"/>
          <p:cNvSpPr>
            <a:spLocks noGrp="1"/>
          </p:cNvSpPr>
          <p:nvPr>
            <p:ph type="sldNum" sz="quarter" idx="11"/>
          </p:nvPr>
        </p:nvSpPr>
        <p:spPr/>
        <p:txBody>
          <a:bodyPr rtlCol="0"/>
          <a:lstStyle/>
          <a:p>
            <a:fld id="{BB905D18-0859-4E6C-B395-8A5AFABAA36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7355EE-4C92-4201-9D4C-ADB839CA1FDE}" type="datetimeFigureOut">
              <a:rPr lang="en-US" smtClean="0"/>
              <a:t>4/22/2018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B905D18-0859-4E6C-B395-8A5AFABAA3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KANAK PTRINT-N-PACK Website</a:t>
            </a:r>
            <a:r>
              <a:rPr lang="en-US" dirty="0" smtClean="0"/>
              <a:t/>
            </a:r>
            <a:br>
              <a:rPr lang="en-US" dirty="0" smtClean="0"/>
            </a:br>
            <a:r>
              <a:rPr lang="en-US" dirty="0" smtClean="0"/>
              <a:t>(Packaging and Printing)</a:t>
            </a:r>
            <a:endParaRPr lang="en-US" dirty="0"/>
          </a:p>
        </p:txBody>
      </p:sp>
      <p:sp>
        <p:nvSpPr>
          <p:cNvPr id="3" name="Subtitle 2"/>
          <p:cNvSpPr>
            <a:spLocks noGrp="1"/>
          </p:cNvSpPr>
          <p:nvPr>
            <p:ph type="subTitle" idx="1"/>
          </p:nvPr>
        </p:nvSpPr>
        <p:spPr/>
        <p:txBody>
          <a:bodyPr/>
          <a:lstStyle/>
          <a:p>
            <a:endParaRPr lang="en-US" dirty="0" smtClean="0"/>
          </a:p>
          <a:p>
            <a:endParaRPr lang="en-US" dirty="0"/>
          </a:p>
          <a:p>
            <a:r>
              <a:rPr lang="en-US" dirty="0" smtClean="0"/>
              <a:t>SHREYA MEHTA-53003150054</a:t>
            </a:r>
            <a:endParaRPr lang="en-US" dirty="0"/>
          </a:p>
        </p:txBody>
      </p:sp>
    </p:spTree>
    <p:extLst>
      <p:ext uri="{BB962C8B-B14F-4D97-AF65-F5344CB8AC3E}">
        <p14:creationId xmlns:p14="http://schemas.microsoft.com/office/powerpoint/2010/main" val="243167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Overview	</a:t>
            </a:r>
            <a:endParaRPr lang="en-US" dirty="0"/>
          </a:p>
        </p:txBody>
      </p:sp>
      <p:sp>
        <p:nvSpPr>
          <p:cNvPr id="3" name="Content Placeholder 2"/>
          <p:cNvSpPr>
            <a:spLocks noGrp="1"/>
          </p:cNvSpPr>
          <p:nvPr>
            <p:ph sz="quarter" idx="1"/>
          </p:nvPr>
        </p:nvSpPr>
        <p:spPr>
          <a:xfrm>
            <a:off x="457200" y="1143000"/>
            <a:ext cx="7467600" cy="5330952"/>
          </a:xfrm>
        </p:spPr>
        <p:txBody>
          <a:bodyPr>
            <a:normAutofit fontScale="55000" lnSpcReduction="20000"/>
          </a:bodyPr>
          <a:lstStyle/>
          <a:p>
            <a:pPr>
              <a:buFont typeface="Wingdings" pitchFamily="2" charset="2"/>
              <a:buChar char="q"/>
            </a:pPr>
            <a:endParaRPr lang="en-IN" dirty="0" smtClean="0"/>
          </a:p>
          <a:p>
            <a:pPr>
              <a:buFont typeface="Wingdings" pitchFamily="2" charset="2"/>
              <a:buChar char="q"/>
            </a:pPr>
            <a:r>
              <a:rPr lang="en-US" sz="4500" dirty="0" smtClean="0"/>
              <a:t>This website is very helpful for customers , retailers to view the packaging materials .</a:t>
            </a:r>
          </a:p>
          <a:p>
            <a:pPr>
              <a:buFont typeface="Wingdings" pitchFamily="2" charset="2"/>
              <a:buChar char="q"/>
            </a:pPr>
            <a:r>
              <a:rPr lang="en-US" sz="4500" dirty="0" smtClean="0"/>
              <a:t>It also allows customize printing , based on the customer requirement and quotation.</a:t>
            </a:r>
          </a:p>
          <a:p>
            <a:pPr>
              <a:buFont typeface="Wingdings" pitchFamily="2" charset="2"/>
              <a:buChar char="q"/>
            </a:pPr>
            <a:r>
              <a:rPr lang="en-US" sz="4500" dirty="0" smtClean="0"/>
              <a:t>Based </a:t>
            </a:r>
            <a:r>
              <a:rPr lang="en-US" sz="4500" dirty="0"/>
              <a:t>on </a:t>
            </a:r>
            <a:r>
              <a:rPr lang="en-US" sz="4500" dirty="0" smtClean="0"/>
              <a:t>the</a:t>
            </a:r>
            <a:r>
              <a:rPr lang="en-US" sz="4500" dirty="0" smtClean="0"/>
              <a:t> </a:t>
            </a:r>
            <a:r>
              <a:rPr lang="en-US" sz="4500" dirty="0"/>
              <a:t>state-of-the-art designing and manufacturing facilities, </a:t>
            </a:r>
            <a:r>
              <a:rPr lang="en-US" sz="4500" dirty="0" smtClean="0"/>
              <a:t>it </a:t>
            </a:r>
            <a:r>
              <a:rPr lang="en-US" sz="4500" dirty="0" smtClean="0"/>
              <a:t>provide </a:t>
            </a:r>
            <a:r>
              <a:rPr lang="en-US" sz="4500" dirty="0"/>
              <a:t>a huge assortment of qualitative and exclusive range of packaging material that is catering to the requirements of diverse industries across the globe. </a:t>
            </a:r>
            <a:endParaRPr lang="en-US" sz="4500" dirty="0" smtClean="0"/>
          </a:p>
          <a:p>
            <a:pPr>
              <a:buFont typeface="Wingdings" pitchFamily="2" charset="2"/>
              <a:buChar char="q"/>
            </a:pPr>
            <a:r>
              <a:rPr lang="en-US" sz="4500" dirty="0" smtClean="0"/>
              <a:t>Flexible </a:t>
            </a:r>
            <a:r>
              <a:rPr lang="en-US" sz="4500" dirty="0"/>
              <a:t>and versatile packaging material is reckoned for their outstanding features like rigid packaging, brilliant designs and prints, excellent clarity and impact strength. </a:t>
            </a:r>
          </a:p>
        </p:txBody>
      </p:sp>
    </p:spTree>
    <p:extLst>
      <p:ext uri="{BB962C8B-B14F-4D97-AF65-F5344CB8AC3E}">
        <p14:creationId xmlns:p14="http://schemas.microsoft.com/office/powerpoint/2010/main" val="1745066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US" dirty="0"/>
              <a:t>Backed by  proficient experts, and state-of-the-art, technologically advanced equipment, it make use of latest screen and offset printing technology in order to provide customized printing services to make the package more appealing along with promoting the concerned product and company.</a:t>
            </a:r>
          </a:p>
          <a:p>
            <a:pPr>
              <a:buFont typeface="Wingdings" pitchFamily="2" charset="2"/>
              <a:buChar char="q"/>
            </a:pPr>
            <a:r>
              <a:rPr lang="en-US" dirty="0"/>
              <a:t>Comprehending the importance of hygiene and safety factor in the packaging of certain goods, make use of non-toxic PVC material and perform intensive research to develop innovative and enduring packaging products. </a:t>
            </a:r>
          </a:p>
          <a:p>
            <a:pPr>
              <a:buFont typeface="Wingdings" pitchFamily="2" charset="2"/>
              <a:buChar char="q"/>
            </a:pPr>
            <a:r>
              <a:rPr lang="en-US" dirty="0"/>
              <a:t>It helps not only  to beautify but ensure safety of customer products so that they arrive in the customers hand in mint condition.</a:t>
            </a:r>
          </a:p>
          <a:p>
            <a:endParaRPr lang="en-US" dirty="0"/>
          </a:p>
          <a:p>
            <a:endParaRPr lang="en-US" dirty="0"/>
          </a:p>
        </p:txBody>
      </p:sp>
    </p:spTree>
    <p:extLst>
      <p:ext uri="{BB962C8B-B14F-4D97-AF65-F5344CB8AC3E}">
        <p14:creationId xmlns:p14="http://schemas.microsoft.com/office/powerpoint/2010/main" val="268939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USED</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905001"/>
            <a:ext cx="6476999" cy="3365500"/>
          </a:xfrm>
        </p:spPr>
      </p:pic>
    </p:spTree>
    <p:extLst>
      <p:ext uri="{BB962C8B-B14F-4D97-AF65-F5344CB8AC3E}">
        <p14:creationId xmlns:p14="http://schemas.microsoft.com/office/powerpoint/2010/main" val="297698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Karnika\Desktop\blackbook\4d29daf822532aaae322385f6a53166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3342" y="337930"/>
            <a:ext cx="6697316" cy="6182139"/>
          </a:xfrm>
          <a:prstGeom prst="rect">
            <a:avLst/>
          </a:prstGeom>
          <a:noFill/>
          <a:ln>
            <a:noFill/>
          </a:ln>
        </p:spPr>
      </p:pic>
    </p:spTree>
    <p:extLst>
      <p:ext uri="{BB962C8B-B14F-4D97-AF65-F5344CB8AC3E}">
        <p14:creationId xmlns:p14="http://schemas.microsoft.com/office/powerpoint/2010/main" val="4241975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TotalTime>
  <Words>199</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KANAK PTRINT-N-PACK Website (Packaging and Printing)</vt:lpstr>
      <vt:lpstr>Overview </vt:lpstr>
      <vt:lpstr>PowerPoint Presentation</vt:lpstr>
      <vt:lpstr>Model USED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KANAK PTRINT-N-PACK Website (Packaging and Printing)</dc:title>
  <dc:creator>Windows User</dc:creator>
  <cp:lastModifiedBy>Windows User</cp:lastModifiedBy>
  <cp:revision>10</cp:revision>
  <dcterms:created xsi:type="dcterms:W3CDTF">2018-04-21T17:50:36Z</dcterms:created>
  <dcterms:modified xsi:type="dcterms:W3CDTF">2018-04-22T18:49:56Z</dcterms:modified>
</cp:coreProperties>
</file>