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2" d="100"/>
          <a:sy n="92" d="100"/>
        </p:scale>
        <p:origin x="7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757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3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9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9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96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50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1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46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9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ED1C14C-A143-42F5-B247-D0E800131009}" type="datetimeFigureOut">
              <a:rPr lang="en-US" smtClean="0"/>
              <a:t>9/12/23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5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5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14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SalesInsights-DataAnalysisProject/Dashboard-RevenueAnalysi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B12AA8B4-9659-4030-ACE1-A0045ABAC1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Sales Insights - Data Analysis Project using Tableau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870430DB-4FB6-44EF-AF90-92953FF5E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8936"/>
            <a:ext cx="9144000" cy="898863"/>
          </a:xfrm>
        </p:spPr>
        <p:txBody>
          <a:bodyPr>
            <a:normAutofit/>
          </a:bodyPr>
          <a:lstStyle/>
          <a:p>
            <a:r>
              <a:rPr lang="en-IN" sz="3200" dirty="0"/>
              <a:t>By – </a:t>
            </a:r>
            <a:r>
              <a:rPr lang="en-IN" sz="3200" dirty="0" err="1"/>
              <a:t>Naitik</a:t>
            </a:r>
            <a:r>
              <a:rPr lang="en-IN" sz="3200" dirty="0"/>
              <a:t> Joshi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- Revenue Analysis">
            <a:extLst>
              <a:ext uri="{FF2B5EF4-FFF2-40B4-BE49-F238E27FC236}">
                <a16:creationId xmlns:a16="http://schemas.microsoft.com/office/drawing/2014/main" id="{2828D31F-14B5-42A8-B2CE-0763D93F6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ashboard - Profit Analysis">
            <a:extLst>
              <a:ext uri="{FF2B5EF4-FFF2-40B4-BE49-F238E27FC236}">
                <a16:creationId xmlns:a16="http://schemas.microsoft.com/office/drawing/2014/main" id="{F8F8A8A3-C128-4606-BDC7-60A902CBD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</TotalTime>
  <Words>12</Words>
  <Application>Microsoft Macintosh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Sales Insights - Data Analysis Project using Tableau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Insights - Data Analysis Project using Tableau</dc:title>
  <dc:creator/>
  <cp:lastModifiedBy>NAITIK JOSHI - 70012100004</cp:lastModifiedBy>
  <cp:revision>7</cp:revision>
  <dcterms:created xsi:type="dcterms:W3CDTF">2022-04-19T20:18:35Z</dcterms:created>
  <dcterms:modified xsi:type="dcterms:W3CDTF">2023-09-12T17:56:11Z</dcterms:modified>
</cp:coreProperties>
</file>