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ae87e3dc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cae87e3dc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3f8152c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c63f8152c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763520"/>
            <a:ext cx="89466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6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7878604" TargetMode="External"/><Relationship Id="rId4" Type="http://schemas.openxmlformats.org/officeDocument/2006/relationships/hyperlink" Target="https://link.springer.com/chapter/10.1007/978-3-319-46487-9_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A8A8A8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9351010" y="0"/>
            <a:ext cx="559472" cy="3709642"/>
          </a:xfrm>
          <a:custGeom>
            <a:avLst/>
            <a:gdLst/>
            <a:ahLst/>
            <a:cxnLst/>
            <a:rect l="l" t="t" r="r" b="b"/>
            <a:pathLst>
              <a:path w="559472" h="3709642" extrusionOk="0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rgbClr val="F3F3F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-3175" y="0"/>
            <a:ext cx="9700459" cy="6858001"/>
          </a:xfrm>
          <a:custGeom>
            <a:avLst/>
            <a:gdLst/>
            <a:ahLst/>
            <a:cxnLst/>
            <a:rect l="l" t="t" r="r" b="b"/>
            <a:pathLst>
              <a:path w="9700459" h="6858001" extrusionOk="0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A8A8A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7564839" cy="168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1280"/>
            </a:pPr>
            <a:r>
              <a:rPr lang="en-GB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Guide</a:t>
            </a:r>
            <a:r>
              <a:rPr lang="en-GB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Prof. Aniket Kore</a:t>
            </a:r>
          </a:p>
          <a:p>
            <a:pPr marL="0" indent="0" algn="r">
              <a:lnSpc>
                <a:spcPct val="90000"/>
              </a:lnSpc>
              <a:spcBef>
                <a:spcPts val="0"/>
              </a:spcBef>
              <a:buSzPts val="1280"/>
            </a:pPr>
            <a:r>
              <a:rPr lang="en-US" sz="1800" b="1" dirty="0">
                <a:solidFill>
                  <a:schemeClr val="tx1"/>
                </a:solidFill>
              </a:rPr>
              <a:t>GROUP MEMBERS:</a:t>
            </a:r>
            <a:endParaRPr sz="18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 dirty="0">
                <a:solidFill>
                  <a:schemeClr val="tx1"/>
                </a:solidFill>
              </a:rPr>
              <a:t>DHRUV TALATI:60004180022</a:t>
            </a:r>
            <a:endParaRPr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 dirty="0">
                <a:solidFill>
                  <a:schemeClr val="tx1"/>
                </a:solidFill>
              </a:rPr>
              <a:t>MANAN PARIKH:60004180049</a:t>
            </a:r>
            <a:endParaRPr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 dirty="0">
                <a:solidFill>
                  <a:schemeClr val="tx1"/>
                </a:solidFill>
              </a:rPr>
              <a:t>NAITIK RATHOD:60004180054</a:t>
            </a:r>
            <a:endParaRPr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 dirty="0">
                <a:solidFill>
                  <a:schemeClr val="tx1"/>
                </a:solidFill>
              </a:rPr>
              <a:t>NISHIT MISTRY:60004180066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1154950" y="1447800"/>
            <a:ext cx="69750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Cricket Analytics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1" y="1762067"/>
            <a:ext cx="12192417" cy="5095933"/>
          </a:xfrm>
          <a:custGeom>
            <a:avLst/>
            <a:gdLst/>
            <a:ahLst/>
            <a:cxnLst/>
            <a:rect l="l" t="t" r="r" b="b"/>
            <a:pathLst>
              <a:path w="12192417" h="5095933" extrusionOk="0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Earlier Research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103312" y="2763520"/>
            <a:ext cx="89466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 dirty="0">
                <a:solidFill>
                  <a:srgbClr val="000000"/>
                </a:solidFill>
              </a:rPr>
              <a:t>Earlier work has been done where factors like batsmen’s runs, strike rate, co-players stats, bowler’s stats are taken into consideration.</a:t>
            </a:r>
            <a:endParaRPr dirty="0">
              <a:solidFill>
                <a:srgbClr val="000000"/>
              </a:solidFill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 dirty="0">
                <a:solidFill>
                  <a:srgbClr val="000000"/>
                </a:solidFill>
              </a:rPr>
              <a:t>Accuracy achieved by the previous papers is less and only ODIs are considered for the predictions.</a:t>
            </a:r>
            <a:endParaRPr dirty="0">
              <a:solidFill>
                <a:srgbClr val="000000"/>
              </a:solidFill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 dirty="0">
                <a:solidFill>
                  <a:srgbClr val="000000"/>
                </a:solidFill>
              </a:rPr>
              <a:t>Factors like batsmen’s 50s , bowler’s 3,5 wicket hauls are not considered.</a:t>
            </a:r>
            <a:endParaRPr dirty="0">
              <a:solidFill>
                <a:srgbClr val="000000"/>
              </a:solidFill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 dirty="0">
                <a:solidFill>
                  <a:srgbClr val="000000"/>
                </a:solidFill>
              </a:rPr>
              <a:t>The system already present are for already capped players, while we propose the system for the relatively newer players who may or may not have played for the country yet.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1" y="1762067"/>
            <a:ext cx="12192417" cy="5095933"/>
          </a:xfrm>
          <a:custGeom>
            <a:avLst/>
            <a:gdLst/>
            <a:ahLst/>
            <a:cxnLst/>
            <a:rect l="l" t="t" r="r" b="b"/>
            <a:pathLst>
              <a:path w="12192417" h="5095933" extrusionOk="0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Problem Statement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103312" y="2763520"/>
            <a:ext cx="89466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/>
              <a:t>There are always a number of baseless predictions going around during cricket matches in India. Usually these are on the basis of the players performance in the last one or two matches.</a:t>
            </a:r>
            <a:endParaRPr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•"/>
            </a:pPr>
            <a:r>
              <a:rPr lang="en-US"/>
              <a:t>We propose a system which can make calculated predictions on the rising stars in cricket based on data we will use from the different tournaments and make accurate predictions.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" y="1762067"/>
            <a:ext cx="12192417" cy="5095933"/>
          </a:xfrm>
          <a:custGeom>
            <a:avLst/>
            <a:gdLst/>
            <a:ahLst/>
            <a:cxnLst/>
            <a:rect l="l" t="t" r="r" b="b"/>
            <a:pathLst>
              <a:path w="12192417" h="5095933" extrusionOk="0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Database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1103312" y="2763520"/>
            <a:ext cx="8946600" cy="348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30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We will be creating our own database where we will be considering data from various websites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Data from trophies like IPL tournament, U-19 games etc will be taken.</a:t>
            </a:r>
            <a:endParaRPr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>
                <a:solidFill>
                  <a:srgbClr val="000000"/>
                </a:solidFill>
              </a:rPr>
              <a:t>We will try to get the data of Vijay Hazare , Ranji games.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The statistics of the matches will be taken and then stored.</a:t>
            </a:r>
            <a:endParaRPr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>
                <a:solidFill>
                  <a:srgbClr val="000000"/>
                </a:solidFill>
              </a:rPr>
              <a:t>This data will be used for training testing part of our system.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0" y="1300175"/>
            <a:ext cx="12192417" cy="5554567"/>
          </a:xfrm>
          <a:custGeom>
            <a:avLst/>
            <a:gdLst/>
            <a:ahLst/>
            <a:cxnLst/>
            <a:rect l="l" t="t" r="r" b="b"/>
            <a:pathLst>
              <a:path w="12192417" h="5095933" extrusionOk="0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Proposed 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817562" y="2335057"/>
            <a:ext cx="8946600" cy="3484800"/>
          </a:xfrm>
          <a:prstGeom prst="rect">
            <a:avLst/>
          </a:prstGeom>
          <a:effectLst>
            <a:outerShdw blurRad="57150" dist="19050" dir="5400000" algn="bl" rotWithShape="0">
              <a:srgbClr val="262626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propose a model for prediction where factors such as players 50s, 3,5 wickets of bowlers, number of matches played, co-players performance, every factor will be considered.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Predictions will be made for bowling, batting and all-rounder domains.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make the system where the current new players will be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analysed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different parameters and their future will be predicted.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will even suggest which current Team India player will be replaced by the rising star of that domain.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1" y="1762067"/>
            <a:ext cx="12192417" cy="5095933"/>
          </a:xfrm>
          <a:custGeom>
            <a:avLst/>
            <a:gdLst/>
            <a:ahLst/>
            <a:cxnLst/>
            <a:rect l="l" t="t" r="r" b="b"/>
            <a:pathLst>
              <a:path w="12192417" h="5095933" extrusionOk="0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Applications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"/>
          </p:nvPr>
        </p:nvSpPr>
        <p:spPr>
          <a:xfrm>
            <a:off x="1103312" y="2763520"/>
            <a:ext cx="8946600" cy="348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/>
              <a:t>This system can be used for different sports predictions by making some tweaks and changes.</a:t>
            </a:r>
            <a:endParaRPr/>
          </a:p>
          <a:p>
            <a:pPr marL="342900" lvl="0" indent="-3327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en-US">
                <a:solidFill>
                  <a:srgbClr val="000000"/>
                </a:solidFill>
              </a:rPr>
              <a:t>Similar models can be used by different countries for predicting their rising cricket stars using their data.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" y="1762067"/>
            <a:ext cx="12192417" cy="5095933"/>
          </a:xfrm>
          <a:custGeom>
            <a:avLst/>
            <a:gdLst/>
            <a:ahLst/>
            <a:cxnLst/>
            <a:rect l="l" t="t" r="r" b="b"/>
            <a:pathLst>
              <a:path w="12192417" h="5095933" extrusionOk="0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Related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771525" y="2414600"/>
            <a:ext cx="10744200" cy="22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300" u="sng">
                <a:solidFill>
                  <a:schemeClr val="hlink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Rising Star Evaluation Using Statistical Analysis</a:t>
            </a:r>
            <a:endParaRPr sz="225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-US" sz="2250" b="1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Prediction of Rising Stars in the Game of Cricket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3014650" y="5114950"/>
            <a:ext cx="5972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Noto Sans Symbols</vt:lpstr>
      <vt:lpstr>Georgia</vt:lpstr>
      <vt:lpstr>Arial</vt:lpstr>
      <vt:lpstr>Century Gothic</vt:lpstr>
      <vt:lpstr>Ion</vt:lpstr>
      <vt:lpstr>Cricket Analytics</vt:lpstr>
      <vt:lpstr>Earlier Research</vt:lpstr>
      <vt:lpstr>Problem Statement</vt:lpstr>
      <vt:lpstr>Database</vt:lpstr>
      <vt:lpstr>Proposed Solution</vt:lpstr>
      <vt:lpstr>Applications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Analytics</dc:title>
  <cp:lastModifiedBy>NAITIK RATHOD1 - 60004180054</cp:lastModifiedBy>
  <cp:revision>1</cp:revision>
  <dcterms:modified xsi:type="dcterms:W3CDTF">2021-04-19T05:29:50Z</dcterms:modified>
</cp:coreProperties>
</file>