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85"/>
  </p:notesMasterIdLst>
  <p:sldIdLst>
    <p:sldId id="428" r:id="rId2"/>
    <p:sldId id="261" r:id="rId3"/>
    <p:sldId id="270" r:id="rId4"/>
    <p:sldId id="429" r:id="rId5"/>
    <p:sldId id="430" r:id="rId6"/>
    <p:sldId id="272" r:id="rId7"/>
    <p:sldId id="273" r:id="rId8"/>
    <p:sldId id="274" r:id="rId9"/>
    <p:sldId id="275" r:id="rId10"/>
    <p:sldId id="276" r:id="rId11"/>
    <p:sldId id="267" r:id="rId12"/>
    <p:sldId id="268" r:id="rId13"/>
    <p:sldId id="269" r:id="rId14"/>
    <p:sldId id="298" r:id="rId15"/>
    <p:sldId id="299" r:id="rId16"/>
    <p:sldId id="300" r:id="rId17"/>
    <p:sldId id="301" r:id="rId18"/>
    <p:sldId id="302" r:id="rId19"/>
    <p:sldId id="304" r:id="rId20"/>
    <p:sldId id="303" r:id="rId21"/>
    <p:sldId id="305" r:id="rId22"/>
    <p:sldId id="307" r:id="rId23"/>
    <p:sldId id="308" r:id="rId24"/>
    <p:sldId id="309" r:id="rId25"/>
    <p:sldId id="310" r:id="rId26"/>
    <p:sldId id="311" r:id="rId27"/>
    <p:sldId id="312" r:id="rId28"/>
    <p:sldId id="314" r:id="rId29"/>
    <p:sldId id="315" r:id="rId30"/>
    <p:sldId id="291" r:id="rId31"/>
    <p:sldId id="316" r:id="rId32"/>
    <p:sldId id="317" r:id="rId33"/>
    <p:sldId id="318" r:id="rId34"/>
    <p:sldId id="319" r:id="rId35"/>
    <p:sldId id="320" r:id="rId36"/>
    <p:sldId id="321" r:id="rId37"/>
    <p:sldId id="336" r:id="rId38"/>
    <p:sldId id="337" r:id="rId39"/>
    <p:sldId id="338" r:id="rId40"/>
    <p:sldId id="339" r:id="rId41"/>
    <p:sldId id="340" r:id="rId42"/>
    <p:sldId id="326" r:id="rId43"/>
    <p:sldId id="327" r:id="rId44"/>
    <p:sldId id="341" r:id="rId45"/>
    <p:sldId id="342" r:id="rId46"/>
    <p:sldId id="343" r:id="rId47"/>
    <p:sldId id="345" r:id="rId48"/>
    <p:sldId id="346" r:id="rId49"/>
    <p:sldId id="347" r:id="rId50"/>
    <p:sldId id="350" r:id="rId51"/>
    <p:sldId id="349" r:id="rId52"/>
    <p:sldId id="377" r:id="rId53"/>
    <p:sldId id="381" r:id="rId54"/>
    <p:sldId id="380" r:id="rId55"/>
    <p:sldId id="388" r:id="rId56"/>
    <p:sldId id="382" r:id="rId57"/>
    <p:sldId id="389" r:id="rId58"/>
    <p:sldId id="390" r:id="rId59"/>
    <p:sldId id="357" r:id="rId60"/>
    <p:sldId id="358" r:id="rId61"/>
    <p:sldId id="384" r:id="rId62"/>
    <p:sldId id="391" r:id="rId63"/>
    <p:sldId id="410" r:id="rId64"/>
    <p:sldId id="411" r:id="rId65"/>
    <p:sldId id="412" r:id="rId66"/>
    <p:sldId id="414" r:id="rId67"/>
    <p:sldId id="415" r:id="rId68"/>
    <p:sldId id="416" r:id="rId69"/>
    <p:sldId id="396" r:id="rId70"/>
    <p:sldId id="397" r:id="rId71"/>
    <p:sldId id="417" r:id="rId72"/>
    <p:sldId id="418" r:id="rId73"/>
    <p:sldId id="419" r:id="rId74"/>
    <p:sldId id="420" r:id="rId75"/>
    <p:sldId id="421" r:id="rId76"/>
    <p:sldId id="422" r:id="rId77"/>
    <p:sldId id="423" r:id="rId78"/>
    <p:sldId id="424" r:id="rId79"/>
    <p:sldId id="425" r:id="rId80"/>
    <p:sldId id="426" r:id="rId81"/>
    <p:sldId id="407" r:id="rId82"/>
    <p:sldId id="408" r:id="rId83"/>
    <p:sldId id="409" r:id="rId8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a:srgbClr val="CC0000"/>
    <a:srgbClr val="008000"/>
    <a:srgbClr val="996600"/>
    <a:srgbClr val="663300"/>
    <a:srgbClr val="99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4660"/>
  </p:normalViewPr>
  <p:slideViewPr>
    <p:cSldViewPr>
      <p:cViewPr varScale="1">
        <p:scale>
          <a:sx n="65" d="100"/>
          <a:sy n="65" d="100"/>
        </p:scale>
        <p:origin x="-1293"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41.wmf"/><Relationship Id="rId5" Type="http://schemas.openxmlformats.org/officeDocument/2006/relationships/image" Target="../media/image72.wmf"/><Relationship Id="rId4"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45.wmf"/><Relationship Id="rId3" Type="http://schemas.openxmlformats.org/officeDocument/2006/relationships/image" Target="../media/image135.wmf"/><Relationship Id="rId7" Type="http://schemas.openxmlformats.org/officeDocument/2006/relationships/image" Target="../media/image139.wmf"/><Relationship Id="rId12" Type="http://schemas.openxmlformats.org/officeDocument/2006/relationships/image" Target="../media/image144.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11" Type="http://schemas.openxmlformats.org/officeDocument/2006/relationships/image" Target="../media/image143.wmf"/><Relationship Id="rId5" Type="http://schemas.openxmlformats.org/officeDocument/2006/relationships/image" Target="../media/image137.wmf"/><Relationship Id="rId10"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image" Target="../media/image14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148.wmf"/><Relationship Id="rId7" Type="http://schemas.openxmlformats.org/officeDocument/2006/relationships/image" Target="../media/image152.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10" Type="http://schemas.openxmlformats.org/officeDocument/2006/relationships/image" Target="../media/image155.wmf"/><Relationship Id="rId4" Type="http://schemas.openxmlformats.org/officeDocument/2006/relationships/image" Target="../media/image149.wmf"/><Relationship Id="rId9" Type="http://schemas.openxmlformats.org/officeDocument/2006/relationships/image" Target="../media/image15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58.wmf"/><Relationship Id="rId4" Type="http://schemas.openxmlformats.org/officeDocument/2006/relationships/image" Target="../media/image1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7.emf"/><Relationship Id="rId7" Type="http://schemas.openxmlformats.org/officeDocument/2006/relationships/image" Target="../media/image171.emf"/><Relationship Id="rId2" Type="http://schemas.openxmlformats.org/officeDocument/2006/relationships/image" Target="../media/image166.emf"/><Relationship Id="rId1" Type="http://schemas.openxmlformats.org/officeDocument/2006/relationships/image" Target="../media/image165.wmf"/><Relationship Id="rId6" Type="http://schemas.openxmlformats.org/officeDocument/2006/relationships/image" Target="../media/image170.emf"/><Relationship Id="rId5" Type="http://schemas.openxmlformats.org/officeDocument/2006/relationships/image" Target="../media/image169.emf"/><Relationship Id="rId4" Type="http://schemas.openxmlformats.org/officeDocument/2006/relationships/image" Target="../media/image16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4" Type="http://schemas.openxmlformats.org/officeDocument/2006/relationships/image" Target="../media/image18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90.wmf"/><Relationship Id="rId4" Type="http://schemas.openxmlformats.org/officeDocument/2006/relationships/image" Target="../media/image18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87.wmf"/><Relationship Id="rId1" Type="http://schemas.openxmlformats.org/officeDocument/2006/relationships/image" Target="../media/image191.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5" Type="http://schemas.openxmlformats.org/officeDocument/2006/relationships/image" Target="../media/image202.wmf"/><Relationship Id="rId4" Type="http://schemas.openxmlformats.org/officeDocument/2006/relationships/image" Target="../media/image20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image" Target="../media/image210.wmf"/><Relationship Id="rId7" Type="http://schemas.openxmlformats.org/officeDocument/2006/relationships/image" Target="../media/image214.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7.wmf"/><Relationship Id="rId7" Type="http://schemas.openxmlformats.org/officeDocument/2006/relationships/image" Target="../media/image220.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108.wmf"/><Relationship Id="rId6" Type="http://schemas.openxmlformats.org/officeDocument/2006/relationships/image" Target="../media/image225.wmf"/><Relationship Id="rId5" Type="http://schemas.openxmlformats.org/officeDocument/2006/relationships/image" Target="../media/image224.emf"/><Relationship Id="rId4" Type="http://schemas.openxmlformats.org/officeDocument/2006/relationships/image" Target="../media/image223.wmf"/><Relationship Id="rId9" Type="http://schemas.openxmlformats.org/officeDocument/2006/relationships/image" Target="../media/image22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2.wmf"/><Relationship Id="rId1" Type="http://schemas.openxmlformats.org/officeDocument/2006/relationships/image" Target="../media/image229.wmf"/><Relationship Id="rId4" Type="http://schemas.openxmlformats.org/officeDocument/2006/relationships/image" Target="../media/image23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emf"/><Relationship Id="rId7" Type="http://schemas.openxmlformats.org/officeDocument/2006/relationships/image" Target="../media/image238.emf"/><Relationship Id="rId2" Type="http://schemas.openxmlformats.org/officeDocument/2006/relationships/image" Target="../media/image233.emf"/><Relationship Id="rId1" Type="http://schemas.openxmlformats.org/officeDocument/2006/relationships/image" Target="../media/image232.wmf"/><Relationship Id="rId6" Type="http://schemas.openxmlformats.org/officeDocument/2006/relationships/image" Target="../media/image237.emf"/><Relationship Id="rId5" Type="http://schemas.openxmlformats.org/officeDocument/2006/relationships/image" Target="../media/image236.emf"/><Relationship Id="rId4" Type="http://schemas.openxmlformats.org/officeDocument/2006/relationships/image" Target="../media/image235.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 Id="rId4" Type="http://schemas.openxmlformats.org/officeDocument/2006/relationships/image" Target="../media/image24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45.emf"/><Relationship Id="rId1" Type="http://schemas.openxmlformats.org/officeDocument/2006/relationships/image" Target="../media/image244.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 Id="rId4" Type="http://schemas.openxmlformats.org/officeDocument/2006/relationships/image" Target="../media/image24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51.wmf"/><Relationship Id="rId1" Type="http://schemas.openxmlformats.org/officeDocument/2006/relationships/image" Target="../media/image250.wmf"/><Relationship Id="rId5" Type="http://schemas.openxmlformats.org/officeDocument/2006/relationships/image" Target="../media/image253.wmf"/><Relationship Id="rId4" Type="http://schemas.openxmlformats.org/officeDocument/2006/relationships/image" Target="../media/image25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56.emf"/><Relationship Id="rId2" Type="http://schemas.openxmlformats.org/officeDocument/2006/relationships/image" Target="../media/image255.wmf"/><Relationship Id="rId1" Type="http://schemas.openxmlformats.org/officeDocument/2006/relationships/image" Target="../media/image254.emf"/><Relationship Id="rId6" Type="http://schemas.openxmlformats.org/officeDocument/2006/relationships/image" Target="../media/image259.emf"/><Relationship Id="rId5" Type="http://schemas.openxmlformats.org/officeDocument/2006/relationships/image" Target="../media/image258.wmf"/><Relationship Id="rId4" Type="http://schemas.openxmlformats.org/officeDocument/2006/relationships/image" Target="../media/image25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wmf"/><Relationship Id="rId1" Type="http://schemas.openxmlformats.org/officeDocument/2006/relationships/image" Target="../media/image260.wmf"/><Relationship Id="rId4" Type="http://schemas.openxmlformats.org/officeDocument/2006/relationships/image" Target="../media/image263.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image" Target="../media/image265.emf"/><Relationship Id="rId7" Type="http://schemas.openxmlformats.org/officeDocument/2006/relationships/image" Target="../media/image269.emf"/><Relationship Id="rId2" Type="http://schemas.openxmlformats.org/officeDocument/2006/relationships/image" Target="../media/image264.emf"/><Relationship Id="rId1" Type="http://schemas.openxmlformats.org/officeDocument/2006/relationships/image" Target="../media/image253.wmf"/><Relationship Id="rId6" Type="http://schemas.openxmlformats.org/officeDocument/2006/relationships/image" Target="../media/image268.emf"/><Relationship Id="rId5" Type="http://schemas.openxmlformats.org/officeDocument/2006/relationships/image" Target="../media/image267.emf"/><Relationship Id="rId10" Type="http://schemas.openxmlformats.org/officeDocument/2006/relationships/image" Target="../media/image272.emf"/><Relationship Id="rId4" Type="http://schemas.openxmlformats.org/officeDocument/2006/relationships/image" Target="../media/image266.emf"/><Relationship Id="rId9" Type="http://schemas.openxmlformats.org/officeDocument/2006/relationships/image" Target="../media/image271.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75.emf"/><Relationship Id="rId2" Type="http://schemas.openxmlformats.org/officeDocument/2006/relationships/image" Target="../media/image274.emf"/><Relationship Id="rId1" Type="http://schemas.openxmlformats.org/officeDocument/2006/relationships/image" Target="../media/image273.emf"/><Relationship Id="rId4" Type="http://schemas.openxmlformats.org/officeDocument/2006/relationships/image" Target="../media/image276.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80.emf"/><Relationship Id="rId7" Type="http://schemas.openxmlformats.org/officeDocument/2006/relationships/image" Target="../media/image284.emf"/><Relationship Id="rId2" Type="http://schemas.openxmlformats.org/officeDocument/2006/relationships/image" Target="../media/image279.emf"/><Relationship Id="rId1" Type="http://schemas.openxmlformats.org/officeDocument/2006/relationships/image" Target="../media/image278.emf"/><Relationship Id="rId6" Type="http://schemas.openxmlformats.org/officeDocument/2006/relationships/image" Target="../media/image283.emf"/><Relationship Id="rId5" Type="http://schemas.openxmlformats.org/officeDocument/2006/relationships/image" Target="../media/image282.emf"/><Relationship Id="rId4" Type="http://schemas.openxmlformats.org/officeDocument/2006/relationships/image" Target="../media/image281.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87.emf"/><Relationship Id="rId2" Type="http://schemas.openxmlformats.org/officeDocument/2006/relationships/image" Target="../media/image286.emf"/><Relationship Id="rId1" Type="http://schemas.openxmlformats.org/officeDocument/2006/relationships/image" Target="../media/image285.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97.emf"/><Relationship Id="rId2" Type="http://schemas.openxmlformats.org/officeDocument/2006/relationships/image" Target="../media/image296.emf"/><Relationship Id="rId1" Type="http://schemas.openxmlformats.org/officeDocument/2006/relationships/image" Target="../media/image295.emf"/><Relationship Id="rId4" Type="http://schemas.openxmlformats.org/officeDocument/2006/relationships/image" Target="../media/image298.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image" Target="../media/image311.emf"/><Relationship Id="rId3" Type="http://schemas.openxmlformats.org/officeDocument/2006/relationships/image" Target="../media/image301.emf"/><Relationship Id="rId7" Type="http://schemas.openxmlformats.org/officeDocument/2006/relationships/image" Target="../media/image305.emf"/><Relationship Id="rId12" Type="http://schemas.openxmlformats.org/officeDocument/2006/relationships/image" Target="../media/image310.emf"/><Relationship Id="rId2" Type="http://schemas.openxmlformats.org/officeDocument/2006/relationships/image" Target="../media/image300.emf"/><Relationship Id="rId1" Type="http://schemas.openxmlformats.org/officeDocument/2006/relationships/image" Target="../media/image299.emf"/><Relationship Id="rId6" Type="http://schemas.openxmlformats.org/officeDocument/2006/relationships/image" Target="../media/image304.emf"/><Relationship Id="rId11" Type="http://schemas.openxmlformats.org/officeDocument/2006/relationships/image" Target="../media/image309.emf"/><Relationship Id="rId5" Type="http://schemas.openxmlformats.org/officeDocument/2006/relationships/image" Target="../media/image303.emf"/><Relationship Id="rId10" Type="http://schemas.openxmlformats.org/officeDocument/2006/relationships/image" Target="../media/image308.emf"/><Relationship Id="rId4" Type="http://schemas.openxmlformats.org/officeDocument/2006/relationships/image" Target="../media/image302.emf"/><Relationship Id="rId9" Type="http://schemas.openxmlformats.org/officeDocument/2006/relationships/image" Target="../media/image307.emf"/><Relationship Id="rId14" Type="http://schemas.openxmlformats.org/officeDocument/2006/relationships/image" Target="../media/image312.e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image" Target="../media/image325.wmf"/><Relationship Id="rId3" Type="http://schemas.openxmlformats.org/officeDocument/2006/relationships/image" Target="../media/image315.emf"/><Relationship Id="rId7" Type="http://schemas.openxmlformats.org/officeDocument/2006/relationships/image" Target="../media/image319.wmf"/><Relationship Id="rId12" Type="http://schemas.openxmlformats.org/officeDocument/2006/relationships/image" Target="../media/image324.wmf"/><Relationship Id="rId2" Type="http://schemas.openxmlformats.org/officeDocument/2006/relationships/image" Target="../media/image314.emf"/><Relationship Id="rId1" Type="http://schemas.openxmlformats.org/officeDocument/2006/relationships/image" Target="../media/image313.emf"/><Relationship Id="rId6" Type="http://schemas.openxmlformats.org/officeDocument/2006/relationships/image" Target="../media/image318.wmf"/><Relationship Id="rId11" Type="http://schemas.openxmlformats.org/officeDocument/2006/relationships/image" Target="../media/image323.wmf"/><Relationship Id="rId5" Type="http://schemas.openxmlformats.org/officeDocument/2006/relationships/image" Target="../media/image317.emf"/><Relationship Id="rId10" Type="http://schemas.openxmlformats.org/officeDocument/2006/relationships/image" Target="../media/image322.wmf"/><Relationship Id="rId4" Type="http://schemas.openxmlformats.org/officeDocument/2006/relationships/image" Target="../media/image316.emf"/><Relationship Id="rId9" Type="http://schemas.openxmlformats.org/officeDocument/2006/relationships/image" Target="../media/image321.wmf"/><Relationship Id="rId14" Type="http://schemas.openxmlformats.org/officeDocument/2006/relationships/image" Target="../media/image32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29.emf"/><Relationship Id="rId2" Type="http://schemas.openxmlformats.org/officeDocument/2006/relationships/image" Target="../media/image328.emf"/><Relationship Id="rId1" Type="http://schemas.openxmlformats.org/officeDocument/2006/relationships/image" Target="../media/image327.emf"/><Relationship Id="rId4" Type="http://schemas.openxmlformats.org/officeDocument/2006/relationships/image" Target="../media/image3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25.wmf"/><Relationship Id="rId13" Type="http://schemas.openxmlformats.org/officeDocument/2006/relationships/image" Target="../media/image334.emf"/><Relationship Id="rId3" Type="http://schemas.openxmlformats.org/officeDocument/2006/relationships/image" Target="../media/image320.wmf"/><Relationship Id="rId7" Type="http://schemas.openxmlformats.org/officeDocument/2006/relationships/image" Target="../media/image324.wmf"/><Relationship Id="rId12" Type="http://schemas.openxmlformats.org/officeDocument/2006/relationships/image" Target="../media/image333.emf"/><Relationship Id="rId17" Type="http://schemas.openxmlformats.org/officeDocument/2006/relationships/image" Target="../media/image338.emf"/><Relationship Id="rId2" Type="http://schemas.openxmlformats.org/officeDocument/2006/relationships/image" Target="../media/image319.wmf"/><Relationship Id="rId16" Type="http://schemas.openxmlformats.org/officeDocument/2006/relationships/image" Target="../media/image337.wmf"/><Relationship Id="rId1" Type="http://schemas.openxmlformats.org/officeDocument/2006/relationships/image" Target="../media/image318.wmf"/><Relationship Id="rId6" Type="http://schemas.openxmlformats.org/officeDocument/2006/relationships/image" Target="../media/image323.wmf"/><Relationship Id="rId11" Type="http://schemas.openxmlformats.org/officeDocument/2006/relationships/image" Target="../media/image332.emf"/><Relationship Id="rId5" Type="http://schemas.openxmlformats.org/officeDocument/2006/relationships/image" Target="../media/image322.wmf"/><Relationship Id="rId15" Type="http://schemas.openxmlformats.org/officeDocument/2006/relationships/image" Target="../media/image336.emf"/><Relationship Id="rId10" Type="http://schemas.openxmlformats.org/officeDocument/2006/relationships/image" Target="../media/image331.emf"/><Relationship Id="rId4" Type="http://schemas.openxmlformats.org/officeDocument/2006/relationships/image" Target="../media/image321.wmf"/><Relationship Id="rId9" Type="http://schemas.openxmlformats.org/officeDocument/2006/relationships/image" Target="../media/image326.wmf"/><Relationship Id="rId14" Type="http://schemas.openxmlformats.org/officeDocument/2006/relationships/image" Target="../media/image335.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41.emf"/><Relationship Id="rId2" Type="http://schemas.openxmlformats.org/officeDocument/2006/relationships/image" Target="../media/image340.emf"/><Relationship Id="rId1" Type="http://schemas.openxmlformats.org/officeDocument/2006/relationships/image" Target="../media/image339.emf"/><Relationship Id="rId4" Type="http://schemas.openxmlformats.org/officeDocument/2006/relationships/image" Target="../media/image342.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45.emf"/><Relationship Id="rId2" Type="http://schemas.openxmlformats.org/officeDocument/2006/relationships/image" Target="../media/image344.emf"/><Relationship Id="rId1" Type="http://schemas.openxmlformats.org/officeDocument/2006/relationships/image" Target="../media/image343.emf"/><Relationship Id="rId4" Type="http://schemas.openxmlformats.org/officeDocument/2006/relationships/image" Target="../media/image346.e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49.emf"/><Relationship Id="rId2" Type="http://schemas.openxmlformats.org/officeDocument/2006/relationships/image" Target="../media/image348.emf"/><Relationship Id="rId1" Type="http://schemas.openxmlformats.org/officeDocument/2006/relationships/image" Target="../media/image347.emf"/><Relationship Id="rId5" Type="http://schemas.openxmlformats.org/officeDocument/2006/relationships/image" Target="../media/image351.emf"/><Relationship Id="rId4" Type="http://schemas.openxmlformats.org/officeDocument/2006/relationships/image" Target="../media/image350.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61.emf"/><Relationship Id="rId2" Type="http://schemas.openxmlformats.org/officeDocument/2006/relationships/image" Target="../media/image360.emf"/><Relationship Id="rId1" Type="http://schemas.openxmlformats.org/officeDocument/2006/relationships/image" Target="../media/image359.emf"/><Relationship Id="rId5" Type="http://schemas.openxmlformats.org/officeDocument/2006/relationships/image" Target="../media/image363.wmf"/><Relationship Id="rId4" Type="http://schemas.openxmlformats.org/officeDocument/2006/relationships/image" Target="../media/image362.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66.emf"/><Relationship Id="rId2" Type="http://schemas.openxmlformats.org/officeDocument/2006/relationships/image" Target="../media/image365.emf"/><Relationship Id="rId1" Type="http://schemas.openxmlformats.org/officeDocument/2006/relationships/image" Target="../media/image364.emf"/><Relationship Id="rId4" Type="http://schemas.openxmlformats.org/officeDocument/2006/relationships/image" Target="../media/image367.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70.emf"/><Relationship Id="rId7" Type="http://schemas.openxmlformats.org/officeDocument/2006/relationships/image" Target="../media/image374.emf"/><Relationship Id="rId2" Type="http://schemas.openxmlformats.org/officeDocument/2006/relationships/image" Target="../media/image369.emf"/><Relationship Id="rId1" Type="http://schemas.openxmlformats.org/officeDocument/2006/relationships/image" Target="../media/image368.emf"/><Relationship Id="rId6" Type="http://schemas.openxmlformats.org/officeDocument/2006/relationships/image" Target="../media/image373.emf"/><Relationship Id="rId5" Type="http://schemas.openxmlformats.org/officeDocument/2006/relationships/image" Target="../media/image372.emf"/><Relationship Id="rId4" Type="http://schemas.openxmlformats.org/officeDocument/2006/relationships/image" Target="../media/image371.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77.emf"/><Relationship Id="rId2" Type="http://schemas.openxmlformats.org/officeDocument/2006/relationships/image" Target="../media/image376.emf"/><Relationship Id="rId1" Type="http://schemas.openxmlformats.org/officeDocument/2006/relationships/image" Target="../media/image375.emf"/><Relationship Id="rId6" Type="http://schemas.openxmlformats.org/officeDocument/2006/relationships/image" Target="../media/image380.emf"/><Relationship Id="rId5" Type="http://schemas.openxmlformats.org/officeDocument/2006/relationships/image" Target="../media/image379.emf"/><Relationship Id="rId4" Type="http://schemas.openxmlformats.org/officeDocument/2006/relationships/image" Target="../media/image378.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83.emf"/><Relationship Id="rId2" Type="http://schemas.openxmlformats.org/officeDocument/2006/relationships/image" Target="../media/image382.emf"/><Relationship Id="rId1" Type="http://schemas.openxmlformats.org/officeDocument/2006/relationships/image" Target="../media/image381.emf"/><Relationship Id="rId4" Type="http://schemas.openxmlformats.org/officeDocument/2006/relationships/image" Target="../media/image384.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87.emf"/><Relationship Id="rId7" Type="http://schemas.openxmlformats.org/officeDocument/2006/relationships/image" Target="../media/image391.emf"/><Relationship Id="rId2" Type="http://schemas.openxmlformats.org/officeDocument/2006/relationships/image" Target="../media/image386.emf"/><Relationship Id="rId1" Type="http://schemas.openxmlformats.org/officeDocument/2006/relationships/image" Target="../media/image385.emf"/><Relationship Id="rId6" Type="http://schemas.openxmlformats.org/officeDocument/2006/relationships/image" Target="../media/image390.emf"/><Relationship Id="rId5" Type="http://schemas.openxmlformats.org/officeDocument/2006/relationships/image" Target="../media/image389.emf"/><Relationship Id="rId4" Type="http://schemas.openxmlformats.org/officeDocument/2006/relationships/image" Target="../media/image38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94.emf"/><Relationship Id="rId2" Type="http://schemas.openxmlformats.org/officeDocument/2006/relationships/image" Target="../media/image393.emf"/><Relationship Id="rId1" Type="http://schemas.openxmlformats.org/officeDocument/2006/relationships/image" Target="../media/image392.emf"/><Relationship Id="rId5" Type="http://schemas.openxmlformats.org/officeDocument/2006/relationships/image" Target="../media/image396.emf"/><Relationship Id="rId4" Type="http://schemas.openxmlformats.org/officeDocument/2006/relationships/image" Target="../media/image395.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99.emf"/><Relationship Id="rId2" Type="http://schemas.openxmlformats.org/officeDocument/2006/relationships/image" Target="../media/image398.emf"/><Relationship Id="rId1" Type="http://schemas.openxmlformats.org/officeDocument/2006/relationships/image" Target="../media/image397.emf"/><Relationship Id="rId6" Type="http://schemas.openxmlformats.org/officeDocument/2006/relationships/image" Target="../media/image402.emf"/><Relationship Id="rId5" Type="http://schemas.openxmlformats.org/officeDocument/2006/relationships/image" Target="../media/image401.emf"/><Relationship Id="rId4" Type="http://schemas.openxmlformats.org/officeDocument/2006/relationships/image" Target="../media/image400.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405.emf"/><Relationship Id="rId2" Type="http://schemas.openxmlformats.org/officeDocument/2006/relationships/image" Target="../media/image404.emf"/><Relationship Id="rId1" Type="http://schemas.openxmlformats.org/officeDocument/2006/relationships/image" Target="../media/image403.emf"/><Relationship Id="rId6" Type="http://schemas.openxmlformats.org/officeDocument/2006/relationships/image" Target="../media/image408.emf"/><Relationship Id="rId5" Type="http://schemas.openxmlformats.org/officeDocument/2006/relationships/image" Target="../media/image407.emf"/><Relationship Id="rId4" Type="http://schemas.openxmlformats.org/officeDocument/2006/relationships/image" Target="../media/image406.e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410.emf"/><Relationship Id="rId1" Type="http://schemas.openxmlformats.org/officeDocument/2006/relationships/image" Target="../media/image40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214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4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4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214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5007E3A6-3038-4E20-AA61-4DA93F93CC12}" type="slidenum">
              <a:rPr lang="en-US" altLang="zh-CN"/>
              <a:pPr>
                <a:defRPr/>
              </a:pPr>
              <a:t>‹#›</a:t>
            </a:fld>
            <a:endParaRPr lang="en-US" altLang="zh-CN"/>
          </a:p>
        </p:txBody>
      </p:sp>
    </p:spTree>
    <p:extLst>
      <p:ext uri="{BB962C8B-B14F-4D97-AF65-F5344CB8AC3E}">
        <p14:creationId xmlns:p14="http://schemas.microsoft.com/office/powerpoint/2010/main" val="27554831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36 w 596"/>
                  <a:gd name="T1" fmla="*/ 825 h 666"/>
                  <a:gd name="T2" fmla="*/ 13 w 596"/>
                  <a:gd name="T3" fmla="*/ 760 h 666"/>
                  <a:gd name="T4" fmla="*/ 0 w 596"/>
                  <a:gd name="T5" fmla="*/ 644 h 666"/>
                  <a:gd name="T6" fmla="*/ 9 w 596"/>
                  <a:gd name="T7" fmla="*/ 495 h 666"/>
                  <a:gd name="T8" fmla="*/ 56 w 596"/>
                  <a:gd name="T9" fmla="*/ 337 h 666"/>
                  <a:gd name="T10" fmla="*/ 154 w 596"/>
                  <a:gd name="T11" fmla="*/ 187 h 666"/>
                  <a:gd name="T12" fmla="*/ 318 w 596"/>
                  <a:gd name="T13" fmla="*/ 69 h 666"/>
                  <a:gd name="T14" fmla="*/ 552 w 596"/>
                  <a:gd name="T15" fmla="*/ 4 h 666"/>
                  <a:gd name="T16" fmla="*/ 850 w 596"/>
                  <a:gd name="T17" fmla="*/ 20 h 666"/>
                  <a:gd name="T18" fmla="*/ 1083 w 596"/>
                  <a:gd name="T19" fmla="*/ 152 h 666"/>
                  <a:gd name="T20" fmla="*/ 1239 w 596"/>
                  <a:gd name="T21" fmla="*/ 368 h 666"/>
                  <a:gd name="T22" fmla="*/ 1322 w 596"/>
                  <a:gd name="T23" fmla="*/ 633 h 666"/>
                  <a:gd name="T24" fmla="*/ 1331 w 596"/>
                  <a:gd name="T25" fmla="*/ 912 h 666"/>
                  <a:gd name="T26" fmla="*/ 1266 w 596"/>
                  <a:gd name="T27" fmla="*/ 1171 h 666"/>
                  <a:gd name="T28" fmla="*/ 1134 w 596"/>
                  <a:gd name="T29" fmla="*/ 1371 h 666"/>
                  <a:gd name="T30" fmla="*/ 933 w 596"/>
                  <a:gd name="T31" fmla="*/ 1478 h 666"/>
                  <a:gd name="T32" fmla="*/ 870 w 596"/>
                  <a:gd name="T33" fmla="*/ 1469 h 666"/>
                  <a:gd name="T34" fmla="*/ 986 w 596"/>
                  <a:gd name="T35" fmla="*/ 1376 h 666"/>
                  <a:gd name="T36" fmla="*/ 1078 w 596"/>
                  <a:gd name="T37" fmla="*/ 1213 h 666"/>
                  <a:gd name="T38" fmla="*/ 1138 w 596"/>
                  <a:gd name="T39" fmla="*/ 1012 h 666"/>
                  <a:gd name="T40" fmla="*/ 1163 w 596"/>
                  <a:gd name="T41" fmla="*/ 792 h 666"/>
                  <a:gd name="T42" fmla="*/ 1150 w 596"/>
                  <a:gd name="T43" fmla="*/ 575 h 666"/>
                  <a:gd name="T44" fmla="*/ 1085 w 596"/>
                  <a:gd name="T45" fmla="*/ 388 h 666"/>
                  <a:gd name="T46" fmla="*/ 968 w 596"/>
                  <a:gd name="T47" fmla="*/ 250 h 666"/>
                  <a:gd name="T48" fmla="*/ 763 w 596"/>
                  <a:gd name="T49" fmla="*/ 167 h 666"/>
                  <a:gd name="T50" fmla="*/ 550 w 596"/>
                  <a:gd name="T51" fmla="*/ 136 h 666"/>
                  <a:gd name="T52" fmla="*/ 389 w 596"/>
                  <a:gd name="T53" fmla="*/ 158 h 666"/>
                  <a:gd name="T54" fmla="*/ 271 w 596"/>
                  <a:gd name="T55" fmla="*/ 225 h 666"/>
                  <a:gd name="T56" fmla="*/ 188 w 596"/>
                  <a:gd name="T57" fmla="*/ 332 h 666"/>
                  <a:gd name="T58" fmla="*/ 127 w 596"/>
                  <a:gd name="T59" fmla="*/ 459 h 666"/>
                  <a:gd name="T60" fmla="*/ 89 w 596"/>
                  <a:gd name="T61" fmla="*/ 606 h 666"/>
                  <a:gd name="T62" fmla="*/ 63 w 596"/>
                  <a:gd name="T63" fmla="*/ 75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56 h 237"/>
                  <a:gd name="T4" fmla="*/ 7 w 257"/>
                  <a:gd name="T5" fmla="*/ 112 h 237"/>
                  <a:gd name="T6" fmla="*/ 13 w 257"/>
                  <a:gd name="T7" fmla="*/ 168 h 237"/>
                  <a:gd name="T8" fmla="*/ 24 w 257"/>
                  <a:gd name="T9" fmla="*/ 220 h 237"/>
                  <a:gd name="T10" fmla="*/ 40 w 257"/>
                  <a:gd name="T11" fmla="*/ 267 h 237"/>
                  <a:gd name="T12" fmla="*/ 60 w 257"/>
                  <a:gd name="T13" fmla="*/ 316 h 237"/>
                  <a:gd name="T14" fmla="*/ 84 w 257"/>
                  <a:gd name="T15" fmla="*/ 361 h 237"/>
                  <a:gd name="T16" fmla="*/ 113 w 257"/>
                  <a:gd name="T17" fmla="*/ 399 h 237"/>
                  <a:gd name="T18" fmla="*/ 149 w 257"/>
                  <a:gd name="T19" fmla="*/ 435 h 237"/>
                  <a:gd name="T20" fmla="*/ 191 w 257"/>
                  <a:gd name="T21" fmla="*/ 466 h 237"/>
                  <a:gd name="T22" fmla="*/ 236 w 257"/>
                  <a:gd name="T23" fmla="*/ 491 h 237"/>
                  <a:gd name="T24" fmla="*/ 291 w 257"/>
                  <a:gd name="T25" fmla="*/ 511 h 237"/>
                  <a:gd name="T26" fmla="*/ 351 w 257"/>
                  <a:gd name="T27" fmla="*/ 524 h 237"/>
                  <a:gd name="T28" fmla="*/ 418 w 257"/>
                  <a:gd name="T29" fmla="*/ 531 h 237"/>
                  <a:gd name="T30" fmla="*/ 489 w 257"/>
                  <a:gd name="T31" fmla="*/ 529 h 237"/>
                  <a:gd name="T32" fmla="*/ 571 w 257"/>
                  <a:gd name="T33" fmla="*/ 520 h 237"/>
                  <a:gd name="T34" fmla="*/ 498 w 257"/>
                  <a:gd name="T35" fmla="*/ 509 h 237"/>
                  <a:gd name="T36" fmla="*/ 433 w 257"/>
                  <a:gd name="T37" fmla="*/ 493 h 237"/>
                  <a:gd name="T38" fmla="*/ 378 w 257"/>
                  <a:gd name="T39" fmla="*/ 475 h 237"/>
                  <a:gd name="T40" fmla="*/ 329 w 257"/>
                  <a:gd name="T41" fmla="*/ 457 h 237"/>
                  <a:gd name="T42" fmla="*/ 284 w 257"/>
                  <a:gd name="T43" fmla="*/ 432 h 237"/>
                  <a:gd name="T44" fmla="*/ 249 w 257"/>
                  <a:gd name="T45" fmla="*/ 408 h 237"/>
                  <a:gd name="T46" fmla="*/ 216 w 257"/>
                  <a:gd name="T47" fmla="*/ 379 h 237"/>
                  <a:gd name="T48" fmla="*/ 187 w 257"/>
                  <a:gd name="T49" fmla="*/ 347 h 237"/>
                  <a:gd name="T50" fmla="*/ 160 w 257"/>
                  <a:gd name="T51" fmla="*/ 316 h 237"/>
                  <a:gd name="T52" fmla="*/ 136 w 257"/>
                  <a:gd name="T53" fmla="*/ 280 h 237"/>
                  <a:gd name="T54" fmla="*/ 116 w 257"/>
                  <a:gd name="T55" fmla="*/ 240 h 237"/>
                  <a:gd name="T56" fmla="*/ 96 w 257"/>
                  <a:gd name="T57" fmla="*/ 197 h 237"/>
                  <a:gd name="T58" fmla="*/ 73 w 257"/>
                  <a:gd name="T59" fmla="*/ 155 h 237"/>
                  <a:gd name="T60" fmla="*/ 51 w 257"/>
                  <a:gd name="T61" fmla="*/ 105 h 237"/>
                  <a:gd name="T62" fmla="*/ 27 w 257"/>
                  <a:gd name="T63" fmla="*/ 54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172 w 124"/>
                  <a:gd name="T1" fmla="*/ 0 h 110"/>
                  <a:gd name="T2" fmla="*/ 277 w 124"/>
                  <a:gd name="T3" fmla="*/ 244 h 110"/>
                  <a:gd name="T4" fmla="*/ 268 w 124"/>
                  <a:gd name="T5" fmla="*/ 242 h 110"/>
                  <a:gd name="T6" fmla="*/ 239 w 124"/>
                  <a:gd name="T7" fmla="*/ 238 h 110"/>
                  <a:gd name="T8" fmla="*/ 199 w 124"/>
                  <a:gd name="T9" fmla="*/ 229 h 110"/>
                  <a:gd name="T10" fmla="*/ 152 w 124"/>
                  <a:gd name="T11" fmla="*/ 224 h 110"/>
                  <a:gd name="T12" fmla="*/ 101 w 124"/>
                  <a:gd name="T13" fmla="*/ 220 h 110"/>
                  <a:gd name="T14" fmla="*/ 56 w 124"/>
                  <a:gd name="T15" fmla="*/ 222 h 110"/>
                  <a:gd name="T16" fmla="*/ 20 w 124"/>
                  <a:gd name="T17" fmla="*/ 231 h 110"/>
                  <a:gd name="T18" fmla="*/ 0 w 124"/>
                  <a:gd name="T19" fmla="*/ 249 h 110"/>
                  <a:gd name="T20" fmla="*/ 9 w 124"/>
                  <a:gd name="T21" fmla="*/ 222 h 110"/>
                  <a:gd name="T22" fmla="*/ 18 w 124"/>
                  <a:gd name="T23" fmla="*/ 201 h 110"/>
                  <a:gd name="T24" fmla="*/ 36 w 124"/>
                  <a:gd name="T25" fmla="*/ 186 h 110"/>
                  <a:gd name="T26" fmla="*/ 56 w 124"/>
                  <a:gd name="T27" fmla="*/ 172 h 110"/>
                  <a:gd name="T28" fmla="*/ 80 w 124"/>
                  <a:gd name="T29" fmla="*/ 163 h 110"/>
                  <a:gd name="T30" fmla="*/ 105 w 124"/>
                  <a:gd name="T31" fmla="*/ 161 h 110"/>
                  <a:gd name="T32" fmla="*/ 132 w 124"/>
                  <a:gd name="T33" fmla="*/ 161 h 110"/>
                  <a:gd name="T34" fmla="*/ 161 w 124"/>
                  <a:gd name="T35" fmla="*/ 168 h 110"/>
                  <a:gd name="T36" fmla="*/ 163 w 124"/>
                  <a:gd name="T37" fmla="*/ 161 h 110"/>
                  <a:gd name="T38" fmla="*/ 156 w 124"/>
                  <a:gd name="T39" fmla="*/ 127 h 110"/>
                  <a:gd name="T40" fmla="*/ 150 w 124"/>
                  <a:gd name="T41" fmla="*/ 86 h 110"/>
                  <a:gd name="T42" fmla="*/ 145 w 124"/>
                  <a:gd name="T43" fmla="*/ 68 h 110"/>
                  <a:gd name="T44" fmla="*/ 141 w 124"/>
                  <a:gd name="T45" fmla="*/ 68 h 110"/>
                  <a:gd name="T46" fmla="*/ 136 w 124"/>
                  <a:gd name="T47" fmla="*/ 66 h 110"/>
                  <a:gd name="T48" fmla="*/ 132 w 124"/>
                  <a:gd name="T49" fmla="*/ 59 h 110"/>
                  <a:gd name="T50" fmla="*/ 127 w 124"/>
                  <a:gd name="T51" fmla="*/ 52 h 110"/>
                  <a:gd name="T52" fmla="*/ 127 w 124"/>
                  <a:gd name="T53" fmla="*/ 43 h 110"/>
                  <a:gd name="T54" fmla="*/ 132 w 124"/>
                  <a:gd name="T55" fmla="*/ 32 h 110"/>
                  <a:gd name="T56" fmla="*/ 147 w 124"/>
                  <a:gd name="T57" fmla="*/ 18 h 110"/>
                  <a:gd name="T58" fmla="*/ 172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11 w 109"/>
                  <a:gd name="T3" fmla="*/ 2 h 156"/>
                  <a:gd name="T4" fmla="*/ 40 w 109"/>
                  <a:gd name="T5" fmla="*/ 11 h 156"/>
                  <a:gd name="T6" fmla="*/ 83 w 109"/>
                  <a:gd name="T7" fmla="*/ 27 h 156"/>
                  <a:gd name="T8" fmla="*/ 130 w 109"/>
                  <a:gd name="T9" fmla="*/ 53 h 156"/>
                  <a:gd name="T10" fmla="*/ 175 w 109"/>
                  <a:gd name="T11" fmla="*/ 98 h 156"/>
                  <a:gd name="T12" fmla="*/ 216 w 109"/>
                  <a:gd name="T13" fmla="*/ 158 h 156"/>
                  <a:gd name="T14" fmla="*/ 241 w 109"/>
                  <a:gd name="T15" fmla="*/ 240 h 156"/>
                  <a:gd name="T16" fmla="*/ 245 w 109"/>
                  <a:gd name="T17" fmla="*/ 347 h 156"/>
                  <a:gd name="T18" fmla="*/ 236 w 109"/>
                  <a:gd name="T19" fmla="*/ 347 h 156"/>
                  <a:gd name="T20" fmla="*/ 223 w 109"/>
                  <a:gd name="T21" fmla="*/ 347 h 156"/>
                  <a:gd name="T22" fmla="*/ 209 w 109"/>
                  <a:gd name="T23" fmla="*/ 347 h 156"/>
                  <a:gd name="T24" fmla="*/ 196 w 109"/>
                  <a:gd name="T25" fmla="*/ 343 h 156"/>
                  <a:gd name="T26" fmla="*/ 182 w 109"/>
                  <a:gd name="T27" fmla="*/ 340 h 156"/>
                  <a:gd name="T28" fmla="*/ 166 w 109"/>
                  <a:gd name="T29" fmla="*/ 334 h 156"/>
                  <a:gd name="T30" fmla="*/ 148 w 109"/>
                  <a:gd name="T31" fmla="*/ 323 h 156"/>
                  <a:gd name="T32" fmla="*/ 130 w 109"/>
                  <a:gd name="T33" fmla="*/ 309 h 156"/>
                  <a:gd name="T34" fmla="*/ 119 w 109"/>
                  <a:gd name="T35" fmla="*/ 280 h 156"/>
                  <a:gd name="T36" fmla="*/ 119 w 109"/>
                  <a:gd name="T37" fmla="*/ 247 h 156"/>
                  <a:gd name="T38" fmla="*/ 126 w 109"/>
                  <a:gd name="T39" fmla="*/ 214 h 156"/>
                  <a:gd name="T40" fmla="*/ 133 w 109"/>
                  <a:gd name="T41" fmla="*/ 178 h 156"/>
                  <a:gd name="T42" fmla="*/ 126 w 109"/>
                  <a:gd name="T43" fmla="*/ 138 h 156"/>
                  <a:gd name="T44" fmla="*/ 108 w 109"/>
                  <a:gd name="T45" fmla="*/ 96 h 156"/>
                  <a:gd name="T46" fmla="*/ 70 w 109"/>
                  <a:gd name="T47" fmla="*/ 5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69 w 46"/>
                  <a:gd name="T1" fmla="*/ 0 h 94"/>
                  <a:gd name="T2" fmla="*/ 45 w 46"/>
                  <a:gd name="T3" fmla="*/ 84 h 94"/>
                  <a:gd name="T4" fmla="*/ 34 w 46"/>
                  <a:gd name="T5" fmla="*/ 138 h 94"/>
                  <a:gd name="T6" fmla="*/ 25 w 46"/>
                  <a:gd name="T7" fmla="*/ 176 h 94"/>
                  <a:gd name="T8" fmla="*/ 0 w 46"/>
                  <a:gd name="T9" fmla="*/ 209 h 94"/>
                  <a:gd name="T10" fmla="*/ 27 w 46"/>
                  <a:gd name="T11" fmla="*/ 196 h 94"/>
                  <a:gd name="T12" fmla="*/ 52 w 46"/>
                  <a:gd name="T13" fmla="*/ 178 h 94"/>
                  <a:gd name="T14" fmla="*/ 72 w 46"/>
                  <a:gd name="T15" fmla="*/ 153 h 94"/>
                  <a:gd name="T16" fmla="*/ 90 w 46"/>
                  <a:gd name="T17" fmla="*/ 127 h 94"/>
                  <a:gd name="T18" fmla="*/ 101 w 46"/>
                  <a:gd name="T19" fmla="*/ 98 h 94"/>
                  <a:gd name="T20" fmla="*/ 103 w 46"/>
                  <a:gd name="T21" fmla="*/ 67 h 94"/>
                  <a:gd name="T22" fmla="*/ 94 w 46"/>
                  <a:gd name="T23" fmla="*/ 33 h 94"/>
                  <a:gd name="T24" fmla="*/ 69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2 w 54"/>
                  <a:gd name="T3" fmla="*/ 2 h 40"/>
                  <a:gd name="T4" fmla="*/ 13 w 54"/>
                  <a:gd name="T5" fmla="*/ 7 h 40"/>
                  <a:gd name="T6" fmla="*/ 29 w 54"/>
                  <a:gd name="T7" fmla="*/ 18 h 40"/>
                  <a:gd name="T8" fmla="*/ 47 w 54"/>
                  <a:gd name="T9" fmla="*/ 27 h 40"/>
                  <a:gd name="T10" fmla="*/ 64 w 54"/>
                  <a:gd name="T11" fmla="*/ 34 h 40"/>
                  <a:gd name="T12" fmla="*/ 84 w 54"/>
                  <a:gd name="T13" fmla="*/ 38 h 40"/>
                  <a:gd name="T14" fmla="*/ 102 w 54"/>
                  <a:gd name="T15" fmla="*/ 41 h 40"/>
                  <a:gd name="T16" fmla="*/ 120 w 54"/>
                  <a:gd name="T17" fmla="*/ 36 h 40"/>
                  <a:gd name="T18" fmla="*/ 118 w 54"/>
                  <a:gd name="T19" fmla="*/ 56 h 40"/>
                  <a:gd name="T20" fmla="*/ 111 w 54"/>
                  <a:gd name="T21" fmla="*/ 74 h 40"/>
                  <a:gd name="T22" fmla="*/ 98 w 54"/>
                  <a:gd name="T23" fmla="*/ 86 h 40"/>
                  <a:gd name="T24" fmla="*/ 82 w 54"/>
                  <a:gd name="T25" fmla="*/ 90 h 40"/>
                  <a:gd name="T26" fmla="*/ 62 w 54"/>
                  <a:gd name="T27" fmla="*/ 88 h 40"/>
                  <a:gd name="T28" fmla="*/ 42 w 54"/>
                  <a:gd name="T29" fmla="*/ 72 h 40"/>
                  <a:gd name="T30" fmla="*/ 22 w 54"/>
                  <a:gd name="T31" fmla="*/ 45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13 w 149"/>
                  <a:gd name="T3" fmla="*/ 18 h 704"/>
                  <a:gd name="T4" fmla="*/ 35 w 149"/>
                  <a:gd name="T5" fmla="*/ 41 h 704"/>
                  <a:gd name="T6" fmla="*/ 62 w 149"/>
                  <a:gd name="T7" fmla="*/ 70 h 704"/>
                  <a:gd name="T8" fmla="*/ 91 w 149"/>
                  <a:gd name="T9" fmla="*/ 108 h 704"/>
                  <a:gd name="T10" fmla="*/ 128 w 149"/>
                  <a:gd name="T11" fmla="*/ 155 h 704"/>
                  <a:gd name="T12" fmla="*/ 162 w 149"/>
                  <a:gd name="T13" fmla="*/ 205 h 704"/>
                  <a:gd name="T14" fmla="*/ 195 w 149"/>
                  <a:gd name="T15" fmla="*/ 263 h 704"/>
                  <a:gd name="T16" fmla="*/ 221 w 149"/>
                  <a:gd name="T17" fmla="*/ 330 h 704"/>
                  <a:gd name="T18" fmla="*/ 248 w 149"/>
                  <a:gd name="T19" fmla="*/ 401 h 704"/>
                  <a:gd name="T20" fmla="*/ 266 w 149"/>
                  <a:gd name="T21" fmla="*/ 483 h 704"/>
                  <a:gd name="T22" fmla="*/ 275 w 149"/>
                  <a:gd name="T23" fmla="*/ 573 h 704"/>
                  <a:gd name="T24" fmla="*/ 279 w 149"/>
                  <a:gd name="T25" fmla="*/ 667 h 704"/>
                  <a:gd name="T26" fmla="*/ 266 w 149"/>
                  <a:gd name="T27" fmla="*/ 772 h 704"/>
                  <a:gd name="T28" fmla="*/ 241 w 149"/>
                  <a:gd name="T29" fmla="*/ 883 h 704"/>
                  <a:gd name="T30" fmla="*/ 204 w 149"/>
                  <a:gd name="T31" fmla="*/ 1000 h 704"/>
                  <a:gd name="T32" fmla="*/ 148 w 149"/>
                  <a:gd name="T33" fmla="*/ 1129 h 704"/>
                  <a:gd name="T34" fmla="*/ 86 w 149"/>
                  <a:gd name="T35" fmla="*/ 1275 h 704"/>
                  <a:gd name="T36" fmla="*/ 47 w 149"/>
                  <a:gd name="T37" fmla="*/ 1410 h 704"/>
                  <a:gd name="T38" fmla="*/ 22 w 149"/>
                  <a:gd name="T39" fmla="*/ 1535 h 704"/>
                  <a:gd name="T40" fmla="*/ 13 w 149"/>
                  <a:gd name="T41" fmla="*/ 1655 h 704"/>
                  <a:gd name="T42" fmla="*/ 13 w 149"/>
                  <a:gd name="T43" fmla="*/ 1769 h 704"/>
                  <a:gd name="T44" fmla="*/ 18 w 149"/>
                  <a:gd name="T45" fmla="*/ 1875 h 704"/>
                  <a:gd name="T46" fmla="*/ 27 w 149"/>
                  <a:gd name="T47" fmla="*/ 1968 h 704"/>
                  <a:gd name="T48" fmla="*/ 31 w 149"/>
                  <a:gd name="T49" fmla="*/ 2059 h 704"/>
                  <a:gd name="T50" fmla="*/ 91 w 149"/>
                  <a:gd name="T51" fmla="*/ 2012 h 704"/>
                  <a:gd name="T52" fmla="*/ 86 w 149"/>
                  <a:gd name="T53" fmla="*/ 1989 h 704"/>
                  <a:gd name="T54" fmla="*/ 80 w 149"/>
                  <a:gd name="T55" fmla="*/ 1922 h 704"/>
                  <a:gd name="T56" fmla="*/ 73 w 149"/>
                  <a:gd name="T57" fmla="*/ 1819 h 704"/>
                  <a:gd name="T58" fmla="*/ 78 w 149"/>
                  <a:gd name="T59" fmla="*/ 1682 h 704"/>
                  <a:gd name="T60" fmla="*/ 91 w 149"/>
                  <a:gd name="T61" fmla="*/ 1518 h 704"/>
                  <a:gd name="T62" fmla="*/ 128 w 149"/>
                  <a:gd name="T63" fmla="*/ 1331 h 704"/>
                  <a:gd name="T64" fmla="*/ 190 w 149"/>
                  <a:gd name="T65" fmla="*/ 1129 h 704"/>
                  <a:gd name="T66" fmla="*/ 286 w 149"/>
                  <a:gd name="T67" fmla="*/ 915 h 704"/>
                  <a:gd name="T68" fmla="*/ 317 w 149"/>
                  <a:gd name="T69" fmla="*/ 816 h 704"/>
                  <a:gd name="T70" fmla="*/ 330 w 149"/>
                  <a:gd name="T71" fmla="*/ 687 h 704"/>
                  <a:gd name="T72" fmla="*/ 319 w 149"/>
                  <a:gd name="T73" fmla="*/ 538 h 704"/>
                  <a:gd name="T74" fmla="*/ 290 w 149"/>
                  <a:gd name="T75" fmla="*/ 392 h 704"/>
                  <a:gd name="T76" fmla="*/ 241 w 149"/>
                  <a:gd name="T77" fmla="*/ 249 h 704"/>
                  <a:gd name="T78" fmla="*/ 179 w 149"/>
                  <a:gd name="T79" fmla="*/ 129 h 704"/>
                  <a:gd name="T80" fmla="*/ 97 w 149"/>
                  <a:gd name="T81" fmla="*/ 41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37 w 128"/>
                <a:gd name="T1" fmla="*/ 0 h 217"/>
                <a:gd name="T2" fmla="*/ 265 w 128"/>
                <a:gd name="T3" fmla="*/ 27 h 217"/>
                <a:gd name="T4" fmla="*/ 290 w 128"/>
                <a:gd name="T5" fmla="*/ 81 h 217"/>
                <a:gd name="T6" fmla="*/ 310 w 128"/>
                <a:gd name="T7" fmla="*/ 150 h 217"/>
                <a:gd name="T8" fmla="*/ 323 w 128"/>
                <a:gd name="T9" fmla="*/ 233 h 217"/>
                <a:gd name="T10" fmla="*/ 320 w 128"/>
                <a:gd name="T11" fmla="*/ 332 h 217"/>
                <a:gd name="T12" fmla="*/ 293 w 128"/>
                <a:gd name="T13" fmla="*/ 434 h 217"/>
                <a:gd name="T14" fmla="*/ 237 w 128"/>
                <a:gd name="T15" fmla="*/ 541 h 217"/>
                <a:gd name="T16" fmla="*/ 151 w 128"/>
                <a:gd name="T17" fmla="*/ 649 h 217"/>
                <a:gd name="T18" fmla="*/ 124 w 128"/>
                <a:gd name="T19" fmla="*/ 637 h 217"/>
                <a:gd name="T20" fmla="*/ 96 w 128"/>
                <a:gd name="T21" fmla="*/ 628 h 217"/>
                <a:gd name="T22" fmla="*/ 66 w 128"/>
                <a:gd name="T23" fmla="*/ 613 h 217"/>
                <a:gd name="T24" fmla="*/ 40 w 128"/>
                <a:gd name="T25" fmla="*/ 601 h 217"/>
                <a:gd name="T26" fmla="*/ 20 w 128"/>
                <a:gd name="T27" fmla="*/ 586 h 217"/>
                <a:gd name="T28" fmla="*/ 5 w 128"/>
                <a:gd name="T29" fmla="*/ 568 h 217"/>
                <a:gd name="T30" fmla="*/ 0 w 128"/>
                <a:gd name="T31" fmla="*/ 547 h 217"/>
                <a:gd name="T32" fmla="*/ 3 w 128"/>
                <a:gd name="T33" fmla="*/ 532 h 217"/>
                <a:gd name="T34" fmla="*/ 33 w 128"/>
                <a:gd name="T35" fmla="*/ 511 h 217"/>
                <a:gd name="T36" fmla="*/ 73 w 128"/>
                <a:gd name="T37" fmla="*/ 482 h 217"/>
                <a:gd name="T38" fmla="*/ 116 w 128"/>
                <a:gd name="T39" fmla="*/ 449 h 217"/>
                <a:gd name="T40" fmla="*/ 159 w 128"/>
                <a:gd name="T41" fmla="*/ 401 h 217"/>
                <a:gd name="T42" fmla="*/ 199 w 128"/>
                <a:gd name="T43" fmla="*/ 335 h 217"/>
                <a:gd name="T44" fmla="*/ 230 w 128"/>
                <a:gd name="T45" fmla="*/ 248 h 217"/>
                <a:gd name="T46" fmla="*/ 245 w 128"/>
                <a:gd name="T47" fmla="*/ 138 h 217"/>
                <a:gd name="T48" fmla="*/ 237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27 w 117"/>
                <a:gd name="T1" fmla="*/ 0 h 132"/>
                <a:gd name="T2" fmla="*/ 0 w 117"/>
                <a:gd name="T3" fmla="*/ 88 h 132"/>
                <a:gd name="T4" fmla="*/ 9 w 117"/>
                <a:gd name="T5" fmla="*/ 91 h 132"/>
                <a:gd name="T6" fmla="*/ 42 w 117"/>
                <a:gd name="T7" fmla="*/ 102 h 132"/>
                <a:gd name="T8" fmla="*/ 88 w 117"/>
                <a:gd name="T9" fmla="*/ 127 h 132"/>
                <a:gd name="T10" fmla="*/ 139 w 117"/>
                <a:gd name="T11" fmla="*/ 165 h 132"/>
                <a:gd name="T12" fmla="*/ 200 w 117"/>
                <a:gd name="T13" fmla="*/ 218 h 132"/>
                <a:gd name="T14" fmla="*/ 254 w 117"/>
                <a:gd name="T15" fmla="*/ 281 h 132"/>
                <a:gd name="T16" fmla="*/ 309 w 117"/>
                <a:gd name="T17" fmla="*/ 362 h 132"/>
                <a:gd name="T18" fmla="*/ 351 w 117"/>
                <a:gd name="T19" fmla="*/ 464 h 132"/>
                <a:gd name="T20" fmla="*/ 354 w 117"/>
                <a:gd name="T21" fmla="*/ 422 h 132"/>
                <a:gd name="T22" fmla="*/ 348 w 117"/>
                <a:gd name="T23" fmla="*/ 376 h 132"/>
                <a:gd name="T24" fmla="*/ 327 w 117"/>
                <a:gd name="T25" fmla="*/ 316 h 132"/>
                <a:gd name="T26" fmla="*/ 300 w 117"/>
                <a:gd name="T27" fmla="*/ 260 h 132"/>
                <a:gd name="T28" fmla="*/ 269 w 117"/>
                <a:gd name="T29" fmla="*/ 204 h 132"/>
                <a:gd name="T30" fmla="*/ 236 w 117"/>
                <a:gd name="T31" fmla="*/ 158 h 132"/>
                <a:gd name="T32" fmla="*/ 203 w 117"/>
                <a:gd name="T33" fmla="*/ 127 h 132"/>
                <a:gd name="T34" fmla="*/ 175 w 117"/>
                <a:gd name="T35" fmla="*/ 112 h 132"/>
                <a:gd name="T36" fmla="*/ 209 w 117"/>
                <a:gd name="T37" fmla="*/ 102 h 132"/>
                <a:gd name="T38" fmla="*/ 239 w 117"/>
                <a:gd name="T39" fmla="*/ 98 h 132"/>
                <a:gd name="T40" fmla="*/ 269 w 117"/>
                <a:gd name="T41" fmla="*/ 91 h 132"/>
                <a:gd name="T42" fmla="*/ 297 w 117"/>
                <a:gd name="T43" fmla="*/ 88 h 132"/>
                <a:gd name="T44" fmla="*/ 318 w 117"/>
                <a:gd name="T45" fmla="*/ 84 h 132"/>
                <a:gd name="T46" fmla="*/ 330 w 117"/>
                <a:gd name="T47" fmla="*/ 77 h 132"/>
                <a:gd name="T48" fmla="*/ 342 w 117"/>
                <a:gd name="T49" fmla="*/ 74 h 132"/>
                <a:gd name="T50" fmla="*/ 345 w 117"/>
                <a:gd name="T51" fmla="*/ 74 h 132"/>
                <a:gd name="T52" fmla="*/ 227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87 w 29"/>
                <a:gd name="T1" fmla="*/ 0 h 77"/>
                <a:gd name="T2" fmla="*/ 69 w 29"/>
                <a:gd name="T3" fmla="*/ 0 h 77"/>
                <a:gd name="T4" fmla="*/ 48 w 29"/>
                <a:gd name="T5" fmla="*/ 14 h 77"/>
                <a:gd name="T6" fmla="*/ 27 w 29"/>
                <a:gd name="T7" fmla="*/ 32 h 77"/>
                <a:gd name="T8" fmla="*/ 12 w 29"/>
                <a:gd name="T9" fmla="*/ 68 h 77"/>
                <a:gd name="T10" fmla="*/ 3 w 29"/>
                <a:gd name="T11" fmla="*/ 107 h 77"/>
                <a:gd name="T12" fmla="*/ 0 w 29"/>
                <a:gd name="T13" fmla="*/ 157 h 77"/>
                <a:gd name="T14" fmla="*/ 9 w 29"/>
                <a:gd name="T15" fmla="*/ 214 h 77"/>
                <a:gd name="T16" fmla="*/ 33 w 29"/>
                <a:gd name="T17" fmla="*/ 274 h 77"/>
                <a:gd name="T18" fmla="*/ 45 w 29"/>
                <a:gd name="T19" fmla="*/ 189 h 77"/>
                <a:gd name="T20" fmla="*/ 57 w 29"/>
                <a:gd name="T21" fmla="*/ 132 h 77"/>
                <a:gd name="T22" fmla="*/ 69 w 29"/>
                <a:gd name="T23" fmla="*/ 78 h 77"/>
                <a:gd name="T24" fmla="*/ 87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63 h 237"/>
                <a:gd name="T4" fmla="*/ 8 w 257"/>
                <a:gd name="T5" fmla="*/ 125 h 237"/>
                <a:gd name="T6" fmla="*/ 16 w 257"/>
                <a:gd name="T7" fmla="*/ 188 h 237"/>
                <a:gd name="T8" fmla="*/ 29 w 257"/>
                <a:gd name="T9" fmla="*/ 245 h 237"/>
                <a:gd name="T10" fmla="*/ 48 w 257"/>
                <a:gd name="T11" fmla="*/ 298 h 237"/>
                <a:gd name="T12" fmla="*/ 72 w 257"/>
                <a:gd name="T13" fmla="*/ 353 h 237"/>
                <a:gd name="T14" fmla="*/ 101 w 257"/>
                <a:gd name="T15" fmla="*/ 403 h 237"/>
                <a:gd name="T16" fmla="*/ 135 w 257"/>
                <a:gd name="T17" fmla="*/ 445 h 237"/>
                <a:gd name="T18" fmla="*/ 178 w 257"/>
                <a:gd name="T19" fmla="*/ 485 h 237"/>
                <a:gd name="T20" fmla="*/ 228 w 257"/>
                <a:gd name="T21" fmla="*/ 520 h 237"/>
                <a:gd name="T22" fmla="*/ 281 w 257"/>
                <a:gd name="T23" fmla="*/ 548 h 237"/>
                <a:gd name="T24" fmla="*/ 347 w 257"/>
                <a:gd name="T25" fmla="*/ 570 h 237"/>
                <a:gd name="T26" fmla="*/ 419 w 257"/>
                <a:gd name="T27" fmla="*/ 585 h 237"/>
                <a:gd name="T28" fmla="*/ 498 w 257"/>
                <a:gd name="T29" fmla="*/ 593 h 237"/>
                <a:gd name="T30" fmla="*/ 583 w 257"/>
                <a:gd name="T31" fmla="*/ 590 h 237"/>
                <a:gd name="T32" fmla="*/ 681 w 257"/>
                <a:gd name="T33" fmla="*/ 580 h 237"/>
                <a:gd name="T34" fmla="*/ 594 w 257"/>
                <a:gd name="T35" fmla="*/ 568 h 237"/>
                <a:gd name="T36" fmla="*/ 517 w 257"/>
                <a:gd name="T37" fmla="*/ 550 h 237"/>
                <a:gd name="T38" fmla="*/ 450 w 257"/>
                <a:gd name="T39" fmla="*/ 530 h 237"/>
                <a:gd name="T40" fmla="*/ 392 w 257"/>
                <a:gd name="T41" fmla="*/ 510 h 237"/>
                <a:gd name="T42" fmla="*/ 339 w 257"/>
                <a:gd name="T43" fmla="*/ 483 h 237"/>
                <a:gd name="T44" fmla="*/ 297 w 257"/>
                <a:gd name="T45" fmla="*/ 455 h 237"/>
                <a:gd name="T46" fmla="*/ 257 w 257"/>
                <a:gd name="T47" fmla="*/ 423 h 237"/>
                <a:gd name="T48" fmla="*/ 223 w 257"/>
                <a:gd name="T49" fmla="*/ 388 h 237"/>
                <a:gd name="T50" fmla="*/ 191 w 257"/>
                <a:gd name="T51" fmla="*/ 353 h 237"/>
                <a:gd name="T52" fmla="*/ 162 w 257"/>
                <a:gd name="T53" fmla="*/ 313 h 237"/>
                <a:gd name="T54" fmla="*/ 138 w 257"/>
                <a:gd name="T55" fmla="*/ 268 h 237"/>
                <a:gd name="T56" fmla="*/ 114 w 257"/>
                <a:gd name="T57" fmla="*/ 220 h 237"/>
                <a:gd name="T58" fmla="*/ 87 w 257"/>
                <a:gd name="T59" fmla="*/ 173 h 237"/>
                <a:gd name="T60" fmla="*/ 61 w 257"/>
                <a:gd name="T61" fmla="*/ 118 h 237"/>
                <a:gd name="T62" fmla="*/ 32 w 257"/>
                <a:gd name="T63" fmla="*/ 60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05 w 124"/>
                <a:gd name="T1" fmla="*/ 0 h 110"/>
                <a:gd name="T2" fmla="*/ 330 w 124"/>
                <a:gd name="T3" fmla="*/ 273 h 110"/>
                <a:gd name="T4" fmla="*/ 319 w 124"/>
                <a:gd name="T5" fmla="*/ 270 h 110"/>
                <a:gd name="T6" fmla="*/ 285 w 124"/>
                <a:gd name="T7" fmla="*/ 265 h 110"/>
                <a:gd name="T8" fmla="*/ 237 w 124"/>
                <a:gd name="T9" fmla="*/ 255 h 110"/>
                <a:gd name="T10" fmla="*/ 181 w 124"/>
                <a:gd name="T11" fmla="*/ 250 h 110"/>
                <a:gd name="T12" fmla="*/ 120 w 124"/>
                <a:gd name="T13" fmla="*/ 245 h 110"/>
                <a:gd name="T14" fmla="*/ 67 w 124"/>
                <a:gd name="T15" fmla="*/ 248 h 110"/>
                <a:gd name="T16" fmla="*/ 24 w 124"/>
                <a:gd name="T17" fmla="*/ 258 h 110"/>
                <a:gd name="T18" fmla="*/ 0 w 124"/>
                <a:gd name="T19" fmla="*/ 278 h 110"/>
                <a:gd name="T20" fmla="*/ 11 w 124"/>
                <a:gd name="T21" fmla="*/ 248 h 110"/>
                <a:gd name="T22" fmla="*/ 21 w 124"/>
                <a:gd name="T23" fmla="*/ 225 h 110"/>
                <a:gd name="T24" fmla="*/ 43 w 124"/>
                <a:gd name="T25" fmla="*/ 207 h 110"/>
                <a:gd name="T26" fmla="*/ 67 w 124"/>
                <a:gd name="T27" fmla="*/ 192 h 110"/>
                <a:gd name="T28" fmla="*/ 96 w 124"/>
                <a:gd name="T29" fmla="*/ 182 h 110"/>
                <a:gd name="T30" fmla="*/ 125 w 124"/>
                <a:gd name="T31" fmla="*/ 179 h 110"/>
                <a:gd name="T32" fmla="*/ 157 w 124"/>
                <a:gd name="T33" fmla="*/ 179 h 110"/>
                <a:gd name="T34" fmla="*/ 192 w 124"/>
                <a:gd name="T35" fmla="*/ 187 h 110"/>
                <a:gd name="T36" fmla="*/ 194 w 124"/>
                <a:gd name="T37" fmla="*/ 179 h 110"/>
                <a:gd name="T38" fmla="*/ 186 w 124"/>
                <a:gd name="T39" fmla="*/ 142 h 110"/>
                <a:gd name="T40" fmla="*/ 178 w 124"/>
                <a:gd name="T41" fmla="*/ 96 h 110"/>
                <a:gd name="T42" fmla="*/ 173 w 124"/>
                <a:gd name="T43" fmla="*/ 76 h 110"/>
                <a:gd name="T44" fmla="*/ 168 w 124"/>
                <a:gd name="T45" fmla="*/ 76 h 110"/>
                <a:gd name="T46" fmla="*/ 162 w 124"/>
                <a:gd name="T47" fmla="*/ 73 h 110"/>
                <a:gd name="T48" fmla="*/ 157 w 124"/>
                <a:gd name="T49" fmla="*/ 66 h 110"/>
                <a:gd name="T50" fmla="*/ 152 w 124"/>
                <a:gd name="T51" fmla="*/ 58 h 110"/>
                <a:gd name="T52" fmla="*/ 152 w 124"/>
                <a:gd name="T53" fmla="*/ 48 h 110"/>
                <a:gd name="T54" fmla="*/ 157 w 124"/>
                <a:gd name="T55" fmla="*/ 35 h 110"/>
                <a:gd name="T56" fmla="*/ 176 w 124"/>
                <a:gd name="T57" fmla="*/ 20 h 110"/>
                <a:gd name="T58" fmla="*/ 205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83 w 46"/>
                <a:gd name="T1" fmla="*/ 0 h 94"/>
                <a:gd name="T2" fmla="*/ 53 w 46"/>
                <a:gd name="T3" fmla="*/ 94 h 94"/>
                <a:gd name="T4" fmla="*/ 40 w 46"/>
                <a:gd name="T5" fmla="*/ 154 h 94"/>
                <a:gd name="T6" fmla="*/ 29 w 46"/>
                <a:gd name="T7" fmla="*/ 196 h 94"/>
                <a:gd name="T8" fmla="*/ 0 w 46"/>
                <a:gd name="T9" fmla="*/ 233 h 94"/>
                <a:gd name="T10" fmla="*/ 32 w 46"/>
                <a:gd name="T11" fmla="*/ 218 h 94"/>
                <a:gd name="T12" fmla="*/ 62 w 46"/>
                <a:gd name="T13" fmla="*/ 198 h 94"/>
                <a:gd name="T14" fmla="*/ 86 w 46"/>
                <a:gd name="T15" fmla="*/ 171 h 94"/>
                <a:gd name="T16" fmla="*/ 107 w 46"/>
                <a:gd name="T17" fmla="*/ 141 h 94"/>
                <a:gd name="T18" fmla="*/ 120 w 46"/>
                <a:gd name="T19" fmla="*/ 109 h 94"/>
                <a:gd name="T20" fmla="*/ 123 w 46"/>
                <a:gd name="T21" fmla="*/ 74 h 94"/>
                <a:gd name="T22" fmla="*/ 112 w 46"/>
                <a:gd name="T23" fmla="*/ 37 h 94"/>
                <a:gd name="T24" fmla="*/ 83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16 w 149"/>
                <a:gd name="T3" fmla="*/ 20 h 704"/>
                <a:gd name="T4" fmla="*/ 42 w 149"/>
                <a:gd name="T5" fmla="*/ 46 h 704"/>
                <a:gd name="T6" fmla="*/ 74 w 149"/>
                <a:gd name="T7" fmla="*/ 78 h 704"/>
                <a:gd name="T8" fmla="*/ 108 w 149"/>
                <a:gd name="T9" fmla="*/ 121 h 704"/>
                <a:gd name="T10" fmla="*/ 153 w 149"/>
                <a:gd name="T11" fmla="*/ 173 h 704"/>
                <a:gd name="T12" fmla="*/ 193 w 149"/>
                <a:gd name="T13" fmla="*/ 229 h 704"/>
                <a:gd name="T14" fmla="*/ 232 w 149"/>
                <a:gd name="T15" fmla="*/ 294 h 704"/>
                <a:gd name="T16" fmla="*/ 264 w 149"/>
                <a:gd name="T17" fmla="*/ 369 h 704"/>
                <a:gd name="T18" fmla="*/ 295 w 149"/>
                <a:gd name="T19" fmla="*/ 448 h 704"/>
                <a:gd name="T20" fmla="*/ 317 w 149"/>
                <a:gd name="T21" fmla="*/ 539 h 704"/>
                <a:gd name="T22" fmla="*/ 327 w 149"/>
                <a:gd name="T23" fmla="*/ 640 h 704"/>
                <a:gd name="T24" fmla="*/ 332 w 149"/>
                <a:gd name="T25" fmla="*/ 745 h 704"/>
                <a:gd name="T26" fmla="*/ 317 w 149"/>
                <a:gd name="T27" fmla="*/ 863 h 704"/>
                <a:gd name="T28" fmla="*/ 287 w 149"/>
                <a:gd name="T29" fmla="*/ 987 h 704"/>
                <a:gd name="T30" fmla="*/ 243 w 149"/>
                <a:gd name="T31" fmla="*/ 1117 h 704"/>
                <a:gd name="T32" fmla="*/ 177 w 149"/>
                <a:gd name="T33" fmla="*/ 1261 h 704"/>
                <a:gd name="T34" fmla="*/ 103 w 149"/>
                <a:gd name="T35" fmla="*/ 1424 h 704"/>
                <a:gd name="T36" fmla="*/ 55 w 149"/>
                <a:gd name="T37" fmla="*/ 1575 h 704"/>
                <a:gd name="T38" fmla="*/ 26 w 149"/>
                <a:gd name="T39" fmla="*/ 1715 h 704"/>
                <a:gd name="T40" fmla="*/ 16 w 149"/>
                <a:gd name="T41" fmla="*/ 1849 h 704"/>
                <a:gd name="T42" fmla="*/ 16 w 149"/>
                <a:gd name="T43" fmla="*/ 1977 h 704"/>
                <a:gd name="T44" fmla="*/ 21 w 149"/>
                <a:gd name="T45" fmla="*/ 2094 h 704"/>
                <a:gd name="T46" fmla="*/ 32 w 149"/>
                <a:gd name="T47" fmla="*/ 2199 h 704"/>
                <a:gd name="T48" fmla="*/ 37 w 149"/>
                <a:gd name="T49" fmla="*/ 2300 h 704"/>
                <a:gd name="T50" fmla="*/ 108 w 149"/>
                <a:gd name="T51" fmla="*/ 2248 h 704"/>
                <a:gd name="T52" fmla="*/ 103 w 149"/>
                <a:gd name="T53" fmla="*/ 2222 h 704"/>
                <a:gd name="T54" fmla="*/ 95 w 149"/>
                <a:gd name="T55" fmla="*/ 2146 h 704"/>
                <a:gd name="T56" fmla="*/ 87 w 149"/>
                <a:gd name="T57" fmla="*/ 2032 h 704"/>
                <a:gd name="T58" fmla="*/ 92 w 149"/>
                <a:gd name="T59" fmla="*/ 1879 h 704"/>
                <a:gd name="T60" fmla="*/ 108 w 149"/>
                <a:gd name="T61" fmla="*/ 1696 h 704"/>
                <a:gd name="T62" fmla="*/ 153 w 149"/>
                <a:gd name="T63" fmla="*/ 1487 h 704"/>
                <a:gd name="T64" fmla="*/ 227 w 149"/>
                <a:gd name="T65" fmla="*/ 1261 h 704"/>
                <a:gd name="T66" fmla="*/ 340 w 149"/>
                <a:gd name="T67" fmla="*/ 1023 h 704"/>
                <a:gd name="T68" fmla="*/ 377 w 149"/>
                <a:gd name="T69" fmla="*/ 912 h 704"/>
                <a:gd name="T70" fmla="*/ 393 w 149"/>
                <a:gd name="T71" fmla="*/ 768 h 704"/>
                <a:gd name="T72" fmla="*/ 380 w 149"/>
                <a:gd name="T73" fmla="*/ 601 h 704"/>
                <a:gd name="T74" fmla="*/ 346 w 149"/>
                <a:gd name="T75" fmla="*/ 438 h 704"/>
                <a:gd name="T76" fmla="*/ 287 w 149"/>
                <a:gd name="T77" fmla="*/ 278 h 704"/>
                <a:gd name="T78" fmla="*/ 214 w 149"/>
                <a:gd name="T79" fmla="*/ 144 h 704"/>
                <a:gd name="T80" fmla="*/ 116 w 149"/>
                <a:gd name="T81" fmla="*/ 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83"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91184"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ltLang="zh-CN"/>
          </a:p>
        </p:txBody>
      </p:sp>
      <p:sp>
        <p:nvSpPr>
          <p:cNvPr id="47" name="Rectangle 45"/>
          <p:cNvSpPr>
            <a:spLocks noGrp="1" noChangeArrowheads="1"/>
          </p:cNvSpPr>
          <p:nvPr>
            <p:ph type="ftr" sz="quarter" idx="11"/>
          </p:nvPr>
        </p:nvSpPr>
        <p:spPr/>
        <p:txBody>
          <a:bodyPr/>
          <a:lstStyle>
            <a:lvl1pPr>
              <a:defRPr smtClean="0"/>
            </a:lvl1pPr>
          </a:lstStyle>
          <a:p>
            <a:pPr>
              <a:defRPr/>
            </a:pPr>
            <a:endParaRPr lang="en-US" altLang="zh-CN"/>
          </a:p>
        </p:txBody>
      </p:sp>
      <p:sp>
        <p:nvSpPr>
          <p:cNvPr id="48" name="Rectangle 46"/>
          <p:cNvSpPr>
            <a:spLocks noGrp="1" noChangeArrowheads="1"/>
          </p:cNvSpPr>
          <p:nvPr>
            <p:ph type="sldNum" sz="quarter" idx="12"/>
          </p:nvPr>
        </p:nvSpPr>
        <p:spPr/>
        <p:txBody>
          <a:bodyPr/>
          <a:lstStyle>
            <a:lvl1pPr>
              <a:defRPr smtClean="0"/>
            </a:lvl1pPr>
          </a:lstStyle>
          <a:p>
            <a:pPr>
              <a:defRPr/>
            </a:pPr>
            <a:fld id="{2EB2D1E1-5767-42A4-9758-01A31A5AE5EF}" type="slidenum">
              <a:rPr lang="en-US" altLang="zh-CN"/>
              <a:pPr>
                <a:defRPr/>
              </a:pPr>
              <a:t>‹#›</a:t>
            </a:fld>
            <a:endParaRPr lang="en-US" altLang="zh-CN"/>
          </a:p>
        </p:txBody>
      </p:sp>
    </p:spTree>
    <p:extLst>
      <p:ext uri="{BB962C8B-B14F-4D97-AF65-F5344CB8AC3E}">
        <p14:creationId xmlns:p14="http://schemas.microsoft.com/office/powerpoint/2010/main" val="86395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FF10CBB3-E9E0-4DE3-A4EE-BF4FA95FFC57}" type="slidenum">
              <a:rPr lang="en-US" altLang="zh-CN"/>
              <a:pPr>
                <a:defRPr/>
              </a:pPr>
              <a:t>‹#›</a:t>
            </a:fld>
            <a:endParaRPr lang="en-US" altLang="zh-CN"/>
          </a:p>
        </p:txBody>
      </p:sp>
    </p:spTree>
    <p:extLst>
      <p:ext uri="{BB962C8B-B14F-4D97-AF65-F5344CB8AC3E}">
        <p14:creationId xmlns:p14="http://schemas.microsoft.com/office/powerpoint/2010/main" val="46983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FDBA641D-E8B6-466C-9E99-EF64421254A4}" type="slidenum">
              <a:rPr lang="en-US" altLang="zh-CN"/>
              <a:pPr>
                <a:defRPr/>
              </a:pPr>
              <a:t>‹#›</a:t>
            </a:fld>
            <a:endParaRPr lang="en-US" altLang="zh-CN"/>
          </a:p>
        </p:txBody>
      </p:sp>
    </p:spTree>
    <p:extLst>
      <p:ext uri="{BB962C8B-B14F-4D97-AF65-F5344CB8AC3E}">
        <p14:creationId xmlns:p14="http://schemas.microsoft.com/office/powerpoint/2010/main" val="196294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9552E030-BB2F-4C39-B0AA-78750B3C1B94}" type="slidenum">
              <a:rPr lang="en-US" altLang="zh-CN"/>
              <a:pPr>
                <a:defRPr/>
              </a:pPr>
              <a:t>‹#›</a:t>
            </a:fld>
            <a:endParaRPr lang="en-US" altLang="zh-CN"/>
          </a:p>
        </p:txBody>
      </p:sp>
    </p:spTree>
    <p:extLst>
      <p:ext uri="{BB962C8B-B14F-4D97-AF65-F5344CB8AC3E}">
        <p14:creationId xmlns:p14="http://schemas.microsoft.com/office/powerpoint/2010/main" val="181004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068EC5F4-0A8D-40BE-B264-A133C8F8D1F7}" type="slidenum">
              <a:rPr lang="en-US" altLang="zh-CN"/>
              <a:pPr>
                <a:defRPr/>
              </a:pPr>
              <a:t>‹#›</a:t>
            </a:fld>
            <a:endParaRPr lang="en-US" altLang="zh-CN"/>
          </a:p>
        </p:txBody>
      </p:sp>
    </p:spTree>
    <p:extLst>
      <p:ext uri="{BB962C8B-B14F-4D97-AF65-F5344CB8AC3E}">
        <p14:creationId xmlns:p14="http://schemas.microsoft.com/office/powerpoint/2010/main" val="296928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E38352EC-9CE2-4DEF-BABA-B33A35086C6F}" type="slidenum">
              <a:rPr lang="en-US" altLang="zh-CN"/>
              <a:pPr>
                <a:defRPr/>
              </a:pPr>
              <a:t>‹#›</a:t>
            </a:fld>
            <a:endParaRPr lang="en-US" altLang="zh-CN"/>
          </a:p>
        </p:txBody>
      </p:sp>
    </p:spTree>
    <p:extLst>
      <p:ext uri="{BB962C8B-B14F-4D97-AF65-F5344CB8AC3E}">
        <p14:creationId xmlns:p14="http://schemas.microsoft.com/office/powerpoint/2010/main" val="292319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ln/>
        </p:spPr>
        <p:txBody>
          <a:bodyPr/>
          <a:lstStyle>
            <a:lvl1pPr>
              <a:defRPr/>
            </a:lvl1pPr>
          </a:lstStyle>
          <a:p>
            <a:pPr>
              <a:defRPr/>
            </a:pPr>
            <a:fld id="{409C81D1-0A17-491F-92DF-77F114E9101D}" type="slidenum">
              <a:rPr lang="en-US" altLang="zh-CN"/>
              <a:pPr>
                <a:defRPr/>
              </a:pPr>
              <a:t>‹#›</a:t>
            </a:fld>
            <a:endParaRPr lang="en-US" altLang="zh-CN"/>
          </a:p>
        </p:txBody>
      </p:sp>
    </p:spTree>
    <p:extLst>
      <p:ext uri="{BB962C8B-B14F-4D97-AF65-F5344CB8AC3E}">
        <p14:creationId xmlns:p14="http://schemas.microsoft.com/office/powerpoint/2010/main" val="332534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ln/>
        </p:spPr>
        <p:txBody>
          <a:bodyPr/>
          <a:lstStyle>
            <a:lvl1pPr>
              <a:defRPr/>
            </a:lvl1pPr>
          </a:lstStyle>
          <a:p>
            <a:pPr>
              <a:defRPr/>
            </a:pPr>
            <a:fld id="{9356981A-98CC-479B-8786-FF03C92E11A6}" type="slidenum">
              <a:rPr lang="en-US" altLang="zh-CN"/>
              <a:pPr>
                <a:defRPr/>
              </a:pPr>
              <a:t>‹#›</a:t>
            </a:fld>
            <a:endParaRPr lang="en-US" altLang="zh-CN"/>
          </a:p>
        </p:txBody>
      </p:sp>
    </p:spTree>
    <p:extLst>
      <p:ext uri="{BB962C8B-B14F-4D97-AF65-F5344CB8AC3E}">
        <p14:creationId xmlns:p14="http://schemas.microsoft.com/office/powerpoint/2010/main" val="80937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ln/>
        </p:spPr>
        <p:txBody>
          <a:bodyPr/>
          <a:lstStyle>
            <a:lvl1pPr>
              <a:defRPr/>
            </a:lvl1pPr>
          </a:lstStyle>
          <a:p>
            <a:pPr>
              <a:defRPr/>
            </a:pPr>
            <a:fld id="{E72D9355-CAA2-4BF0-8E6B-E13F62A316AF}" type="slidenum">
              <a:rPr lang="en-US" altLang="zh-CN"/>
              <a:pPr>
                <a:defRPr/>
              </a:pPr>
              <a:t>‹#›</a:t>
            </a:fld>
            <a:endParaRPr lang="en-US" altLang="zh-CN"/>
          </a:p>
        </p:txBody>
      </p:sp>
    </p:spTree>
    <p:extLst>
      <p:ext uri="{BB962C8B-B14F-4D97-AF65-F5344CB8AC3E}">
        <p14:creationId xmlns:p14="http://schemas.microsoft.com/office/powerpoint/2010/main" val="144235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A3A2380A-9E39-40BE-AE7D-11C2498CB354}" type="slidenum">
              <a:rPr lang="en-US" altLang="zh-CN"/>
              <a:pPr>
                <a:defRPr/>
              </a:pPr>
              <a:t>‹#›</a:t>
            </a:fld>
            <a:endParaRPr lang="en-US" altLang="zh-CN"/>
          </a:p>
        </p:txBody>
      </p:sp>
    </p:spTree>
    <p:extLst>
      <p:ext uri="{BB962C8B-B14F-4D97-AF65-F5344CB8AC3E}">
        <p14:creationId xmlns:p14="http://schemas.microsoft.com/office/powerpoint/2010/main" val="319770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4358B517-AE4E-4042-BD96-2CB0D15800F2}" type="slidenum">
              <a:rPr lang="en-US" altLang="zh-CN"/>
              <a:pPr>
                <a:defRPr/>
              </a:pPr>
              <a:t>‹#›</a:t>
            </a:fld>
            <a:endParaRPr lang="en-US" altLang="zh-CN"/>
          </a:p>
        </p:txBody>
      </p:sp>
    </p:spTree>
    <p:extLst>
      <p:ext uri="{BB962C8B-B14F-4D97-AF65-F5344CB8AC3E}">
        <p14:creationId xmlns:p14="http://schemas.microsoft.com/office/powerpoint/2010/main" val="409566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1032"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3" name="Group 4"/>
            <p:cNvGrpSpPr>
              <a:grpSpLocks/>
            </p:cNvGrpSpPr>
            <p:nvPr/>
          </p:nvGrpSpPr>
          <p:grpSpPr bwMode="auto">
            <a:xfrm rot="14964908" flipH="1">
              <a:off x="104" y="2441"/>
              <a:ext cx="452" cy="444"/>
              <a:chOff x="1727" y="866"/>
              <a:chExt cx="129" cy="157"/>
            </a:xfrm>
          </p:grpSpPr>
          <p:sp>
            <p:nvSpPr>
              <p:cNvPr id="1071" name="Freeform 5"/>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6"/>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7"/>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4"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5" name="Group 9"/>
            <p:cNvGrpSpPr>
              <a:grpSpLocks/>
            </p:cNvGrpSpPr>
            <p:nvPr/>
          </p:nvGrpSpPr>
          <p:grpSpPr bwMode="auto">
            <a:xfrm rot="416244">
              <a:off x="9" y="1746"/>
              <a:ext cx="1771" cy="1741"/>
              <a:chOff x="41" y="2787"/>
              <a:chExt cx="902" cy="833"/>
            </a:xfrm>
          </p:grpSpPr>
          <p:sp>
            <p:nvSpPr>
              <p:cNvPr id="1062" name="Freeform 10"/>
              <p:cNvSpPr>
                <a:spLocks/>
              </p:cNvSpPr>
              <p:nvPr userDrawn="1"/>
            </p:nvSpPr>
            <p:spPr bwMode="ltGray">
              <a:xfrm rot="373331" flipH="1">
                <a:off x="125" y="2787"/>
                <a:ext cx="313" cy="303"/>
              </a:xfrm>
              <a:custGeom>
                <a:avLst/>
                <a:gdLst>
                  <a:gd name="T0" fmla="*/ 66 w 217"/>
                  <a:gd name="T1" fmla="*/ 303 h 210"/>
                  <a:gd name="T2" fmla="*/ 53 w 217"/>
                  <a:gd name="T3" fmla="*/ 286 h 210"/>
                  <a:gd name="T4" fmla="*/ 38 w 217"/>
                  <a:gd name="T5" fmla="*/ 261 h 210"/>
                  <a:gd name="T6" fmla="*/ 22 w 217"/>
                  <a:gd name="T7" fmla="*/ 229 h 210"/>
                  <a:gd name="T8" fmla="*/ 7 w 217"/>
                  <a:gd name="T9" fmla="*/ 195 h 210"/>
                  <a:gd name="T10" fmla="*/ 0 w 217"/>
                  <a:gd name="T11" fmla="*/ 157 h 210"/>
                  <a:gd name="T12" fmla="*/ 1 w 217"/>
                  <a:gd name="T13" fmla="*/ 118 h 210"/>
                  <a:gd name="T14" fmla="*/ 13 w 217"/>
                  <a:gd name="T15" fmla="*/ 82 h 210"/>
                  <a:gd name="T16" fmla="*/ 39 w 217"/>
                  <a:gd name="T17" fmla="*/ 51 h 210"/>
                  <a:gd name="T18" fmla="*/ 65 w 217"/>
                  <a:gd name="T19" fmla="*/ 32 h 210"/>
                  <a:gd name="T20" fmla="*/ 87 w 217"/>
                  <a:gd name="T21" fmla="*/ 17 h 210"/>
                  <a:gd name="T22" fmla="*/ 104 w 217"/>
                  <a:gd name="T23" fmla="*/ 10 h 210"/>
                  <a:gd name="T24" fmla="*/ 117 w 217"/>
                  <a:gd name="T25" fmla="*/ 7 h 210"/>
                  <a:gd name="T26" fmla="*/ 127 w 217"/>
                  <a:gd name="T27" fmla="*/ 7 h 210"/>
                  <a:gd name="T28" fmla="*/ 150 w 217"/>
                  <a:gd name="T29" fmla="*/ 0 h 210"/>
                  <a:gd name="T30" fmla="*/ 213 w 217"/>
                  <a:gd name="T31" fmla="*/ 12 h 210"/>
                  <a:gd name="T32" fmla="*/ 231 w 217"/>
                  <a:gd name="T33" fmla="*/ 17 h 210"/>
                  <a:gd name="T34" fmla="*/ 248 w 217"/>
                  <a:gd name="T35" fmla="*/ 22 h 210"/>
                  <a:gd name="T36" fmla="*/ 263 w 217"/>
                  <a:gd name="T37" fmla="*/ 27 h 210"/>
                  <a:gd name="T38" fmla="*/ 274 w 217"/>
                  <a:gd name="T39" fmla="*/ 33 h 210"/>
                  <a:gd name="T40" fmla="*/ 286 w 217"/>
                  <a:gd name="T41" fmla="*/ 39 h 210"/>
                  <a:gd name="T42" fmla="*/ 296 w 217"/>
                  <a:gd name="T43" fmla="*/ 46 h 210"/>
                  <a:gd name="T44" fmla="*/ 304 w 217"/>
                  <a:gd name="T45" fmla="*/ 55 h 210"/>
                  <a:gd name="T46" fmla="*/ 313 w 217"/>
                  <a:gd name="T47" fmla="*/ 65 h 210"/>
                  <a:gd name="T48" fmla="*/ 296 w 217"/>
                  <a:gd name="T49" fmla="*/ 58 h 210"/>
                  <a:gd name="T50" fmla="*/ 280 w 217"/>
                  <a:gd name="T51" fmla="*/ 52 h 210"/>
                  <a:gd name="T52" fmla="*/ 264 w 217"/>
                  <a:gd name="T53" fmla="*/ 48 h 210"/>
                  <a:gd name="T54" fmla="*/ 248 w 217"/>
                  <a:gd name="T55" fmla="*/ 43 h 210"/>
                  <a:gd name="T56" fmla="*/ 235 w 217"/>
                  <a:gd name="T57" fmla="*/ 39 h 210"/>
                  <a:gd name="T58" fmla="*/ 221 w 217"/>
                  <a:gd name="T59" fmla="*/ 38 h 210"/>
                  <a:gd name="T60" fmla="*/ 206 w 217"/>
                  <a:gd name="T61" fmla="*/ 35 h 210"/>
                  <a:gd name="T62" fmla="*/ 193 w 217"/>
                  <a:gd name="T63" fmla="*/ 35 h 210"/>
                  <a:gd name="T64" fmla="*/ 180 w 217"/>
                  <a:gd name="T65" fmla="*/ 35 h 210"/>
                  <a:gd name="T66" fmla="*/ 167 w 217"/>
                  <a:gd name="T67" fmla="*/ 36 h 210"/>
                  <a:gd name="T68" fmla="*/ 154 w 217"/>
                  <a:gd name="T69" fmla="*/ 39 h 210"/>
                  <a:gd name="T70" fmla="*/ 143 w 217"/>
                  <a:gd name="T71" fmla="*/ 42 h 210"/>
                  <a:gd name="T72" fmla="*/ 131 w 217"/>
                  <a:gd name="T73" fmla="*/ 48 h 210"/>
                  <a:gd name="T74" fmla="*/ 118 w 217"/>
                  <a:gd name="T75" fmla="*/ 52 h 210"/>
                  <a:gd name="T76" fmla="*/ 107 w 217"/>
                  <a:gd name="T77" fmla="*/ 59 h 210"/>
                  <a:gd name="T78" fmla="*/ 95 w 217"/>
                  <a:gd name="T79" fmla="*/ 66 h 210"/>
                  <a:gd name="T80" fmla="*/ 75 w 217"/>
                  <a:gd name="T81" fmla="*/ 88 h 210"/>
                  <a:gd name="T82" fmla="*/ 61 w 217"/>
                  <a:gd name="T83" fmla="*/ 115 h 210"/>
                  <a:gd name="T84" fmla="*/ 53 w 217"/>
                  <a:gd name="T85" fmla="*/ 149 h 210"/>
                  <a:gd name="T86" fmla="*/ 50 w 217"/>
                  <a:gd name="T87" fmla="*/ 182 h 210"/>
                  <a:gd name="T88" fmla="*/ 50 w 217"/>
                  <a:gd name="T89" fmla="*/ 218 h 210"/>
                  <a:gd name="T90" fmla="*/ 55 w 217"/>
                  <a:gd name="T91" fmla="*/ 251 h 210"/>
                  <a:gd name="T92" fmla="*/ 59 w 217"/>
                  <a:gd name="T93" fmla="*/ 280 h 210"/>
                  <a:gd name="T94" fmla="*/ 66 w 217"/>
                  <a:gd name="T95" fmla="*/ 303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11"/>
              <p:cNvSpPr>
                <a:spLocks/>
              </p:cNvSpPr>
              <p:nvPr userDrawn="1"/>
            </p:nvSpPr>
            <p:spPr bwMode="ltGray">
              <a:xfrm rot="373331" flipH="1">
                <a:off x="41" y="2843"/>
                <a:ext cx="262" cy="308"/>
              </a:xfrm>
              <a:custGeom>
                <a:avLst/>
                <a:gdLst>
                  <a:gd name="T0" fmla="*/ 157 w 182"/>
                  <a:gd name="T1" fmla="*/ 0 h 213"/>
                  <a:gd name="T2" fmla="*/ 161 w 182"/>
                  <a:gd name="T3" fmla="*/ 3 h 213"/>
                  <a:gd name="T4" fmla="*/ 170 w 182"/>
                  <a:gd name="T5" fmla="*/ 12 h 213"/>
                  <a:gd name="T6" fmla="*/ 183 w 182"/>
                  <a:gd name="T7" fmla="*/ 26 h 213"/>
                  <a:gd name="T8" fmla="*/ 197 w 182"/>
                  <a:gd name="T9" fmla="*/ 48 h 213"/>
                  <a:gd name="T10" fmla="*/ 209 w 182"/>
                  <a:gd name="T11" fmla="*/ 75 h 213"/>
                  <a:gd name="T12" fmla="*/ 216 w 182"/>
                  <a:gd name="T13" fmla="*/ 110 h 213"/>
                  <a:gd name="T14" fmla="*/ 216 w 182"/>
                  <a:gd name="T15" fmla="*/ 152 h 213"/>
                  <a:gd name="T16" fmla="*/ 207 w 182"/>
                  <a:gd name="T17" fmla="*/ 201 h 213"/>
                  <a:gd name="T18" fmla="*/ 202 w 182"/>
                  <a:gd name="T19" fmla="*/ 215 h 213"/>
                  <a:gd name="T20" fmla="*/ 196 w 182"/>
                  <a:gd name="T21" fmla="*/ 227 h 213"/>
                  <a:gd name="T22" fmla="*/ 189 w 182"/>
                  <a:gd name="T23" fmla="*/ 239 h 213"/>
                  <a:gd name="T24" fmla="*/ 180 w 182"/>
                  <a:gd name="T25" fmla="*/ 250 h 213"/>
                  <a:gd name="T26" fmla="*/ 168 w 182"/>
                  <a:gd name="T27" fmla="*/ 260 h 213"/>
                  <a:gd name="T28" fmla="*/ 158 w 182"/>
                  <a:gd name="T29" fmla="*/ 268 h 213"/>
                  <a:gd name="T30" fmla="*/ 147 w 182"/>
                  <a:gd name="T31" fmla="*/ 276 h 213"/>
                  <a:gd name="T32" fmla="*/ 132 w 182"/>
                  <a:gd name="T33" fmla="*/ 282 h 213"/>
                  <a:gd name="T34" fmla="*/ 118 w 182"/>
                  <a:gd name="T35" fmla="*/ 285 h 213"/>
                  <a:gd name="T36" fmla="*/ 104 w 182"/>
                  <a:gd name="T37" fmla="*/ 289 h 213"/>
                  <a:gd name="T38" fmla="*/ 88 w 182"/>
                  <a:gd name="T39" fmla="*/ 291 h 213"/>
                  <a:gd name="T40" fmla="*/ 71 w 182"/>
                  <a:gd name="T41" fmla="*/ 291 h 213"/>
                  <a:gd name="T42" fmla="*/ 53 w 182"/>
                  <a:gd name="T43" fmla="*/ 289 h 213"/>
                  <a:gd name="T44" fmla="*/ 36 w 182"/>
                  <a:gd name="T45" fmla="*/ 285 h 213"/>
                  <a:gd name="T46" fmla="*/ 17 w 182"/>
                  <a:gd name="T47" fmla="*/ 279 h 213"/>
                  <a:gd name="T48" fmla="*/ 0 w 182"/>
                  <a:gd name="T49" fmla="*/ 272 h 213"/>
                  <a:gd name="T50" fmla="*/ 16 w 182"/>
                  <a:gd name="T51" fmla="*/ 282 h 213"/>
                  <a:gd name="T52" fmla="*/ 32 w 182"/>
                  <a:gd name="T53" fmla="*/ 289 h 213"/>
                  <a:gd name="T54" fmla="*/ 48 w 182"/>
                  <a:gd name="T55" fmla="*/ 296 h 213"/>
                  <a:gd name="T56" fmla="*/ 62 w 182"/>
                  <a:gd name="T57" fmla="*/ 301 h 213"/>
                  <a:gd name="T58" fmla="*/ 76 w 182"/>
                  <a:gd name="T59" fmla="*/ 305 h 213"/>
                  <a:gd name="T60" fmla="*/ 91 w 182"/>
                  <a:gd name="T61" fmla="*/ 307 h 213"/>
                  <a:gd name="T62" fmla="*/ 105 w 182"/>
                  <a:gd name="T63" fmla="*/ 308 h 213"/>
                  <a:gd name="T64" fmla="*/ 119 w 182"/>
                  <a:gd name="T65" fmla="*/ 308 h 213"/>
                  <a:gd name="T66" fmla="*/ 131 w 182"/>
                  <a:gd name="T67" fmla="*/ 307 h 213"/>
                  <a:gd name="T68" fmla="*/ 144 w 182"/>
                  <a:gd name="T69" fmla="*/ 304 h 213"/>
                  <a:gd name="T70" fmla="*/ 155 w 182"/>
                  <a:gd name="T71" fmla="*/ 301 h 213"/>
                  <a:gd name="T72" fmla="*/ 167 w 182"/>
                  <a:gd name="T73" fmla="*/ 298 h 213"/>
                  <a:gd name="T74" fmla="*/ 177 w 182"/>
                  <a:gd name="T75" fmla="*/ 294 h 213"/>
                  <a:gd name="T76" fmla="*/ 187 w 182"/>
                  <a:gd name="T77" fmla="*/ 288 h 213"/>
                  <a:gd name="T78" fmla="*/ 196 w 182"/>
                  <a:gd name="T79" fmla="*/ 282 h 213"/>
                  <a:gd name="T80" fmla="*/ 204 w 182"/>
                  <a:gd name="T81" fmla="*/ 276 h 213"/>
                  <a:gd name="T82" fmla="*/ 227 w 182"/>
                  <a:gd name="T83" fmla="*/ 254 h 213"/>
                  <a:gd name="T84" fmla="*/ 243 w 182"/>
                  <a:gd name="T85" fmla="*/ 233 h 213"/>
                  <a:gd name="T86" fmla="*/ 253 w 182"/>
                  <a:gd name="T87" fmla="*/ 208 h 213"/>
                  <a:gd name="T88" fmla="*/ 258 w 182"/>
                  <a:gd name="T89" fmla="*/ 185 h 213"/>
                  <a:gd name="T90" fmla="*/ 261 w 182"/>
                  <a:gd name="T91" fmla="*/ 161 h 213"/>
                  <a:gd name="T92" fmla="*/ 261 w 182"/>
                  <a:gd name="T93" fmla="*/ 137 h 213"/>
                  <a:gd name="T94" fmla="*/ 262 w 182"/>
                  <a:gd name="T95" fmla="*/ 114 h 213"/>
                  <a:gd name="T96" fmla="*/ 249 w 182"/>
                  <a:gd name="T97" fmla="*/ 67 h 213"/>
                  <a:gd name="T98" fmla="*/ 225 w 182"/>
                  <a:gd name="T99" fmla="*/ 30 h 213"/>
                  <a:gd name="T100" fmla="*/ 217 w 182"/>
                  <a:gd name="T101" fmla="*/ 26 h 213"/>
                  <a:gd name="T102" fmla="*/ 212 w 182"/>
                  <a:gd name="T103" fmla="*/ 22 h 213"/>
                  <a:gd name="T104" fmla="*/ 204 w 182"/>
                  <a:gd name="T105" fmla="*/ 19 h 213"/>
                  <a:gd name="T106" fmla="*/ 199 w 182"/>
                  <a:gd name="T107" fmla="*/ 16 h 213"/>
                  <a:gd name="T108" fmla="*/ 190 w 182"/>
                  <a:gd name="T109" fmla="*/ 13 h 213"/>
                  <a:gd name="T110" fmla="*/ 181 w 182"/>
                  <a:gd name="T111" fmla="*/ 9 h 213"/>
                  <a:gd name="T112" fmla="*/ 171 w 182"/>
                  <a:gd name="T113" fmla="*/ 4 h 213"/>
                  <a:gd name="T114" fmla="*/ 157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12"/>
              <p:cNvSpPr>
                <a:spLocks/>
              </p:cNvSpPr>
              <p:nvPr userDrawn="1"/>
            </p:nvSpPr>
            <p:spPr bwMode="ltGray">
              <a:xfrm rot="373331" flipH="1">
                <a:off x="121" y="2907"/>
                <a:ext cx="93" cy="156"/>
              </a:xfrm>
              <a:custGeom>
                <a:avLst/>
                <a:gdLst>
                  <a:gd name="T0" fmla="*/ 68 w 128"/>
                  <a:gd name="T1" fmla="*/ 0 h 217"/>
                  <a:gd name="T2" fmla="*/ 76 w 128"/>
                  <a:gd name="T3" fmla="*/ 6 h 217"/>
                  <a:gd name="T4" fmla="*/ 84 w 128"/>
                  <a:gd name="T5" fmla="*/ 19 h 217"/>
                  <a:gd name="T6" fmla="*/ 89 w 128"/>
                  <a:gd name="T7" fmla="*/ 36 h 217"/>
                  <a:gd name="T8" fmla="*/ 93 w 128"/>
                  <a:gd name="T9" fmla="*/ 56 h 217"/>
                  <a:gd name="T10" fmla="*/ 92 w 128"/>
                  <a:gd name="T11" fmla="*/ 80 h 217"/>
                  <a:gd name="T12" fmla="*/ 84 w 128"/>
                  <a:gd name="T13" fmla="*/ 104 h 217"/>
                  <a:gd name="T14" fmla="*/ 68 w 128"/>
                  <a:gd name="T15" fmla="*/ 130 h 217"/>
                  <a:gd name="T16" fmla="*/ 44 w 128"/>
                  <a:gd name="T17" fmla="*/ 156 h 217"/>
                  <a:gd name="T18" fmla="*/ 36 w 128"/>
                  <a:gd name="T19" fmla="*/ 153 h 217"/>
                  <a:gd name="T20" fmla="*/ 28 w 128"/>
                  <a:gd name="T21" fmla="*/ 151 h 217"/>
                  <a:gd name="T22" fmla="*/ 19 w 128"/>
                  <a:gd name="T23" fmla="*/ 147 h 217"/>
                  <a:gd name="T24" fmla="*/ 12 w 128"/>
                  <a:gd name="T25" fmla="*/ 144 h 217"/>
                  <a:gd name="T26" fmla="*/ 6 w 128"/>
                  <a:gd name="T27" fmla="*/ 141 h 217"/>
                  <a:gd name="T28" fmla="*/ 1 w 128"/>
                  <a:gd name="T29" fmla="*/ 137 h 217"/>
                  <a:gd name="T30" fmla="*/ 0 w 128"/>
                  <a:gd name="T31" fmla="*/ 132 h 217"/>
                  <a:gd name="T32" fmla="*/ 1 w 128"/>
                  <a:gd name="T33" fmla="*/ 128 h 217"/>
                  <a:gd name="T34" fmla="*/ 9 w 128"/>
                  <a:gd name="T35" fmla="*/ 123 h 217"/>
                  <a:gd name="T36" fmla="*/ 21 w 128"/>
                  <a:gd name="T37" fmla="*/ 116 h 217"/>
                  <a:gd name="T38" fmla="*/ 33 w 128"/>
                  <a:gd name="T39" fmla="*/ 108 h 217"/>
                  <a:gd name="T40" fmla="*/ 46 w 128"/>
                  <a:gd name="T41" fmla="*/ 96 h 217"/>
                  <a:gd name="T42" fmla="*/ 57 w 128"/>
                  <a:gd name="T43" fmla="*/ 81 h 217"/>
                  <a:gd name="T44" fmla="*/ 66 w 128"/>
                  <a:gd name="T45" fmla="*/ 60 h 217"/>
                  <a:gd name="T46" fmla="*/ 70 w 128"/>
                  <a:gd name="T47" fmla="*/ 33 h 217"/>
                  <a:gd name="T48" fmla="*/ 68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13"/>
              <p:cNvSpPr>
                <a:spLocks/>
              </p:cNvSpPr>
              <p:nvPr userDrawn="1"/>
            </p:nvSpPr>
            <p:spPr bwMode="ltGray">
              <a:xfrm rot="373331" flipH="1">
                <a:off x="313" y="3110"/>
                <a:ext cx="85" cy="93"/>
              </a:xfrm>
              <a:custGeom>
                <a:avLst/>
                <a:gdLst>
                  <a:gd name="T0" fmla="*/ 54 w 117"/>
                  <a:gd name="T1" fmla="*/ 0 h 132"/>
                  <a:gd name="T2" fmla="*/ 0 w 117"/>
                  <a:gd name="T3" fmla="*/ 18 h 132"/>
                  <a:gd name="T4" fmla="*/ 2 w 117"/>
                  <a:gd name="T5" fmla="*/ 18 h 132"/>
                  <a:gd name="T6" fmla="*/ 10 w 117"/>
                  <a:gd name="T7" fmla="*/ 20 h 132"/>
                  <a:gd name="T8" fmla="*/ 21 w 117"/>
                  <a:gd name="T9" fmla="*/ 25 h 132"/>
                  <a:gd name="T10" fmla="*/ 33 w 117"/>
                  <a:gd name="T11" fmla="*/ 33 h 132"/>
                  <a:gd name="T12" fmla="*/ 48 w 117"/>
                  <a:gd name="T13" fmla="*/ 44 h 132"/>
                  <a:gd name="T14" fmla="*/ 61 w 117"/>
                  <a:gd name="T15" fmla="*/ 56 h 132"/>
                  <a:gd name="T16" fmla="*/ 74 w 117"/>
                  <a:gd name="T17" fmla="*/ 73 h 132"/>
                  <a:gd name="T18" fmla="*/ 84 w 117"/>
                  <a:gd name="T19" fmla="*/ 93 h 132"/>
                  <a:gd name="T20" fmla="*/ 85 w 117"/>
                  <a:gd name="T21" fmla="*/ 85 h 132"/>
                  <a:gd name="T22" fmla="*/ 84 w 117"/>
                  <a:gd name="T23" fmla="*/ 75 h 132"/>
                  <a:gd name="T24" fmla="*/ 78 w 117"/>
                  <a:gd name="T25" fmla="*/ 63 h 132"/>
                  <a:gd name="T26" fmla="*/ 72 w 117"/>
                  <a:gd name="T27" fmla="*/ 52 h 132"/>
                  <a:gd name="T28" fmla="*/ 65 w 117"/>
                  <a:gd name="T29" fmla="*/ 41 h 132"/>
                  <a:gd name="T30" fmla="*/ 57 w 117"/>
                  <a:gd name="T31" fmla="*/ 32 h 132"/>
                  <a:gd name="T32" fmla="*/ 49 w 117"/>
                  <a:gd name="T33" fmla="*/ 25 h 132"/>
                  <a:gd name="T34" fmla="*/ 42 w 117"/>
                  <a:gd name="T35" fmla="*/ 23 h 132"/>
                  <a:gd name="T36" fmla="*/ 50 w 117"/>
                  <a:gd name="T37" fmla="*/ 20 h 132"/>
                  <a:gd name="T38" fmla="*/ 57 w 117"/>
                  <a:gd name="T39" fmla="*/ 20 h 132"/>
                  <a:gd name="T40" fmla="*/ 65 w 117"/>
                  <a:gd name="T41" fmla="*/ 18 h 132"/>
                  <a:gd name="T42" fmla="*/ 71 w 117"/>
                  <a:gd name="T43" fmla="*/ 18 h 132"/>
                  <a:gd name="T44" fmla="*/ 76 w 117"/>
                  <a:gd name="T45" fmla="*/ 17 h 132"/>
                  <a:gd name="T46" fmla="*/ 79 w 117"/>
                  <a:gd name="T47" fmla="*/ 16 h 132"/>
                  <a:gd name="T48" fmla="*/ 82 w 117"/>
                  <a:gd name="T49" fmla="*/ 15 h 132"/>
                  <a:gd name="T50" fmla="*/ 83 w 117"/>
                  <a:gd name="T51" fmla="*/ 15 h 132"/>
                  <a:gd name="T52" fmla="*/ 54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 name="Freeform 14"/>
              <p:cNvSpPr>
                <a:spLocks/>
              </p:cNvSpPr>
              <p:nvPr userDrawn="1"/>
            </p:nvSpPr>
            <p:spPr bwMode="ltGray">
              <a:xfrm rot="373331" flipH="1">
                <a:off x="289" y="3135"/>
                <a:ext cx="21" cy="55"/>
              </a:xfrm>
              <a:custGeom>
                <a:avLst/>
                <a:gdLst>
                  <a:gd name="T0" fmla="*/ 21 w 29"/>
                  <a:gd name="T1" fmla="*/ 0 h 77"/>
                  <a:gd name="T2" fmla="*/ 17 w 29"/>
                  <a:gd name="T3" fmla="*/ 0 h 77"/>
                  <a:gd name="T4" fmla="*/ 12 w 29"/>
                  <a:gd name="T5" fmla="*/ 3 h 77"/>
                  <a:gd name="T6" fmla="*/ 7 w 29"/>
                  <a:gd name="T7" fmla="*/ 6 h 77"/>
                  <a:gd name="T8" fmla="*/ 3 w 29"/>
                  <a:gd name="T9" fmla="*/ 14 h 77"/>
                  <a:gd name="T10" fmla="*/ 1 w 29"/>
                  <a:gd name="T11" fmla="*/ 21 h 77"/>
                  <a:gd name="T12" fmla="*/ 0 w 29"/>
                  <a:gd name="T13" fmla="*/ 31 h 77"/>
                  <a:gd name="T14" fmla="*/ 2 w 29"/>
                  <a:gd name="T15" fmla="*/ 43 h 77"/>
                  <a:gd name="T16" fmla="*/ 8 w 29"/>
                  <a:gd name="T17" fmla="*/ 55 h 77"/>
                  <a:gd name="T18" fmla="*/ 11 w 29"/>
                  <a:gd name="T19" fmla="*/ 38 h 77"/>
                  <a:gd name="T20" fmla="*/ 14 w 29"/>
                  <a:gd name="T21" fmla="*/ 26 h 77"/>
                  <a:gd name="T22" fmla="*/ 17 w 29"/>
                  <a:gd name="T23" fmla="*/ 16 h 77"/>
                  <a:gd name="T24" fmla="*/ 2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7" name="Group 15"/>
              <p:cNvGrpSpPr>
                <a:grpSpLocks/>
              </p:cNvGrpSpPr>
              <p:nvPr userDrawn="1"/>
            </p:nvGrpSpPr>
            <p:grpSpPr bwMode="auto">
              <a:xfrm rot="10886446" flipH="1">
                <a:off x="335" y="3251"/>
                <a:ext cx="608" cy="369"/>
                <a:chOff x="-366" y="1704"/>
                <a:chExt cx="608" cy="369"/>
              </a:xfrm>
            </p:grpSpPr>
            <p:sp>
              <p:nvSpPr>
                <p:cNvPr id="1068" name="Freeform 16"/>
                <p:cNvSpPr>
                  <a:spLocks/>
                </p:cNvSpPr>
                <p:nvPr userDrawn="1"/>
              </p:nvSpPr>
              <p:spPr bwMode="ltGray">
                <a:xfrm rot="4200091">
                  <a:off x="-243" y="1807"/>
                  <a:ext cx="143" cy="390"/>
                </a:xfrm>
                <a:custGeom>
                  <a:avLst/>
                  <a:gdLst>
                    <a:gd name="T0" fmla="*/ 8 w 207"/>
                    <a:gd name="T1" fmla="*/ 30 h 564"/>
                    <a:gd name="T2" fmla="*/ 4 w 207"/>
                    <a:gd name="T3" fmla="*/ 50 h 564"/>
                    <a:gd name="T4" fmla="*/ 2 w 207"/>
                    <a:gd name="T5" fmla="*/ 68 h 564"/>
                    <a:gd name="T6" fmla="*/ 0 w 207"/>
                    <a:gd name="T7" fmla="*/ 86 h 564"/>
                    <a:gd name="T8" fmla="*/ 0 w 207"/>
                    <a:gd name="T9" fmla="*/ 104 h 564"/>
                    <a:gd name="T10" fmla="*/ 2 w 207"/>
                    <a:gd name="T11" fmla="*/ 124 h 564"/>
                    <a:gd name="T12" fmla="*/ 5 w 207"/>
                    <a:gd name="T13" fmla="*/ 146 h 564"/>
                    <a:gd name="T14" fmla="*/ 11 w 207"/>
                    <a:gd name="T15" fmla="*/ 171 h 564"/>
                    <a:gd name="T16" fmla="*/ 20 w 207"/>
                    <a:gd name="T17" fmla="*/ 198 h 564"/>
                    <a:gd name="T18" fmla="*/ 30 w 207"/>
                    <a:gd name="T19" fmla="*/ 225 h 564"/>
                    <a:gd name="T20" fmla="*/ 42 w 207"/>
                    <a:gd name="T21" fmla="*/ 252 h 564"/>
                    <a:gd name="T22" fmla="*/ 57 w 207"/>
                    <a:gd name="T23" fmla="*/ 281 h 564"/>
                    <a:gd name="T24" fmla="*/ 73 w 207"/>
                    <a:gd name="T25" fmla="*/ 308 h 564"/>
                    <a:gd name="T26" fmla="*/ 91 w 207"/>
                    <a:gd name="T27" fmla="*/ 334 h 564"/>
                    <a:gd name="T28" fmla="*/ 108 w 207"/>
                    <a:gd name="T29" fmla="*/ 357 h 564"/>
                    <a:gd name="T30" fmla="*/ 126 w 207"/>
                    <a:gd name="T31" fmla="*/ 376 h 564"/>
                    <a:gd name="T32" fmla="*/ 143 w 207"/>
                    <a:gd name="T33" fmla="*/ 390 h 564"/>
                    <a:gd name="T34" fmla="*/ 111 w 207"/>
                    <a:gd name="T35" fmla="*/ 346 h 564"/>
                    <a:gd name="T36" fmla="*/ 88 w 207"/>
                    <a:gd name="T37" fmla="*/ 310 h 564"/>
                    <a:gd name="T38" fmla="*/ 71 w 207"/>
                    <a:gd name="T39" fmla="*/ 280 h 564"/>
                    <a:gd name="T40" fmla="*/ 60 w 207"/>
                    <a:gd name="T41" fmla="*/ 254 h 564"/>
                    <a:gd name="T42" fmla="*/ 52 w 207"/>
                    <a:gd name="T43" fmla="*/ 233 h 564"/>
                    <a:gd name="T44" fmla="*/ 47 w 207"/>
                    <a:gd name="T45" fmla="*/ 214 h 564"/>
                    <a:gd name="T46" fmla="*/ 44 w 207"/>
                    <a:gd name="T47" fmla="*/ 197 h 564"/>
                    <a:gd name="T48" fmla="*/ 39 w 207"/>
                    <a:gd name="T49" fmla="*/ 180 h 564"/>
                    <a:gd name="T50" fmla="*/ 30 w 207"/>
                    <a:gd name="T51" fmla="*/ 142 h 564"/>
                    <a:gd name="T52" fmla="*/ 28 w 207"/>
                    <a:gd name="T53" fmla="*/ 97 h 564"/>
                    <a:gd name="T54" fmla="*/ 30 w 207"/>
                    <a:gd name="T55" fmla="*/ 47 h 564"/>
                    <a:gd name="T56" fmla="*/ 35 w 207"/>
                    <a:gd name="T57" fmla="*/ 0 h 564"/>
                    <a:gd name="T58" fmla="*/ 8 w 207"/>
                    <a:gd name="T59" fmla="*/ 30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17"/>
                <p:cNvSpPr>
                  <a:spLocks/>
                </p:cNvSpPr>
                <p:nvPr userDrawn="1"/>
              </p:nvSpPr>
              <p:spPr bwMode="ltGray">
                <a:xfrm rot="4200091">
                  <a:off x="124" y="1761"/>
                  <a:ext cx="33" cy="160"/>
                </a:xfrm>
                <a:custGeom>
                  <a:avLst/>
                  <a:gdLst>
                    <a:gd name="T0" fmla="*/ 0 w 47"/>
                    <a:gd name="T1" fmla="*/ 13 h 232"/>
                    <a:gd name="T2" fmla="*/ 10 w 47"/>
                    <a:gd name="T3" fmla="*/ 38 h 232"/>
                    <a:gd name="T4" fmla="*/ 15 w 47"/>
                    <a:gd name="T5" fmla="*/ 70 h 232"/>
                    <a:gd name="T6" fmla="*/ 17 w 47"/>
                    <a:gd name="T7" fmla="*/ 110 h 232"/>
                    <a:gd name="T8" fmla="*/ 13 w 47"/>
                    <a:gd name="T9" fmla="*/ 160 h 232"/>
                    <a:gd name="T10" fmla="*/ 32 w 47"/>
                    <a:gd name="T11" fmla="*/ 150 h 232"/>
                    <a:gd name="T12" fmla="*/ 33 w 47"/>
                    <a:gd name="T13" fmla="*/ 123 h 232"/>
                    <a:gd name="T14" fmla="*/ 33 w 47"/>
                    <a:gd name="T15" fmla="*/ 97 h 232"/>
                    <a:gd name="T16" fmla="*/ 32 w 47"/>
                    <a:gd name="T17" fmla="*/ 71 h 232"/>
                    <a:gd name="T18" fmla="*/ 29 w 47"/>
                    <a:gd name="T19" fmla="*/ 49 h 232"/>
                    <a:gd name="T20" fmla="*/ 25 w 47"/>
                    <a:gd name="T21" fmla="*/ 36 h 232"/>
                    <a:gd name="T22" fmla="*/ 20 w 47"/>
                    <a:gd name="T23" fmla="*/ 23 h 232"/>
                    <a:gd name="T24" fmla="*/ 15 w 47"/>
                    <a:gd name="T25" fmla="*/ 12 h 232"/>
                    <a:gd name="T26" fmla="*/ 9 w 47"/>
                    <a:gd name="T27" fmla="*/ 0 h 232"/>
                    <a:gd name="T28" fmla="*/ 0 w 47"/>
                    <a:gd name="T29" fmla="*/ 13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18"/>
                <p:cNvSpPr>
                  <a:spLocks/>
                </p:cNvSpPr>
                <p:nvPr userDrawn="1"/>
              </p:nvSpPr>
              <p:spPr bwMode="ltGray">
                <a:xfrm rot="4200091">
                  <a:off x="199" y="1720"/>
                  <a:ext cx="60" cy="27"/>
                </a:xfrm>
                <a:custGeom>
                  <a:avLst/>
                  <a:gdLst>
                    <a:gd name="T0" fmla="*/ 60 w 87"/>
                    <a:gd name="T1" fmla="*/ 15 h 40"/>
                    <a:gd name="T2" fmla="*/ 53 w 87"/>
                    <a:gd name="T3" fmla="*/ 11 h 40"/>
                    <a:gd name="T4" fmla="*/ 47 w 87"/>
                    <a:gd name="T5" fmla="*/ 8 h 40"/>
                    <a:gd name="T6" fmla="*/ 40 w 87"/>
                    <a:gd name="T7" fmla="*/ 5 h 40"/>
                    <a:gd name="T8" fmla="*/ 32 w 87"/>
                    <a:gd name="T9" fmla="*/ 3 h 40"/>
                    <a:gd name="T10" fmla="*/ 26 w 87"/>
                    <a:gd name="T11" fmla="*/ 2 h 40"/>
                    <a:gd name="T12" fmla="*/ 18 w 87"/>
                    <a:gd name="T13" fmla="*/ 1 h 40"/>
                    <a:gd name="T14" fmla="*/ 9 w 87"/>
                    <a:gd name="T15" fmla="*/ 0 h 40"/>
                    <a:gd name="T16" fmla="*/ 0 w 87"/>
                    <a:gd name="T17" fmla="*/ 1 h 40"/>
                    <a:gd name="T18" fmla="*/ 4 w 87"/>
                    <a:gd name="T19" fmla="*/ 4 h 40"/>
                    <a:gd name="T20" fmla="*/ 10 w 87"/>
                    <a:gd name="T21" fmla="*/ 7 h 40"/>
                    <a:gd name="T22" fmla="*/ 15 w 87"/>
                    <a:gd name="T23" fmla="*/ 9 h 40"/>
                    <a:gd name="T24" fmla="*/ 23 w 87"/>
                    <a:gd name="T25" fmla="*/ 12 h 40"/>
                    <a:gd name="T26" fmla="*/ 29 w 87"/>
                    <a:gd name="T27" fmla="*/ 15 h 40"/>
                    <a:gd name="T28" fmla="*/ 36 w 87"/>
                    <a:gd name="T29" fmla="*/ 18 h 40"/>
                    <a:gd name="T30" fmla="*/ 44 w 87"/>
                    <a:gd name="T31" fmla="*/ 22 h 40"/>
                    <a:gd name="T32" fmla="*/ 51 w 87"/>
                    <a:gd name="T33" fmla="*/ 27 h 40"/>
                    <a:gd name="T34" fmla="*/ 60 w 87"/>
                    <a:gd name="T35" fmla="*/ 15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36" name="Group 19"/>
            <p:cNvGrpSpPr>
              <a:grpSpLocks/>
            </p:cNvGrpSpPr>
            <p:nvPr/>
          </p:nvGrpSpPr>
          <p:grpSpPr bwMode="auto">
            <a:xfrm rot="6248562">
              <a:off x="343" y="3854"/>
              <a:ext cx="392" cy="424"/>
              <a:chOff x="1727" y="866"/>
              <a:chExt cx="129" cy="157"/>
            </a:xfrm>
          </p:grpSpPr>
          <p:sp>
            <p:nvSpPr>
              <p:cNvPr id="1059" name="Freeform 20"/>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21"/>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 name="Freeform 22"/>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7" name="Group 23"/>
            <p:cNvGrpSpPr>
              <a:grpSpLocks/>
            </p:cNvGrpSpPr>
            <p:nvPr/>
          </p:nvGrpSpPr>
          <p:grpSpPr bwMode="auto">
            <a:xfrm rot="5003157">
              <a:off x="249" y="1102"/>
              <a:ext cx="412" cy="500"/>
              <a:chOff x="1727" y="866"/>
              <a:chExt cx="129" cy="157"/>
            </a:xfrm>
          </p:grpSpPr>
          <p:sp>
            <p:nvSpPr>
              <p:cNvPr id="1056" name="Freeform 24"/>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5"/>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26"/>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8" name="Group 27"/>
            <p:cNvGrpSpPr>
              <a:grpSpLocks/>
            </p:cNvGrpSpPr>
            <p:nvPr/>
          </p:nvGrpSpPr>
          <p:grpSpPr bwMode="auto">
            <a:xfrm>
              <a:off x="815" y="0"/>
              <a:ext cx="345" cy="367"/>
              <a:chOff x="1727" y="866"/>
              <a:chExt cx="129" cy="157"/>
            </a:xfrm>
          </p:grpSpPr>
          <p:sp>
            <p:nvSpPr>
              <p:cNvPr id="1053" name="Freeform 28"/>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29"/>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30"/>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9"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32"/>
            <p:cNvSpPr>
              <a:spLocks/>
            </p:cNvSpPr>
            <p:nvPr/>
          </p:nvSpPr>
          <p:spPr bwMode="ltGray">
            <a:xfrm rot="828663">
              <a:off x="242" y="3404"/>
              <a:ext cx="132" cy="167"/>
            </a:xfrm>
            <a:custGeom>
              <a:avLst/>
              <a:gdLst>
                <a:gd name="T0" fmla="*/ 0 w 109"/>
                <a:gd name="T1" fmla="*/ 0 h 156"/>
                <a:gd name="T2" fmla="*/ 6 w 109"/>
                <a:gd name="T3" fmla="*/ 1 h 156"/>
                <a:gd name="T4" fmla="*/ 22 w 109"/>
                <a:gd name="T5" fmla="*/ 5 h 156"/>
                <a:gd name="T6" fmla="*/ 45 w 109"/>
                <a:gd name="T7" fmla="*/ 13 h 156"/>
                <a:gd name="T8" fmla="*/ 70 w 109"/>
                <a:gd name="T9" fmla="*/ 26 h 156"/>
                <a:gd name="T10" fmla="*/ 94 w 109"/>
                <a:gd name="T11" fmla="*/ 47 h 156"/>
                <a:gd name="T12" fmla="*/ 116 w 109"/>
                <a:gd name="T13" fmla="*/ 76 h 156"/>
                <a:gd name="T14" fmla="*/ 130 w 109"/>
                <a:gd name="T15" fmla="*/ 116 h 156"/>
                <a:gd name="T16" fmla="*/ 132 w 109"/>
                <a:gd name="T17" fmla="*/ 167 h 156"/>
                <a:gd name="T18" fmla="*/ 127 w 109"/>
                <a:gd name="T19" fmla="*/ 167 h 156"/>
                <a:gd name="T20" fmla="*/ 120 w 109"/>
                <a:gd name="T21" fmla="*/ 167 h 156"/>
                <a:gd name="T22" fmla="*/ 113 w 109"/>
                <a:gd name="T23" fmla="*/ 167 h 156"/>
                <a:gd name="T24" fmla="*/ 105 w 109"/>
                <a:gd name="T25" fmla="*/ 165 h 156"/>
                <a:gd name="T26" fmla="*/ 98 w 109"/>
                <a:gd name="T27" fmla="*/ 164 h 156"/>
                <a:gd name="T28" fmla="*/ 90 w 109"/>
                <a:gd name="T29" fmla="*/ 161 h 156"/>
                <a:gd name="T30" fmla="*/ 80 w 109"/>
                <a:gd name="T31" fmla="*/ 155 h 156"/>
                <a:gd name="T32" fmla="*/ 70 w 109"/>
                <a:gd name="T33" fmla="*/ 149 h 156"/>
                <a:gd name="T34" fmla="*/ 64 w 109"/>
                <a:gd name="T35" fmla="*/ 135 h 156"/>
                <a:gd name="T36" fmla="*/ 64 w 109"/>
                <a:gd name="T37" fmla="*/ 119 h 156"/>
                <a:gd name="T38" fmla="*/ 68 w 109"/>
                <a:gd name="T39" fmla="*/ 103 h 156"/>
                <a:gd name="T40" fmla="*/ 71 w 109"/>
                <a:gd name="T41" fmla="*/ 86 h 156"/>
                <a:gd name="T42" fmla="*/ 68 w 109"/>
                <a:gd name="T43" fmla="*/ 66 h 156"/>
                <a:gd name="T44" fmla="*/ 58 w 109"/>
                <a:gd name="T45" fmla="*/ 46 h 156"/>
                <a:gd name="T46" fmla="*/ 38 w 109"/>
                <a:gd name="T47" fmla="*/ 25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3"/>
            <p:cNvSpPr>
              <a:spLocks/>
            </p:cNvSpPr>
            <p:nvPr/>
          </p:nvSpPr>
          <p:spPr bwMode="ltGray">
            <a:xfrm rot="828663">
              <a:off x="266" y="3592"/>
              <a:ext cx="66" cy="43"/>
            </a:xfrm>
            <a:custGeom>
              <a:avLst/>
              <a:gdLst>
                <a:gd name="T0" fmla="*/ 0 w 54"/>
                <a:gd name="T1" fmla="*/ 0 h 40"/>
                <a:gd name="T2" fmla="*/ 1 w 54"/>
                <a:gd name="T3" fmla="*/ 1 h 40"/>
                <a:gd name="T4" fmla="*/ 7 w 54"/>
                <a:gd name="T5" fmla="*/ 3 h 40"/>
                <a:gd name="T6" fmla="*/ 16 w 54"/>
                <a:gd name="T7" fmla="*/ 9 h 40"/>
                <a:gd name="T8" fmla="*/ 26 w 54"/>
                <a:gd name="T9" fmla="*/ 13 h 40"/>
                <a:gd name="T10" fmla="*/ 35 w 54"/>
                <a:gd name="T11" fmla="*/ 16 h 40"/>
                <a:gd name="T12" fmla="*/ 46 w 54"/>
                <a:gd name="T13" fmla="*/ 18 h 40"/>
                <a:gd name="T14" fmla="*/ 56 w 54"/>
                <a:gd name="T15" fmla="*/ 19 h 40"/>
                <a:gd name="T16" fmla="*/ 66 w 54"/>
                <a:gd name="T17" fmla="*/ 17 h 40"/>
                <a:gd name="T18" fmla="*/ 65 w 54"/>
                <a:gd name="T19" fmla="*/ 27 h 40"/>
                <a:gd name="T20" fmla="*/ 61 w 54"/>
                <a:gd name="T21" fmla="*/ 35 h 40"/>
                <a:gd name="T22" fmla="*/ 54 w 54"/>
                <a:gd name="T23" fmla="*/ 41 h 40"/>
                <a:gd name="T24" fmla="*/ 45 w 54"/>
                <a:gd name="T25" fmla="*/ 43 h 40"/>
                <a:gd name="T26" fmla="*/ 34 w 54"/>
                <a:gd name="T27" fmla="*/ 42 h 40"/>
                <a:gd name="T28" fmla="*/ 23 w 54"/>
                <a:gd name="T29" fmla="*/ 34 h 40"/>
                <a:gd name="T30" fmla="*/ 12 w 54"/>
                <a:gd name="T31" fmla="*/ 22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38"/>
            <p:cNvSpPr>
              <a:spLocks/>
            </p:cNvSpPr>
            <p:nvPr/>
          </p:nvSpPr>
          <p:spPr bwMode="ltGray">
            <a:xfrm rot="1584153">
              <a:off x="20" y="410"/>
              <a:ext cx="344" cy="245"/>
            </a:xfrm>
            <a:custGeom>
              <a:avLst/>
              <a:gdLst>
                <a:gd name="T0" fmla="*/ 0 w 257"/>
                <a:gd name="T1" fmla="*/ 0 h 237"/>
                <a:gd name="T2" fmla="*/ 0 w 257"/>
                <a:gd name="T3" fmla="*/ 26 h 237"/>
                <a:gd name="T4" fmla="*/ 4 w 257"/>
                <a:gd name="T5" fmla="*/ 52 h 237"/>
                <a:gd name="T6" fmla="*/ 8 w 257"/>
                <a:gd name="T7" fmla="*/ 78 h 237"/>
                <a:gd name="T8" fmla="*/ 15 w 257"/>
                <a:gd name="T9" fmla="*/ 101 h 237"/>
                <a:gd name="T10" fmla="*/ 24 w 257"/>
                <a:gd name="T11" fmla="*/ 123 h 237"/>
                <a:gd name="T12" fmla="*/ 36 w 257"/>
                <a:gd name="T13" fmla="*/ 146 h 237"/>
                <a:gd name="T14" fmla="*/ 51 w 257"/>
                <a:gd name="T15" fmla="*/ 166 h 237"/>
                <a:gd name="T16" fmla="*/ 68 w 257"/>
                <a:gd name="T17" fmla="*/ 184 h 237"/>
                <a:gd name="T18" fmla="*/ 90 w 257"/>
                <a:gd name="T19" fmla="*/ 201 h 237"/>
                <a:gd name="T20" fmla="*/ 115 w 257"/>
                <a:gd name="T21" fmla="*/ 215 h 237"/>
                <a:gd name="T22" fmla="*/ 142 w 257"/>
                <a:gd name="T23" fmla="*/ 226 h 237"/>
                <a:gd name="T24" fmla="*/ 175 w 257"/>
                <a:gd name="T25" fmla="*/ 236 h 237"/>
                <a:gd name="T26" fmla="*/ 211 w 257"/>
                <a:gd name="T27" fmla="*/ 242 h 237"/>
                <a:gd name="T28" fmla="*/ 252 w 257"/>
                <a:gd name="T29" fmla="*/ 245 h 237"/>
                <a:gd name="T30" fmla="*/ 294 w 257"/>
                <a:gd name="T31" fmla="*/ 244 h 237"/>
                <a:gd name="T32" fmla="*/ 344 w 257"/>
                <a:gd name="T33" fmla="*/ 240 h 237"/>
                <a:gd name="T34" fmla="*/ 300 w 257"/>
                <a:gd name="T35" fmla="*/ 235 h 237"/>
                <a:gd name="T36" fmla="*/ 261 w 257"/>
                <a:gd name="T37" fmla="*/ 227 h 237"/>
                <a:gd name="T38" fmla="*/ 228 w 257"/>
                <a:gd name="T39" fmla="*/ 219 h 237"/>
                <a:gd name="T40" fmla="*/ 198 w 257"/>
                <a:gd name="T41" fmla="*/ 211 h 237"/>
                <a:gd name="T42" fmla="*/ 171 w 257"/>
                <a:gd name="T43" fmla="*/ 200 h 237"/>
                <a:gd name="T44" fmla="*/ 150 w 257"/>
                <a:gd name="T45" fmla="*/ 188 h 237"/>
                <a:gd name="T46" fmla="*/ 130 w 257"/>
                <a:gd name="T47" fmla="*/ 175 h 237"/>
                <a:gd name="T48" fmla="*/ 112 w 257"/>
                <a:gd name="T49" fmla="*/ 160 h 237"/>
                <a:gd name="T50" fmla="*/ 96 w 257"/>
                <a:gd name="T51" fmla="*/ 146 h 237"/>
                <a:gd name="T52" fmla="*/ 82 w 257"/>
                <a:gd name="T53" fmla="*/ 129 h 237"/>
                <a:gd name="T54" fmla="*/ 70 w 257"/>
                <a:gd name="T55" fmla="*/ 111 h 237"/>
                <a:gd name="T56" fmla="*/ 58 w 257"/>
                <a:gd name="T57" fmla="*/ 91 h 237"/>
                <a:gd name="T58" fmla="*/ 44 w 257"/>
                <a:gd name="T59" fmla="*/ 71 h 237"/>
                <a:gd name="T60" fmla="*/ 31 w 257"/>
                <a:gd name="T61" fmla="*/ 49 h 237"/>
                <a:gd name="T62" fmla="*/ 16 w 257"/>
                <a:gd name="T63" fmla="*/ 25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39"/>
            <p:cNvSpPr>
              <a:spLocks/>
            </p:cNvSpPr>
            <p:nvPr/>
          </p:nvSpPr>
          <p:spPr bwMode="ltGray">
            <a:xfrm rot="1584153">
              <a:off x="242" y="756"/>
              <a:ext cx="167" cy="115"/>
            </a:xfrm>
            <a:custGeom>
              <a:avLst/>
              <a:gdLst>
                <a:gd name="T0" fmla="*/ 104 w 124"/>
                <a:gd name="T1" fmla="*/ 0 h 110"/>
                <a:gd name="T2" fmla="*/ 167 w 124"/>
                <a:gd name="T3" fmla="*/ 113 h 110"/>
                <a:gd name="T4" fmla="*/ 162 w 124"/>
                <a:gd name="T5" fmla="*/ 112 h 110"/>
                <a:gd name="T6" fmla="*/ 144 w 124"/>
                <a:gd name="T7" fmla="*/ 110 h 110"/>
                <a:gd name="T8" fmla="*/ 120 w 124"/>
                <a:gd name="T9" fmla="*/ 106 h 110"/>
                <a:gd name="T10" fmla="*/ 92 w 124"/>
                <a:gd name="T11" fmla="*/ 104 h 110"/>
                <a:gd name="T12" fmla="*/ 61 w 124"/>
                <a:gd name="T13" fmla="*/ 101 h 110"/>
                <a:gd name="T14" fmla="*/ 34 w 124"/>
                <a:gd name="T15" fmla="*/ 102 h 110"/>
                <a:gd name="T16" fmla="*/ 12 w 124"/>
                <a:gd name="T17" fmla="*/ 107 h 110"/>
                <a:gd name="T18" fmla="*/ 0 w 124"/>
                <a:gd name="T19" fmla="*/ 115 h 110"/>
                <a:gd name="T20" fmla="*/ 5 w 124"/>
                <a:gd name="T21" fmla="*/ 102 h 110"/>
                <a:gd name="T22" fmla="*/ 11 w 124"/>
                <a:gd name="T23" fmla="*/ 93 h 110"/>
                <a:gd name="T24" fmla="*/ 22 w 124"/>
                <a:gd name="T25" fmla="*/ 86 h 110"/>
                <a:gd name="T26" fmla="*/ 34 w 124"/>
                <a:gd name="T27" fmla="*/ 79 h 110"/>
                <a:gd name="T28" fmla="*/ 48 w 124"/>
                <a:gd name="T29" fmla="*/ 75 h 110"/>
                <a:gd name="T30" fmla="*/ 63 w 124"/>
                <a:gd name="T31" fmla="*/ 74 h 110"/>
                <a:gd name="T32" fmla="*/ 79 w 124"/>
                <a:gd name="T33" fmla="*/ 74 h 110"/>
                <a:gd name="T34" fmla="*/ 97 w 124"/>
                <a:gd name="T35" fmla="*/ 77 h 110"/>
                <a:gd name="T36" fmla="*/ 98 w 124"/>
                <a:gd name="T37" fmla="*/ 74 h 110"/>
                <a:gd name="T38" fmla="*/ 94 w 124"/>
                <a:gd name="T39" fmla="*/ 59 h 110"/>
                <a:gd name="T40" fmla="*/ 90 w 124"/>
                <a:gd name="T41" fmla="*/ 40 h 110"/>
                <a:gd name="T42" fmla="*/ 88 w 124"/>
                <a:gd name="T43" fmla="*/ 31 h 110"/>
                <a:gd name="T44" fmla="*/ 85 w 124"/>
                <a:gd name="T45" fmla="*/ 31 h 110"/>
                <a:gd name="T46" fmla="*/ 82 w 124"/>
                <a:gd name="T47" fmla="*/ 30 h 110"/>
                <a:gd name="T48" fmla="*/ 79 w 124"/>
                <a:gd name="T49" fmla="*/ 27 h 110"/>
                <a:gd name="T50" fmla="*/ 77 w 124"/>
                <a:gd name="T51" fmla="*/ 24 h 110"/>
                <a:gd name="T52" fmla="*/ 77 w 124"/>
                <a:gd name="T53" fmla="*/ 20 h 110"/>
                <a:gd name="T54" fmla="*/ 79 w 124"/>
                <a:gd name="T55" fmla="*/ 15 h 110"/>
                <a:gd name="T56" fmla="*/ 89 w 124"/>
                <a:gd name="T57" fmla="*/ 8 h 110"/>
                <a:gd name="T58" fmla="*/ 104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40"/>
            <p:cNvSpPr>
              <a:spLocks/>
            </p:cNvSpPr>
            <p:nvPr/>
          </p:nvSpPr>
          <p:spPr bwMode="ltGray">
            <a:xfrm rot="1584153">
              <a:off x="574" y="286"/>
              <a:ext cx="147" cy="160"/>
            </a:xfrm>
            <a:custGeom>
              <a:avLst/>
              <a:gdLst>
                <a:gd name="T0" fmla="*/ 0 w 109"/>
                <a:gd name="T1" fmla="*/ 0 h 156"/>
                <a:gd name="T2" fmla="*/ 7 w 109"/>
                <a:gd name="T3" fmla="*/ 1 h 156"/>
                <a:gd name="T4" fmla="*/ 24 w 109"/>
                <a:gd name="T5" fmla="*/ 5 h 156"/>
                <a:gd name="T6" fmla="*/ 50 w 109"/>
                <a:gd name="T7" fmla="*/ 12 h 156"/>
                <a:gd name="T8" fmla="*/ 78 w 109"/>
                <a:gd name="T9" fmla="*/ 25 h 156"/>
                <a:gd name="T10" fmla="*/ 105 w 109"/>
                <a:gd name="T11" fmla="*/ 45 h 156"/>
                <a:gd name="T12" fmla="*/ 129 w 109"/>
                <a:gd name="T13" fmla="*/ 73 h 156"/>
                <a:gd name="T14" fmla="*/ 144 w 109"/>
                <a:gd name="T15" fmla="*/ 111 h 156"/>
                <a:gd name="T16" fmla="*/ 147 w 109"/>
                <a:gd name="T17" fmla="*/ 160 h 156"/>
                <a:gd name="T18" fmla="*/ 142 w 109"/>
                <a:gd name="T19" fmla="*/ 160 h 156"/>
                <a:gd name="T20" fmla="*/ 134 w 109"/>
                <a:gd name="T21" fmla="*/ 160 h 156"/>
                <a:gd name="T22" fmla="*/ 125 w 109"/>
                <a:gd name="T23" fmla="*/ 160 h 156"/>
                <a:gd name="T24" fmla="*/ 117 w 109"/>
                <a:gd name="T25" fmla="*/ 158 h 156"/>
                <a:gd name="T26" fmla="*/ 109 w 109"/>
                <a:gd name="T27" fmla="*/ 157 h 156"/>
                <a:gd name="T28" fmla="*/ 100 w 109"/>
                <a:gd name="T29" fmla="*/ 154 h 156"/>
                <a:gd name="T30" fmla="*/ 89 w 109"/>
                <a:gd name="T31" fmla="*/ 149 h 156"/>
                <a:gd name="T32" fmla="*/ 78 w 109"/>
                <a:gd name="T33" fmla="*/ 143 h 156"/>
                <a:gd name="T34" fmla="*/ 71 w 109"/>
                <a:gd name="T35" fmla="*/ 129 h 156"/>
                <a:gd name="T36" fmla="*/ 71 w 109"/>
                <a:gd name="T37" fmla="*/ 114 h 156"/>
                <a:gd name="T38" fmla="*/ 76 w 109"/>
                <a:gd name="T39" fmla="*/ 98 h 156"/>
                <a:gd name="T40" fmla="*/ 80 w 109"/>
                <a:gd name="T41" fmla="*/ 82 h 156"/>
                <a:gd name="T42" fmla="*/ 76 w 109"/>
                <a:gd name="T43" fmla="*/ 64 h 156"/>
                <a:gd name="T44" fmla="*/ 65 w 109"/>
                <a:gd name="T45" fmla="*/ 44 h 156"/>
                <a:gd name="T46" fmla="*/ 42 w 109"/>
                <a:gd name="T47" fmla="*/ 24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41"/>
            <p:cNvSpPr>
              <a:spLocks/>
            </p:cNvSpPr>
            <p:nvPr/>
          </p:nvSpPr>
          <p:spPr bwMode="ltGray">
            <a:xfrm rot="1584153">
              <a:off x="236" y="721"/>
              <a:ext cx="62" cy="97"/>
            </a:xfrm>
            <a:custGeom>
              <a:avLst/>
              <a:gdLst>
                <a:gd name="T0" fmla="*/ 42 w 46"/>
                <a:gd name="T1" fmla="*/ 0 h 94"/>
                <a:gd name="T2" fmla="*/ 27 w 46"/>
                <a:gd name="T3" fmla="*/ 39 h 94"/>
                <a:gd name="T4" fmla="*/ 20 w 46"/>
                <a:gd name="T5" fmla="*/ 64 h 94"/>
                <a:gd name="T6" fmla="*/ 15 w 46"/>
                <a:gd name="T7" fmla="*/ 82 h 94"/>
                <a:gd name="T8" fmla="*/ 0 w 46"/>
                <a:gd name="T9" fmla="*/ 97 h 94"/>
                <a:gd name="T10" fmla="*/ 16 w 46"/>
                <a:gd name="T11" fmla="*/ 91 h 94"/>
                <a:gd name="T12" fmla="*/ 31 w 46"/>
                <a:gd name="T13" fmla="*/ 83 h 94"/>
                <a:gd name="T14" fmla="*/ 43 w 46"/>
                <a:gd name="T15" fmla="*/ 71 h 94"/>
                <a:gd name="T16" fmla="*/ 54 w 46"/>
                <a:gd name="T17" fmla="*/ 59 h 94"/>
                <a:gd name="T18" fmla="*/ 61 w 46"/>
                <a:gd name="T19" fmla="*/ 45 h 94"/>
                <a:gd name="T20" fmla="*/ 62 w 46"/>
                <a:gd name="T21" fmla="*/ 31 h 94"/>
                <a:gd name="T22" fmla="*/ 57 w 46"/>
                <a:gd name="T23" fmla="*/ 15 h 94"/>
                <a:gd name="T24" fmla="*/ 42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42"/>
            <p:cNvSpPr>
              <a:spLocks/>
            </p:cNvSpPr>
            <p:nvPr/>
          </p:nvSpPr>
          <p:spPr bwMode="ltGray">
            <a:xfrm rot="1584153">
              <a:off x="585" y="466"/>
              <a:ext cx="72" cy="41"/>
            </a:xfrm>
            <a:custGeom>
              <a:avLst/>
              <a:gdLst>
                <a:gd name="T0" fmla="*/ 0 w 54"/>
                <a:gd name="T1" fmla="*/ 0 h 40"/>
                <a:gd name="T2" fmla="*/ 1 w 54"/>
                <a:gd name="T3" fmla="*/ 1 h 40"/>
                <a:gd name="T4" fmla="*/ 8 w 54"/>
                <a:gd name="T5" fmla="*/ 3 h 40"/>
                <a:gd name="T6" fmla="*/ 17 w 54"/>
                <a:gd name="T7" fmla="*/ 8 h 40"/>
                <a:gd name="T8" fmla="*/ 28 w 54"/>
                <a:gd name="T9" fmla="*/ 12 h 40"/>
                <a:gd name="T10" fmla="*/ 39 w 54"/>
                <a:gd name="T11" fmla="*/ 15 h 40"/>
                <a:gd name="T12" fmla="*/ 51 w 54"/>
                <a:gd name="T13" fmla="*/ 17 h 40"/>
                <a:gd name="T14" fmla="*/ 61 w 54"/>
                <a:gd name="T15" fmla="*/ 18 h 40"/>
                <a:gd name="T16" fmla="*/ 72 w 54"/>
                <a:gd name="T17" fmla="*/ 16 h 40"/>
                <a:gd name="T18" fmla="*/ 71 w 54"/>
                <a:gd name="T19" fmla="*/ 26 h 40"/>
                <a:gd name="T20" fmla="*/ 67 w 54"/>
                <a:gd name="T21" fmla="*/ 34 h 40"/>
                <a:gd name="T22" fmla="*/ 59 w 54"/>
                <a:gd name="T23" fmla="*/ 39 h 40"/>
                <a:gd name="T24" fmla="*/ 49 w 54"/>
                <a:gd name="T25" fmla="*/ 41 h 40"/>
                <a:gd name="T26" fmla="*/ 37 w 54"/>
                <a:gd name="T27" fmla="*/ 40 h 40"/>
                <a:gd name="T28" fmla="*/ 25 w 54"/>
                <a:gd name="T29" fmla="*/ 33 h 40"/>
                <a:gd name="T30" fmla="*/ 13 w 54"/>
                <a:gd name="T31" fmla="*/ 21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44"/>
            <p:cNvSpPr>
              <a:spLocks/>
            </p:cNvSpPr>
            <p:nvPr/>
          </p:nvSpPr>
          <p:spPr bwMode="ltGray">
            <a:xfrm rot="1584153">
              <a:off x="56" y="84"/>
              <a:ext cx="804" cy="686"/>
            </a:xfrm>
            <a:custGeom>
              <a:avLst/>
              <a:gdLst>
                <a:gd name="T0" fmla="*/ 22 w 596"/>
                <a:gd name="T1" fmla="*/ 381 h 666"/>
                <a:gd name="T2" fmla="*/ 8 w 596"/>
                <a:gd name="T3" fmla="*/ 351 h 666"/>
                <a:gd name="T4" fmla="*/ 0 w 596"/>
                <a:gd name="T5" fmla="*/ 298 h 666"/>
                <a:gd name="T6" fmla="*/ 5 w 596"/>
                <a:gd name="T7" fmla="*/ 229 h 666"/>
                <a:gd name="T8" fmla="*/ 34 w 596"/>
                <a:gd name="T9" fmla="*/ 156 h 666"/>
                <a:gd name="T10" fmla="*/ 93 w 596"/>
                <a:gd name="T11" fmla="*/ 87 h 666"/>
                <a:gd name="T12" fmla="*/ 192 w 596"/>
                <a:gd name="T13" fmla="*/ 32 h 666"/>
                <a:gd name="T14" fmla="*/ 333 w 596"/>
                <a:gd name="T15" fmla="*/ 2 h 666"/>
                <a:gd name="T16" fmla="*/ 513 w 596"/>
                <a:gd name="T17" fmla="*/ 9 h 666"/>
                <a:gd name="T18" fmla="*/ 653 w 596"/>
                <a:gd name="T19" fmla="*/ 70 h 666"/>
                <a:gd name="T20" fmla="*/ 747 w 596"/>
                <a:gd name="T21" fmla="*/ 170 h 666"/>
                <a:gd name="T22" fmla="*/ 797 w 596"/>
                <a:gd name="T23" fmla="*/ 293 h 666"/>
                <a:gd name="T24" fmla="*/ 803 w 596"/>
                <a:gd name="T25" fmla="*/ 421 h 666"/>
                <a:gd name="T26" fmla="*/ 764 w 596"/>
                <a:gd name="T27" fmla="*/ 541 h 666"/>
                <a:gd name="T28" fmla="*/ 684 w 596"/>
                <a:gd name="T29" fmla="*/ 633 h 666"/>
                <a:gd name="T30" fmla="*/ 563 w 596"/>
                <a:gd name="T31" fmla="*/ 683 h 666"/>
                <a:gd name="T32" fmla="*/ 525 w 596"/>
                <a:gd name="T33" fmla="*/ 679 h 666"/>
                <a:gd name="T34" fmla="*/ 595 w 596"/>
                <a:gd name="T35" fmla="*/ 636 h 666"/>
                <a:gd name="T36" fmla="*/ 650 w 596"/>
                <a:gd name="T37" fmla="*/ 560 h 666"/>
                <a:gd name="T38" fmla="*/ 687 w 596"/>
                <a:gd name="T39" fmla="*/ 468 h 666"/>
                <a:gd name="T40" fmla="*/ 701 w 596"/>
                <a:gd name="T41" fmla="*/ 366 h 666"/>
                <a:gd name="T42" fmla="*/ 693 w 596"/>
                <a:gd name="T43" fmla="*/ 266 h 666"/>
                <a:gd name="T44" fmla="*/ 654 w 596"/>
                <a:gd name="T45" fmla="*/ 179 h 666"/>
                <a:gd name="T46" fmla="*/ 584 w 596"/>
                <a:gd name="T47" fmla="*/ 115 h 666"/>
                <a:gd name="T48" fmla="*/ 460 w 596"/>
                <a:gd name="T49" fmla="*/ 77 h 666"/>
                <a:gd name="T50" fmla="*/ 332 w 596"/>
                <a:gd name="T51" fmla="*/ 63 h 666"/>
                <a:gd name="T52" fmla="*/ 235 w 596"/>
                <a:gd name="T53" fmla="*/ 73 h 666"/>
                <a:gd name="T54" fmla="*/ 163 w 596"/>
                <a:gd name="T55" fmla="*/ 104 h 666"/>
                <a:gd name="T56" fmla="*/ 113 w 596"/>
                <a:gd name="T57" fmla="*/ 153 h 666"/>
                <a:gd name="T58" fmla="*/ 77 w 596"/>
                <a:gd name="T59" fmla="*/ 212 h 666"/>
                <a:gd name="T60" fmla="*/ 54 w 596"/>
                <a:gd name="T61" fmla="*/ 280 h 666"/>
                <a:gd name="T62" fmla="*/ 38 w 596"/>
                <a:gd name="T63" fmla="*/ 349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0157" name="Rectangle 45"/>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0159" name="Rectangle 47"/>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90160" name="Rectangle 4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90161" name="Rectangle 49"/>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83C7923-5F25-47A6-8429-D44D56AEED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1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7.xml"/><Relationship Id="rId4" Type="http://schemas.openxmlformats.org/officeDocument/2006/relationships/image" Target="../media/image4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3.wmf"/><Relationship Id="rId18" Type="http://schemas.openxmlformats.org/officeDocument/2006/relationships/oleObject" Target="../embeddings/oleObject52.bin"/><Relationship Id="rId3" Type="http://schemas.openxmlformats.org/officeDocument/2006/relationships/image" Target="../media/image57.wmf"/><Relationship Id="rId7" Type="http://schemas.openxmlformats.org/officeDocument/2006/relationships/image" Target="../media/image50.wmf"/><Relationship Id="rId12" Type="http://schemas.openxmlformats.org/officeDocument/2006/relationships/oleObject" Target="../embeddings/oleObject49.bin"/><Relationship Id="rId17" Type="http://schemas.openxmlformats.org/officeDocument/2006/relationships/image" Target="../media/image55.wmf"/><Relationship Id="rId2" Type="http://schemas.openxmlformats.org/officeDocument/2006/relationships/slideLayout" Target="../slideLayouts/slideLayout7.xml"/><Relationship Id="rId16" Type="http://schemas.openxmlformats.org/officeDocument/2006/relationships/oleObject" Target="../embeddings/oleObject51.bin"/><Relationship Id="rId1" Type="http://schemas.openxmlformats.org/officeDocument/2006/relationships/vmlDrawing" Target="../drawings/vmlDrawing10.vml"/><Relationship Id="rId6" Type="http://schemas.openxmlformats.org/officeDocument/2006/relationships/oleObject" Target="../embeddings/oleObject46.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48.bin"/><Relationship Id="rId19" Type="http://schemas.openxmlformats.org/officeDocument/2006/relationships/image" Target="../media/image56.wmf"/><Relationship Id="rId4" Type="http://schemas.openxmlformats.org/officeDocument/2006/relationships/oleObject" Target="../embeddings/oleObject45.bin"/><Relationship Id="rId9" Type="http://schemas.openxmlformats.org/officeDocument/2006/relationships/image" Target="../media/image51.wmf"/><Relationship Id="rId14"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2.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oleObject" Target="../embeddings/oleObject54.bin"/><Relationship Id="rId15" Type="http://schemas.openxmlformats.org/officeDocument/2006/relationships/image" Target="../media/image63.wmf"/><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6.bin"/><Relationship Id="rId14" Type="http://schemas.openxmlformats.org/officeDocument/2006/relationships/oleObject" Target="../embeddings/oleObject5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7.png"/><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0.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7.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2.wmf"/><Relationship Id="rId3" Type="http://schemas.openxmlformats.org/officeDocument/2006/relationships/image" Target="../media/image7.png"/><Relationship Id="rId7" Type="http://schemas.openxmlformats.org/officeDocument/2006/relationships/image" Target="../media/image69.wmf"/><Relationship Id="rId12"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4.bin"/><Relationship Id="rId11" Type="http://schemas.openxmlformats.org/officeDocument/2006/relationships/image" Target="../media/image71.wmf"/><Relationship Id="rId5" Type="http://schemas.openxmlformats.org/officeDocument/2006/relationships/image" Target="../media/image41.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70.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7.png"/><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9.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7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1.wmf"/><Relationship Id="rId3" Type="http://schemas.openxmlformats.org/officeDocument/2006/relationships/image" Target="../media/image7.png"/><Relationship Id="rId7" Type="http://schemas.openxmlformats.org/officeDocument/2006/relationships/image" Target="../media/image78.wmf"/><Relationship Id="rId12"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3.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2.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9.wmf"/><Relationship Id="rId14" Type="http://schemas.openxmlformats.org/officeDocument/2006/relationships/oleObject" Target="../embeddings/oleObject7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7.png"/><Relationship Id="rId7"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9.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91.wmf"/><Relationship Id="rId18" Type="http://schemas.openxmlformats.org/officeDocument/2006/relationships/oleObject" Target="../embeddings/oleObject89.bin"/><Relationship Id="rId3" Type="http://schemas.openxmlformats.org/officeDocument/2006/relationships/image" Target="../media/image7.png"/><Relationship Id="rId7" Type="http://schemas.openxmlformats.org/officeDocument/2006/relationships/image" Target="../media/image88.wmf"/><Relationship Id="rId12" Type="http://schemas.openxmlformats.org/officeDocument/2006/relationships/oleObject" Target="../embeddings/oleObject86.bin"/><Relationship Id="rId17" Type="http://schemas.openxmlformats.org/officeDocument/2006/relationships/image" Target="../media/image93.wmf"/><Relationship Id="rId2" Type="http://schemas.openxmlformats.org/officeDocument/2006/relationships/slideLayout" Target="../slideLayouts/slideLayout7.xml"/><Relationship Id="rId16" Type="http://schemas.openxmlformats.org/officeDocument/2006/relationships/oleObject" Target="../embeddings/oleObject88.bin"/><Relationship Id="rId1" Type="http://schemas.openxmlformats.org/officeDocument/2006/relationships/vmlDrawing" Target="../drawings/vmlDrawing17.vml"/><Relationship Id="rId6" Type="http://schemas.openxmlformats.org/officeDocument/2006/relationships/oleObject" Target="../embeddings/oleObject83.bin"/><Relationship Id="rId11" Type="http://schemas.openxmlformats.org/officeDocument/2006/relationships/image" Target="../media/image90.wmf"/><Relationship Id="rId5" Type="http://schemas.openxmlformats.org/officeDocument/2006/relationships/image" Target="../media/image87.wmf"/><Relationship Id="rId15" Type="http://schemas.openxmlformats.org/officeDocument/2006/relationships/image" Target="../media/image92.wmf"/><Relationship Id="rId10" Type="http://schemas.openxmlformats.org/officeDocument/2006/relationships/oleObject" Target="../embeddings/oleObject85.bin"/><Relationship Id="rId19" Type="http://schemas.openxmlformats.org/officeDocument/2006/relationships/image" Target="../media/image94.wmf"/><Relationship Id="rId4" Type="http://schemas.openxmlformats.org/officeDocument/2006/relationships/oleObject" Target="../embeddings/oleObject82.bin"/><Relationship Id="rId9" Type="http://schemas.openxmlformats.org/officeDocument/2006/relationships/image" Target="../media/image89.wmf"/><Relationship Id="rId14" Type="http://schemas.openxmlformats.org/officeDocument/2006/relationships/oleObject" Target="../embeddings/oleObject87.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image" Target="../media/image7.png"/><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7.png"/><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91.bin"/><Relationship Id="rId5" Type="http://schemas.openxmlformats.org/officeDocument/2006/relationships/image" Target="../media/image95.wmf"/><Relationship Id="rId4" Type="http://schemas.openxmlformats.org/officeDocument/2006/relationships/oleObject" Target="../embeddings/oleObject90.bin"/><Relationship Id="rId9" Type="http://schemas.openxmlformats.org/officeDocument/2006/relationships/image" Target="../media/image97.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7.png"/><Relationship Id="rId7"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94.bin"/><Relationship Id="rId5" Type="http://schemas.openxmlformats.org/officeDocument/2006/relationships/image" Target="../media/image98.wmf"/><Relationship Id="rId4" Type="http://schemas.openxmlformats.org/officeDocument/2006/relationships/oleObject" Target="../embeddings/oleObject93.bin"/><Relationship Id="rId9" Type="http://schemas.openxmlformats.org/officeDocument/2006/relationships/image" Target="../media/image10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105.wmf"/><Relationship Id="rId3" Type="http://schemas.openxmlformats.org/officeDocument/2006/relationships/image" Target="../media/image7.png"/><Relationship Id="rId7" Type="http://schemas.openxmlformats.org/officeDocument/2006/relationships/image" Target="../media/image102.wmf"/><Relationship Id="rId12" Type="http://schemas.openxmlformats.org/officeDocument/2006/relationships/oleObject" Target="../embeddings/oleObject100.bin"/><Relationship Id="rId17"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oleObject" Target="../embeddings/oleObject102.bin"/><Relationship Id="rId1" Type="http://schemas.openxmlformats.org/officeDocument/2006/relationships/vmlDrawing" Target="../drawings/vmlDrawing20.vml"/><Relationship Id="rId6" Type="http://schemas.openxmlformats.org/officeDocument/2006/relationships/oleObject" Target="../embeddings/oleObject97.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6.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103.wmf"/><Relationship Id="rId14" Type="http://schemas.openxmlformats.org/officeDocument/2006/relationships/oleObject" Target="../embeddings/oleObject10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12.wmf"/><Relationship Id="rId3" Type="http://schemas.openxmlformats.org/officeDocument/2006/relationships/image" Target="../media/image7.png"/><Relationship Id="rId7" Type="http://schemas.openxmlformats.org/officeDocument/2006/relationships/image" Target="../media/image109.wmf"/><Relationship Id="rId12"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04.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10.wmf"/></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113.wmf"/><Relationship Id="rId4" Type="http://schemas.openxmlformats.org/officeDocument/2006/relationships/oleObject" Target="../embeddings/oleObject10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18.wmf"/><Relationship Id="rId3" Type="http://schemas.openxmlformats.org/officeDocument/2006/relationships/image" Target="../media/image7.png"/><Relationship Id="rId7" Type="http://schemas.openxmlformats.org/officeDocument/2006/relationships/image" Target="../media/image115.wmf"/><Relationship Id="rId12"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10.bin"/><Relationship Id="rId11" Type="http://schemas.openxmlformats.org/officeDocument/2006/relationships/image" Target="../media/image117.wmf"/><Relationship Id="rId5" Type="http://schemas.openxmlformats.org/officeDocument/2006/relationships/image" Target="../media/image114.wmf"/><Relationship Id="rId15" Type="http://schemas.openxmlformats.org/officeDocument/2006/relationships/image" Target="../media/image119.w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16.wmf"/><Relationship Id="rId14" Type="http://schemas.openxmlformats.org/officeDocument/2006/relationships/oleObject" Target="../embeddings/oleObject11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24.wmf"/><Relationship Id="rId3" Type="http://schemas.openxmlformats.org/officeDocument/2006/relationships/image" Target="../media/image7.png"/><Relationship Id="rId7" Type="http://schemas.openxmlformats.org/officeDocument/2006/relationships/image" Target="../media/image121.wmf"/><Relationship Id="rId12" Type="http://schemas.openxmlformats.org/officeDocument/2006/relationships/oleObject" Target="../embeddings/oleObject119.bin"/><Relationship Id="rId17" Type="http://schemas.openxmlformats.org/officeDocument/2006/relationships/image" Target="../media/image126.wmf"/><Relationship Id="rId2" Type="http://schemas.openxmlformats.org/officeDocument/2006/relationships/slideLayout" Target="../slideLayouts/slideLayout7.xml"/><Relationship Id="rId16" Type="http://schemas.openxmlformats.org/officeDocument/2006/relationships/oleObject" Target="../embeddings/oleObject121.bin"/><Relationship Id="rId1" Type="http://schemas.openxmlformats.org/officeDocument/2006/relationships/vmlDrawing" Target="../drawings/vmlDrawing24.vml"/><Relationship Id="rId6" Type="http://schemas.openxmlformats.org/officeDocument/2006/relationships/oleObject" Target="../embeddings/oleObject116.bin"/><Relationship Id="rId11" Type="http://schemas.openxmlformats.org/officeDocument/2006/relationships/image" Target="../media/image123.wmf"/><Relationship Id="rId5" Type="http://schemas.openxmlformats.org/officeDocument/2006/relationships/image" Target="../media/image120.wmf"/><Relationship Id="rId15" Type="http://schemas.openxmlformats.org/officeDocument/2006/relationships/image" Target="../media/image125.wmf"/><Relationship Id="rId10" Type="http://schemas.openxmlformats.org/officeDocument/2006/relationships/oleObject" Target="../embeddings/oleObject118.bin"/><Relationship Id="rId4" Type="http://schemas.openxmlformats.org/officeDocument/2006/relationships/oleObject" Target="../embeddings/oleObject115.bin"/><Relationship Id="rId9" Type="http://schemas.openxmlformats.org/officeDocument/2006/relationships/image" Target="../media/image122.wmf"/><Relationship Id="rId14" Type="http://schemas.openxmlformats.org/officeDocument/2006/relationships/oleObject" Target="../embeddings/oleObject12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31.wmf"/><Relationship Id="rId3" Type="http://schemas.openxmlformats.org/officeDocument/2006/relationships/image" Target="../media/image7.png"/><Relationship Id="rId7" Type="http://schemas.openxmlformats.org/officeDocument/2006/relationships/image" Target="../media/image128.wmf"/><Relationship Id="rId12"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23.bin"/><Relationship Id="rId11" Type="http://schemas.openxmlformats.org/officeDocument/2006/relationships/image" Target="../media/image130.wmf"/><Relationship Id="rId5" Type="http://schemas.openxmlformats.org/officeDocument/2006/relationships/image" Target="../media/image127.wmf"/><Relationship Id="rId15" Type="http://schemas.openxmlformats.org/officeDocument/2006/relationships/image" Target="../media/image132.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29.wmf"/><Relationship Id="rId14" Type="http://schemas.openxmlformats.org/officeDocument/2006/relationships/oleObject" Target="../embeddings/oleObject12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37.wmf"/><Relationship Id="rId18" Type="http://schemas.openxmlformats.org/officeDocument/2006/relationships/oleObject" Target="../embeddings/oleObject135.bin"/><Relationship Id="rId26" Type="http://schemas.openxmlformats.org/officeDocument/2006/relationships/oleObject" Target="../embeddings/oleObject139.bin"/><Relationship Id="rId3" Type="http://schemas.openxmlformats.org/officeDocument/2006/relationships/image" Target="../media/image7.png"/><Relationship Id="rId21" Type="http://schemas.openxmlformats.org/officeDocument/2006/relationships/image" Target="../media/image141.wmf"/><Relationship Id="rId7" Type="http://schemas.openxmlformats.org/officeDocument/2006/relationships/image" Target="../media/image134.wmf"/><Relationship Id="rId12" Type="http://schemas.openxmlformats.org/officeDocument/2006/relationships/oleObject" Target="../embeddings/oleObject132.bin"/><Relationship Id="rId17" Type="http://schemas.openxmlformats.org/officeDocument/2006/relationships/image" Target="../media/image139.wmf"/><Relationship Id="rId25" Type="http://schemas.openxmlformats.org/officeDocument/2006/relationships/image" Target="../media/image143.wmf"/><Relationship Id="rId2" Type="http://schemas.openxmlformats.org/officeDocument/2006/relationships/slideLayout" Target="../slideLayouts/slideLayout7.xml"/><Relationship Id="rId16" Type="http://schemas.openxmlformats.org/officeDocument/2006/relationships/oleObject" Target="../embeddings/oleObject134.bin"/><Relationship Id="rId20" Type="http://schemas.openxmlformats.org/officeDocument/2006/relationships/oleObject" Target="../embeddings/oleObject136.bin"/><Relationship Id="rId29" Type="http://schemas.openxmlformats.org/officeDocument/2006/relationships/image" Target="../media/image145.wmf"/><Relationship Id="rId1" Type="http://schemas.openxmlformats.org/officeDocument/2006/relationships/vmlDrawing" Target="../drawings/vmlDrawing26.vml"/><Relationship Id="rId6" Type="http://schemas.openxmlformats.org/officeDocument/2006/relationships/oleObject" Target="../embeddings/oleObject129.bin"/><Relationship Id="rId11" Type="http://schemas.openxmlformats.org/officeDocument/2006/relationships/image" Target="../media/image136.wmf"/><Relationship Id="rId24" Type="http://schemas.openxmlformats.org/officeDocument/2006/relationships/oleObject" Target="../embeddings/oleObject138.bin"/><Relationship Id="rId5" Type="http://schemas.openxmlformats.org/officeDocument/2006/relationships/image" Target="../media/image133.wmf"/><Relationship Id="rId15" Type="http://schemas.openxmlformats.org/officeDocument/2006/relationships/image" Target="../media/image138.wmf"/><Relationship Id="rId23" Type="http://schemas.openxmlformats.org/officeDocument/2006/relationships/image" Target="../media/image142.wmf"/><Relationship Id="rId28" Type="http://schemas.openxmlformats.org/officeDocument/2006/relationships/oleObject" Target="../embeddings/oleObject140.bin"/><Relationship Id="rId10" Type="http://schemas.openxmlformats.org/officeDocument/2006/relationships/oleObject" Target="../embeddings/oleObject131.bin"/><Relationship Id="rId19" Type="http://schemas.openxmlformats.org/officeDocument/2006/relationships/image" Target="../media/image140.wmf"/><Relationship Id="rId4" Type="http://schemas.openxmlformats.org/officeDocument/2006/relationships/oleObject" Target="../embeddings/oleObject128.bin"/><Relationship Id="rId9" Type="http://schemas.openxmlformats.org/officeDocument/2006/relationships/image" Target="../media/image135.wmf"/><Relationship Id="rId14" Type="http://schemas.openxmlformats.org/officeDocument/2006/relationships/oleObject" Target="../embeddings/oleObject133.bin"/><Relationship Id="rId22" Type="http://schemas.openxmlformats.org/officeDocument/2006/relationships/oleObject" Target="../embeddings/oleObject137.bin"/><Relationship Id="rId27" Type="http://schemas.openxmlformats.org/officeDocument/2006/relationships/image" Target="../media/image144.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50.wmf"/><Relationship Id="rId18" Type="http://schemas.openxmlformats.org/officeDocument/2006/relationships/oleObject" Target="../embeddings/oleObject148.bin"/><Relationship Id="rId3" Type="http://schemas.openxmlformats.org/officeDocument/2006/relationships/image" Target="../media/image7.png"/><Relationship Id="rId21" Type="http://schemas.openxmlformats.org/officeDocument/2006/relationships/image" Target="../media/image154.wmf"/><Relationship Id="rId7" Type="http://schemas.openxmlformats.org/officeDocument/2006/relationships/image" Target="../media/image147.wmf"/><Relationship Id="rId12" Type="http://schemas.openxmlformats.org/officeDocument/2006/relationships/oleObject" Target="../embeddings/oleObject145.bin"/><Relationship Id="rId17" Type="http://schemas.openxmlformats.org/officeDocument/2006/relationships/image" Target="../media/image152.wmf"/><Relationship Id="rId2" Type="http://schemas.openxmlformats.org/officeDocument/2006/relationships/slideLayout" Target="../slideLayouts/slideLayout7.xml"/><Relationship Id="rId16" Type="http://schemas.openxmlformats.org/officeDocument/2006/relationships/oleObject" Target="../embeddings/oleObject147.bin"/><Relationship Id="rId20" Type="http://schemas.openxmlformats.org/officeDocument/2006/relationships/oleObject" Target="../embeddings/oleObject149.bin"/><Relationship Id="rId1" Type="http://schemas.openxmlformats.org/officeDocument/2006/relationships/vmlDrawing" Target="../drawings/vmlDrawing27.vml"/><Relationship Id="rId6" Type="http://schemas.openxmlformats.org/officeDocument/2006/relationships/oleObject" Target="../embeddings/oleObject142.bin"/><Relationship Id="rId11" Type="http://schemas.openxmlformats.org/officeDocument/2006/relationships/image" Target="../media/image149.wmf"/><Relationship Id="rId5" Type="http://schemas.openxmlformats.org/officeDocument/2006/relationships/image" Target="../media/image146.wmf"/><Relationship Id="rId15" Type="http://schemas.openxmlformats.org/officeDocument/2006/relationships/image" Target="../media/image151.wmf"/><Relationship Id="rId23" Type="http://schemas.openxmlformats.org/officeDocument/2006/relationships/image" Target="../media/image155.wmf"/><Relationship Id="rId10" Type="http://schemas.openxmlformats.org/officeDocument/2006/relationships/oleObject" Target="../embeddings/oleObject144.bin"/><Relationship Id="rId19" Type="http://schemas.openxmlformats.org/officeDocument/2006/relationships/image" Target="../media/image153.wmf"/><Relationship Id="rId4" Type="http://schemas.openxmlformats.org/officeDocument/2006/relationships/oleObject" Target="../embeddings/oleObject141.bin"/><Relationship Id="rId9" Type="http://schemas.openxmlformats.org/officeDocument/2006/relationships/image" Target="../media/image148.wmf"/><Relationship Id="rId14" Type="http://schemas.openxmlformats.org/officeDocument/2006/relationships/oleObject" Target="../embeddings/oleObject146.bin"/><Relationship Id="rId22" Type="http://schemas.openxmlformats.org/officeDocument/2006/relationships/oleObject" Target="../embeddings/oleObject150.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7.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 Id="rId9" Type="http://schemas.openxmlformats.org/officeDocument/2006/relationships/image" Target="../media/image10.wmf"/></Relationships>
</file>

<file path=ppt/slides/_rels/slide30.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9.wmf"/><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0.wmf"/><Relationship Id="rId5" Type="http://schemas.openxmlformats.org/officeDocument/2006/relationships/image" Target="../media/image156.wmf"/><Relationship Id="rId10" Type="http://schemas.openxmlformats.org/officeDocument/2006/relationships/image" Target="../media/image158.wmf"/><Relationship Id="rId4" Type="http://schemas.openxmlformats.org/officeDocument/2006/relationships/oleObject" Target="../embeddings/oleObject151.bin"/><Relationship Id="rId9" Type="http://schemas.openxmlformats.org/officeDocument/2006/relationships/oleObject" Target="../embeddings/oleObject15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image" Target="../media/image7.png"/><Relationship Id="rId7" Type="http://schemas.openxmlformats.org/officeDocument/2006/relationships/image" Target="../media/image16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55.bin"/><Relationship Id="rId11" Type="http://schemas.openxmlformats.org/officeDocument/2006/relationships/image" Target="../media/image163.wmf"/><Relationship Id="rId5" Type="http://schemas.openxmlformats.org/officeDocument/2006/relationships/image" Target="../media/image158.wmf"/><Relationship Id="rId10" Type="http://schemas.openxmlformats.org/officeDocument/2006/relationships/oleObject" Target="../embeddings/oleObject157.bin"/><Relationship Id="rId4" Type="http://schemas.openxmlformats.org/officeDocument/2006/relationships/oleObject" Target="../embeddings/oleObject154.bin"/><Relationship Id="rId9" Type="http://schemas.openxmlformats.org/officeDocument/2006/relationships/image" Target="../media/image162.wmf"/></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164.wmf"/><Relationship Id="rId4" Type="http://schemas.openxmlformats.org/officeDocument/2006/relationships/oleObject" Target="../embeddings/oleObject158.bin"/></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66.emf"/><Relationship Id="rId13" Type="http://schemas.openxmlformats.org/officeDocument/2006/relationships/oleObject" Target="../embeddings/oleObject163.bin"/><Relationship Id="rId18" Type="http://schemas.openxmlformats.org/officeDocument/2006/relationships/image" Target="../media/image171.emf"/><Relationship Id="rId3" Type="http://schemas.openxmlformats.org/officeDocument/2006/relationships/image" Target="../media/image7.png"/><Relationship Id="rId7" Type="http://schemas.openxmlformats.org/officeDocument/2006/relationships/oleObject" Target="../embeddings/oleObject160.bin"/><Relationship Id="rId12" Type="http://schemas.openxmlformats.org/officeDocument/2006/relationships/image" Target="../media/image168.emf"/><Relationship Id="rId17" Type="http://schemas.openxmlformats.org/officeDocument/2006/relationships/oleObject" Target="../embeddings/oleObject165.bin"/><Relationship Id="rId2" Type="http://schemas.openxmlformats.org/officeDocument/2006/relationships/slideLayout" Target="../slideLayouts/slideLayout7.xml"/><Relationship Id="rId16" Type="http://schemas.openxmlformats.org/officeDocument/2006/relationships/image" Target="../media/image170.emf"/><Relationship Id="rId1" Type="http://schemas.openxmlformats.org/officeDocument/2006/relationships/vmlDrawing" Target="../drawings/vmlDrawing31.vml"/><Relationship Id="rId6" Type="http://schemas.openxmlformats.org/officeDocument/2006/relationships/image" Target="../media/image165.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67.emf"/><Relationship Id="rId4" Type="http://schemas.openxmlformats.org/officeDocument/2006/relationships/image" Target="../media/image172.wmf"/><Relationship Id="rId9" Type="http://schemas.openxmlformats.org/officeDocument/2006/relationships/oleObject" Target="../embeddings/oleObject161.bin"/><Relationship Id="rId14" Type="http://schemas.openxmlformats.org/officeDocument/2006/relationships/image" Target="../media/image169.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image" Target="../media/image7.png"/><Relationship Id="rId7" Type="http://schemas.openxmlformats.org/officeDocument/2006/relationships/image" Target="../media/image174.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67.bin"/><Relationship Id="rId11" Type="http://schemas.openxmlformats.org/officeDocument/2006/relationships/image" Target="../media/image176.wmf"/><Relationship Id="rId5" Type="http://schemas.openxmlformats.org/officeDocument/2006/relationships/image" Target="../media/image173.wmf"/><Relationship Id="rId10" Type="http://schemas.openxmlformats.org/officeDocument/2006/relationships/oleObject" Target="../embeddings/oleObject169.bin"/><Relationship Id="rId4" Type="http://schemas.openxmlformats.org/officeDocument/2006/relationships/oleObject" Target="../embeddings/oleObject166.bin"/><Relationship Id="rId9" Type="http://schemas.openxmlformats.org/officeDocument/2006/relationships/image" Target="../media/image175.wmf"/></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8.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71.bin"/><Relationship Id="rId5" Type="http://schemas.openxmlformats.org/officeDocument/2006/relationships/image" Target="../media/image177.wmf"/><Relationship Id="rId4" Type="http://schemas.openxmlformats.org/officeDocument/2006/relationships/oleObject" Target="../embeddings/oleObject170.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image" Target="../media/image7.png"/><Relationship Id="rId7" Type="http://schemas.openxmlformats.org/officeDocument/2006/relationships/image" Target="../media/image180.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73.bin"/><Relationship Id="rId11" Type="http://schemas.openxmlformats.org/officeDocument/2006/relationships/image" Target="../media/image182.wmf"/><Relationship Id="rId5" Type="http://schemas.openxmlformats.org/officeDocument/2006/relationships/image" Target="../media/image179.wmf"/><Relationship Id="rId10" Type="http://schemas.openxmlformats.org/officeDocument/2006/relationships/oleObject" Target="../embeddings/oleObject175.bin"/><Relationship Id="rId4" Type="http://schemas.openxmlformats.org/officeDocument/2006/relationships/oleObject" Target="../embeddings/oleObject172.bin"/><Relationship Id="rId9" Type="http://schemas.openxmlformats.org/officeDocument/2006/relationships/image" Target="../media/image181.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image" Target="../media/image7.png"/><Relationship Id="rId7"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77.bin"/><Relationship Id="rId5" Type="http://schemas.openxmlformats.org/officeDocument/2006/relationships/image" Target="../media/image183.wmf"/><Relationship Id="rId4" Type="http://schemas.openxmlformats.org/officeDocument/2006/relationships/oleObject" Target="../embeddings/oleObject176.bin"/><Relationship Id="rId9" Type="http://schemas.openxmlformats.org/officeDocument/2006/relationships/image" Target="../media/image185.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90.wmf"/><Relationship Id="rId3" Type="http://schemas.openxmlformats.org/officeDocument/2006/relationships/image" Target="../media/image7.png"/><Relationship Id="rId7" Type="http://schemas.openxmlformats.org/officeDocument/2006/relationships/image" Target="../media/image187.wmf"/><Relationship Id="rId12"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80.bin"/><Relationship Id="rId11" Type="http://schemas.openxmlformats.org/officeDocument/2006/relationships/image" Target="../media/image189.wmf"/><Relationship Id="rId5" Type="http://schemas.openxmlformats.org/officeDocument/2006/relationships/image" Target="../media/image186.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88.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7.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3.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94.wmf"/><Relationship Id="rId3" Type="http://schemas.openxmlformats.org/officeDocument/2006/relationships/image" Target="../media/image7.png"/><Relationship Id="rId7" Type="http://schemas.openxmlformats.org/officeDocument/2006/relationships/image" Target="../media/image187.wmf"/><Relationship Id="rId12"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85.bin"/><Relationship Id="rId11" Type="http://schemas.openxmlformats.org/officeDocument/2006/relationships/image" Target="../media/image193.wmf"/><Relationship Id="rId5" Type="http://schemas.openxmlformats.org/officeDocument/2006/relationships/image" Target="../media/image191.wmf"/><Relationship Id="rId15" Type="http://schemas.openxmlformats.org/officeDocument/2006/relationships/image" Target="../media/image195.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92.wmf"/><Relationship Id="rId14" Type="http://schemas.openxmlformats.org/officeDocument/2006/relationships/oleObject" Target="../embeddings/oleObject18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image" Target="../media/image7.png"/><Relationship Id="rId7"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91.bin"/><Relationship Id="rId5" Type="http://schemas.openxmlformats.org/officeDocument/2006/relationships/image" Target="../media/image196.wmf"/><Relationship Id="rId4" Type="http://schemas.openxmlformats.org/officeDocument/2006/relationships/oleObject" Target="../embeddings/oleObject190.bin"/><Relationship Id="rId9" Type="http://schemas.openxmlformats.org/officeDocument/2006/relationships/image" Target="../media/image198.wmf"/></Relationships>
</file>

<file path=ppt/slides/_rels/slide42.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202.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99.w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196.bin"/></Relationships>
</file>

<file path=ppt/slides/_rels/slide43.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06.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03.wmf"/><Relationship Id="rId11" Type="http://schemas.openxmlformats.org/officeDocument/2006/relationships/oleObject" Target="../embeddings/oleObject202.bin"/><Relationship Id="rId5" Type="http://schemas.openxmlformats.org/officeDocument/2006/relationships/oleObject" Target="../embeddings/oleObject199.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01.bin"/><Relationship Id="rId14" Type="http://schemas.openxmlformats.org/officeDocument/2006/relationships/image" Target="../media/image207.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212.wmf"/><Relationship Id="rId18" Type="http://schemas.openxmlformats.org/officeDocument/2006/relationships/oleObject" Target="../embeddings/oleObject211.bin"/><Relationship Id="rId3" Type="http://schemas.openxmlformats.org/officeDocument/2006/relationships/image" Target="../media/image7.png"/><Relationship Id="rId7" Type="http://schemas.openxmlformats.org/officeDocument/2006/relationships/image" Target="../media/image209.wmf"/><Relationship Id="rId12" Type="http://schemas.openxmlformats.org/officeDocument/2006/relationships/oleObject" Target="../embeddings/oleObject208.bin"/><Relationship Id="rId17" Type="http://schemas.openxmlformats.org/officeDocument/2006/relationships/image" Target="../media/image214.wmf"/><Relationship Id="rId2" Type="http://schemas.openxmlformats.org/officeDocument/2006/relationships/slideLayout" Target="../slideLayouts/slideLayout7.xml"/><Relationship Id="rId16" Type="http://schemas.openxmlformats.org/officeDocument/2006/relationships/oleObject" Target="../embeddings/oleObject210.bin"/><Relationship Id="rId1" Type="http://schemas.openxmlformats.org/officeDocument/2006/relationships/vmlDrawing" Target="../drawings/vmlDrawing41.vml"/><Relationship Id="rId6" Type="http://schemas.openxmlformats.org/officeDocument/2006/relationships/oleObject" Target="../embeddings/oleObject205.bin"/><Relationship Id="rId11" Type="http://schemas.openxmlformats.org/officeDocument/2006/relationships/image" Target="../media/image211.wmf"/><Relationship Id="rId5" Type="http://schemas.openxmlformats.org/officeDocument/2006/relationships/image" Target="../media/image208.wmf"/><Relationship Id="rId15" Type="http://schemas.openxmlformats.org/officeDocument/2006/relationships/image" Target="../media/image213.wmf"/><Relationship Id="rId10" Type="http://schemas.openxmlformats.org/officeDocument/2006/relationships/oleObject" Target="../embeddings/oleObject207.bin"/><Relationship Id="rId19" Type="http://schemas.openxmlformats.org/officeDocument/2006/relationships/image" Target="../media/image215.wmf"/><Relationship Id="rId4" Type="http://schemas.openxmlformats.org/officeDocument/2006/relationships/oleObject" Target="../embeddings/oleObject204.bin"/><Relationship Id="rId9" Type="http://schemas.openxmlformats.org/officeDocument/2006/relationships/image" Target="../media/image210.wmf"/><Relationship Id="rId14" Type="http://schemas.openxmlformats.org/officeDocument/2006/relationships/oleObject" Target="../embeddings/oleObject20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14.bin"/><Relationship Id="rId13" Type="http://schemas.openxmlformats.org/officeDocument/2006/relationships/image" Target="../media/image218.wmf"/><Relationship Id="rId3" Type="http://schemas.openxmlformats.org/officeDocument/2006/relationships/image" Target="../media/image7.png"/><Relationship Id="rId7" Type="http://schemas.openxmlformats.org/officeDocument/2006/relationships/image" Target="../media/image216.wmf"/><Relationship Id="rId12" Type="http://schemas.openxmlformats.org/officeDocument/2006/relationships/oleObject" Target="../embeddings/oleObject216.bin"/><Relationship Id="rId17" Type="http://schemas.openxmlformats.org/officeDocument/2006/relationships/image" Target="../media/image220.wmf"/><Relationship Id="rId2" Type="http://schemas.openxmlformats.org/officeDocument/2006/relationships/slideLayout" Target="../slideLayouts/slideLayout7.xml"/><Relationship Id="rId16" Type="http://schemas.openxmlformats.org/officeDocument/2006/relationships/oleObject" Target="../embeddings/oleObject218.bin"/><Relationship Id="rId1" Type="http://schemas.openxmlformats.org/officeDocument/2006/relationships/vmlDrawing" Target="../drawings/vmlDrawing42.vml"/><Relationship Id="rId6" Type="http://schemas.openxmlformats.org/officeDocument/2006/relationships/oleObject" Target="../embeddings/oleObject213.bin"/><Relationship Id="rId11" Type="http://schemas.openxmlformats.org/officeDocument/2006/relationships/image" Target="../media/image213.wmf"/><Relationship Id="rId5" Type="http://schemas.openxmlformats.org/officeDocument/2006/relationships/image" Target="../media/image215.wmf"/><Relationship Id="rId15" Type="http://schemas.openxmlformats.org/officeDocument/2006/relationships/image" Target="../media/image219.wmf"/><Relationship Id="rId10" Type="http://schemas.openxmlformats.org/officeDocument/2006/relationships/oleObject" Target="../embeddings/oleObject215.bin"/><Relationship Id="rId4" Type="http://schemas.openxmlformats.org/officeDocument/2006/relationships/oleObject" Target="../embeddings/oleObject212.bin"/><Relationship Id="rId9" Type="http://schemas.openxmlformats.org/officeDocument/2006/relationships/image" Target="../media/image217.wmf"/><Relationship Id="rId14" Type="http://schemas.openxmlformats.org/officeDocument/2006/relationships/oleObject" Target="../embeddings/oleObject217.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224.emf"/><Relationship Id="rId18" Type="http://schemas.openxmlformats.org/officeDocument/2006/relationships/oleObject" Target="../embeddings/oleObject226.bin"/><Relationship Id="rId3" Type="http://schemas.openxmlformats.org/officeDocument/2006/relationships/image" Target="../media/image7.png"/><Relationship Id="rId21" Type="http://schemas.openxmlformats.org/officeDocument/2006/relationships/image" Target="../media/image228.wmf"/><Relationship Id="rId7" Type="http://schemas.openxmlformats.org/officeDocument/2006/relationships/image" Target="../media/image221.wmf"/><Relationship Id="rId12" Type="http://schemas.openxmlformats.org/officeDocument/2006/relationships/oleObject" Target="../embeddings/oleObject223.bin"/><Relationship Id="rId17" Type="http://schemas.openxmlformats.org/officeDocument/2006/relationships/image" Target="../media/image226.wmf"/><Relationship Id="rId2" Type="http://schemas.openxmlformats.org/officeDocument/2006/relationships/slideLayout" Target="../slideLayouts/slideLayout7.xml"/><Relationship Id="rId16" Type="http://schemas.openxmlformats.org/officeDocument/2006/relationships/oleObject" Target="../embeddings/oleObject225.bin"/><Relationship Id="rId20" Type="http://schemas.openxmlformats.org/officeDocument/2006/relationships/oleObject" Target="../embeddings/oleObject227.bin"/><Relationship Id="rId1" Type="http://schemas.openxmlformats.org/officeDocument/2006/relationships/vmlDrawing" Target="../drawings/vmlDrawing43.vml"/><Relationship Id="rId6" Type="http://schemas.openxmlformats.org/officeDocument/2006/relationships/oleObject" Target="../embeddings/oleObject220.bin"/><Relationship Id="rId11" Type="http://schemas.openxmlformats.org/officeDocument/2006/relationships/image" Target="../media/image223.wmf"/><Relationship Id="rId5" Type="http://schemas.openxmlformats.org/officeDocument/2006/relationships/image" Target="../media/image108.wmf"/><Relationship Id="rId15" Type="http://schemas.openxmlformats.org/officeDocument/2006/relationships/image" Target="../media/image225.wmf"/><Relationship Id="rId10" Type="http://schemas.openxmlformats.org/officeDocument/2006/relationships/oleObject" Target="../embeddings/oleObject222.bin"/><Relationship Id="rId19" Type="http://schemas.openxmlformats.org/officeDocument/2006/relationships/image" Target="../media/image227.wmf"/><Relationship Id="rId4" Type="http://schemas.openxmlformats.org/officeDocument/2006/relationships/oleObject" Target="../embeddings/oleObject219.bin"/><Relationship Id="rId9" Type="http://schemas.openxmlformats.org/officeDocument/2006/relationships/image" Target="../media/image222.wmf"/><Relationship Id="rId14" Type="http://schemas.openxmlformats.org/officeDocument/2006/relationships/oleObject" Target="../embeddings/oleObject224.bin"/></Relationships>
</file>

<file path=ppt/slides/_rels/slide47.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7.png"/><Relationship Id="rId7" Type="http://schemas.openxmlformats.org/officeDocument/2006/relationships/image" Target="../media/image222.wmf"/><Relationship Id="rId12" Type="http://schemas.openxmlformats.org/officeDocument/2006/relationships/image" Target="../media/image231.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229.bin"/><Relationship Id="rId11" Type="http://schemas.openxmlformats.org/officeDocument/2006/relationships/oleObject" Target="../embeddings/oleObject231.bin"/><Relationship Id="rId5" Type="http://schemas.openxmlformats.org/officeDocument/2006/relationships/image" Target="../media/image229.wmf"/><Relationship Id="rId10" Type="http://schemas.openxmlformats.org/officeDocument/2006/relationships/image" Target="../media/image230.wmf"/><Relationship Id="rId4" Type="http://schemas.openxmlformats.org/officeDocument/2006/relationships/oleObject" Target="../embeddings/oleObject228.bin"/><Relationship Id="rId9" Type="http://schemas.openxmlformats.org/officeDocument/2006/relationships/oleObject" Target="../embeddings/oleObject23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34.bin"/><Relationship Id="rId13" Type="http://schemas.openxmlformats.org/officeDocument/2006/relationships/image" Target="../media/image236.emf"/><Relationship Id="rId18" Type="http://schemas.openxmlformats.org/officeDocument/2006/relationships/oleObject" Target="../embeddings/oleObject239.bin"/><Relationship Id="rId3" Type="http://schemas.openxmlformats.org/officeDocument/2006/relationships/image" Target="../media/image7.png"/><Relationship Id="rId7" Type="http://schemas.openxmlformats.org/officeDocument/2006/relationships/image" Target="../media/image233.emf"/><Relationship Id="rId12" Type="http://schemas.openxmlformats.org/officeDocument/2006/relationships/oleObject" Target="../embeddings/oleObject236.bin"/><Relationship Id="rId17" Type="http://schemas.openxmlformats.org/officeDocument/2006/relationships/image" Target="../media/image238.emf"/><Relationship Id="rId2" Type="http://schemas.openxmlformats.org/officeDocument/2006/relationships/slideLayout" Target="../slideLayouts/slideLayout7.xml"/><Relationship Id="rId16" Type="http://schemas.openxmlformats.org/officeDocument/2006/relationships/oleObject" Target="../embeddings/oleObject238.bin"/><Relationship Id="rId1" Type="http://schemas.openxmlformats.org/officeDocument/2006/relationships/vmlDrawing" Target="../drawings/vmlDrawing45.vml"/><Relationship Id="rId6" Type="http://schemas.openxmlformats.org/officeDocument/2006/relationships/oleObject" Target="../embeddings/oleObject233.bin"/><Relationship Id="rId11" Type="http://schemas.openxmlformats.org/officeDocument/2006/relationships/image" Target="../media/image235.emf"/><Relationship Id="rId5" Type="http://schemas.openxmlformats.org/officeDocument/2006/relationships/image" Target="../media/image232.wmf"/><Relationship Id="rId15" Type="http://schemas.openxmlformats.org/officeDocument/2006/relationships/image" Target="../media/image237.emf"/><Relationship Id="rId10" Type="http://schemas.openxmlformats.org/officeDocument/2006/relationships/oleObject" Target="../embeddings/oleObject235.bin"/><Relationship Id="rId19" Type="http://schemas.openxmlformats.org/officeDocument/2006/relationships/image" Target="../media/image239.wmf"/><Relationship Id="rId4" Type="http://schemas.openxmlformats.org/officeDocument/2006/relationships/oleObject" Target="../embeddings/oleObject232.bin"/><Relationship Id="rId9" Type="http://schemas.openxmlformats.org/officeDocument/2006/relationships/image" Target="../media/image234.emf"/><Relationship Id="rId14" Type="http://schemas.openxmlformats.org/officeDocument/2006/relationships/oleObject" Target="../embeddings/oleObject23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42.bin"/><Relationship Id="rId3" Type="http://schemas.openxmlformats.org/officeDocument/2006/relationships/image" Target="../media/image7.png"/><Relationship Id="rId7" Type="http://schemas.openxmlformats.org/officeDocument/2006/relationships/image" Target="../media/image241.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241.bin"/><Relationship Id="rId11" Type="http://schemas.openxmlformats.org/officeDocument/2006/relationships/image" Target="../media/image243.wmf"/><Relationship Id="rId5" Type="http://schemas.openxmlformats.org/officeDocument/2006/relationships/image" Target="../media/image240.wmf"/><Relationship Id="rId10" Type="http://schemas.openxmlformats.org/officeDocument/2006/relationships/oleObject" Target="../embeddings/oleObject243.bin"/><Relationship Id="rId4" Type="http://schemas.openxmlformats.org/officeDocument/2006/relationships/oleObject" Target="../embeddings/oleObject240.bin"/><Relationship Id="rId9" Type="http://schemas.openxmlformats.org/officeDocument/2006/relationships/image" Target="../media/image242.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18" Type="http://schemas.openxmlformats.org/officeDocument/2006/relationships/image" Target="../media/image22.wmf"/><Relationship Id="rId3" Type="http://schemas.openxmlformats.org/officeDocument/2006/relationships/oleObject" Target="../embeddings/oleObject13.bin"/><Relationship Id="rId21" Type="http://schemas.openxmlformats.org/officeDocument/2006/relationships/image" Target="../media/image7.png"/><Relationship Id="rId7" Type="http://schemas.openxmlformats.org/officeDocument/2006/relationships/oleObject" Target="../embeddings/oleObject15.bin"/><Relationship Id="rId12" Type="http://schemas.openxmlformats.org/officeDocument/2006/relationships/image" Target="../media/image19.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8.wmf"/><Relationship Id="rId19" Type="http://schemas.openxmlformats.org/officeDocument/2006/relationships/oleObject" Target="../embeddings/oleObject21.bin"/><Relationship Id="rId4" Type="http://schemas.openxmlformats.org/officeDocument/2006/relationships/image" Target="../media/image15.wmf"/><Relationship Id="rId9" Type="http://schemas.openxmlformats.org/officeDocument/2006/relationships/oleObject" Target="../embeddings/oleObject16.bin"/><Relationship Id="rId14" Type="http://schemas.openxmlformats.org/officeDocument/2006/relationships/image" Target="../media/image20.wmf"/></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5.e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45.bin"/><Relationship Id="rId5" Type="http://schemas.openxmlformats.org/officeDocument/2006/relationships/image" Target="../media/image244.emf"/><Relationship Id="rId4" Type="http://schemas.openxmlformats.org/officeDocument/2006/relationships/oleObject" Target="../embeddings/oleObject24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8.bin"/><Relationship Id="rId3" Type="http://schemas.openxmlformats.org/officeDocument/2006/relationships/image" Target="../media/image7.png"/><Relationship Id="rId7" Type="http://schemas.openxmlformats.org/officeDocument/2006/relationships/image" Target="../media/image247.wmf"/><Relationship Id="rId12" Type="http://schemas.openxmlformats.org/officeDocument/2006/relationships/slide" Target="slide47.xml"/><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47.bin"/><Relationship Id="rId11" Type="http://schemas.openxmlformats.org/officeDocument/2006/relationships/image" Target="../media/image249.wmf"/><Relationship Id="rId5" Type="http://schemas.openxmlformats.org/officeDocument/2006/relationships/image" Target="../media/image246.wmf"/><Relationship Id="rId10" Type="http://schemas.openxmlformats.org/officeDocument/2006/relationships/oleObject" Target="../embeddings/oleObject249.bin"/><Relationship Id="rId4" Type="http://schemas.openxmlformats.org/officeDocument/2006/relationships/oleObject" Target="../embeddings/oleObject246.bin"/><Relationship Id="rId9" Type="http://schemas.openxmlformats.org/officeDocument/2006/relationships/image" Target="../media/image248.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52.bin"/><Relationship Id="rId13" Type="http://schemas.openxmlformats.org/officeDocument/2006/relationships/image" Target="../media/image253.wmf"/><Relationship Id="rId3" Type="http://schemas.openxmlformats.org/officeDocument/2006/relationships/image" Target="../media/image7.png"/><Relationship Id="rId7" Type="http://schemas.openxmlformats.org/officeDocument/2006/relationships/image" Target="../media/image251.wmf"/><Relationship Id="rId12" Type="http://schemas.openxmlformats.org/officeDocument/2006/relationships/oleObject" Target="../embeddings/oleObject25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51.bin"/><Relationship Id="rId11" Type="http://schemas.openxmlformats.org/officeDocument/2006/relationships/image" Target="../media/image252.wmf"/><Relationship Id="rId5" Type="http://schemas.openxmlformats.org/officeDocument/2006/relationships/image" Target="../media/image250.wmf"/><Relationship Id="rId10" Type="http://schemas.openxmlformats.org/officeDocument/2006/relationships/oleObject" Target="../embeddings/oleObject253.bin"/><Relationship Id="rId4" Type="http://schemas.openxmlformats.org/officeDocument/2006/relationships/oleObject" Target="../embeddings/oleObject250.bin"/><Relationship Id="rId9" Type="http://schemas.openxmlformats.org/officeDocument/2006/relationships/image" Target="../media/image240.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57.bin"/><Relationship Id="rId13" Type="http://schemas.openxmlformats.org/officeDocument/2006/relationships/image" Target="../media/image258.wmf"/><Relationship Id="rId3" Type="http://schemas.openxmlformats.org/officeDocument/2006/relationships/image" Target="../media/image7.png"/><Relationship Id="rId7" Type="http://schemas.openxmlformats.org/officeDocument/2006/relationships/image" Target="../media/image255.wmf"/><Relationship Id="rId12"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256.bin"/><Relationship Id="rId11" Type="http://schemas.openxmlformats.org/officeDocument/2006/relationships/image" Target="../media/image257.wmf"/><Relationship Id="rId5" Type="http://schemas.openxmlformats.org/officeDocument/2006/relationships/image" Target="../media/image254.emf"/><Relationship Id="rId15" Type="http://schemas.openxmlformats.org/officeDocument/2006/relationships/image" Target="../media/image259.emf"/><Relationship Id="rId10" Type="http://schemas.openxmlformats.org/officeDocument/2006/relationships/oleObject" Target="../embeddings/oleObject258.bin"/><Relationship Id="rId4" Type="http://schemas.openxmlformats.org/officeDocument/2006/relationships/oleObject" Target="../embeddings/oleObject255.bin"/><Relationship Id="rId9" Type="http://schemas.openxmlformats.org/officeDocument/2006/relationships/image" Target="../media/image256.emf"/><Relationship Id="rId14" Type="http://schemas.openxmlformats.org/officeDocument/2006/relationships/oleObject" Target="../embeddings/oleObject26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image" Target="../media/image7.png"/><Relationship Id="rId7" Type="http://schemas.openxmlformats.org/officeDocument/2006/relationships/image" Target="../media/image261.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262.bin"/><Relationship Id="rId11" Type="http://schemas.openxmlformats.org/officeDocument/2006/relationships/image" Target="../media/image263.wmf"/><Relationship Id="rId5" Type="http://schemas.openxmlformats.org/officeDocument/2006/relationships/image" Target="../media/image260.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62.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67.bin"/><Relationship Id="rId13" Type="http://schemas.openxmlformats.org/officeDocument/2006/relationships/image" Target="../media/image267.emf"/><Relationship Id="rId18" Type="http://schemas.openxmlformats.org/officeDocument/2006/relationships/oleObject" Target="../embeddings/oleObject272.bin"/><Relationship Id="rId3" Type="http://schemas.openxmlformats.org/officeDocument/2006/relationships/image" Target="../media/image7.png"/><Relationship Id="rId21" Type="http://schemas.openxmlformats.org/officeDocument/2006/relationships/image" Target="../media/image271.emf"/><Relationship Id="rId7" Type="http://schemas.openxmlformats.org/officeDocument/2006/relationships/image" Target="../media/image264.emf"/><Relationship Id="rId12" Type="http://schemas.openxmlformats.org/officeDocument/2006/relationships/oleObject" Target="../embeddings/oleObject269.bin"/><Relationship Id="rId17" Type="http://schemas.openxmlformats.org/officeDocument/2006/relationships/image" Target="../media/image269.emf"/><Relationship Id="rId2" Type="http://schemas.openxmlformats.org/officeDocument/2006/relationships/slideLayout" Target="../slideLayouts/slideLayout7.xml"/><Relationship Id="rId16" Type="http://schemas.openxmlformats.org/officeDocument/2006/relationships/oleObject" Target="../embeddings/oleObject271.bin"/><Relationship Id="rId20" Type="http://schemas.openxmlformats.org/officeDocument/2006/relationships/oleObject" Target="../embeddings/oleObject273.bin"/><Relationship Id="rId1" Type="http://schemas.openxmlformats.org/officeDocument/2006/relationships/vmlDrawing" Target="../drawings/vmlDrawing52.vml"/><Relationship Id="rId6" Type="http://schemas.openxmlformats.org/officeDocument/2006/relationships/oleObject" Target="../embeddings/oleObject266.bin"/><Relationship Id="rId11" Type="http://schemas.openxmlformats.org/officeDocument/2006/relationships/image" Target="../media/image266.emf"/><Relationship Id="rId5" Type="http://schemas.openxmlformats.org/officeDocument/2006/relationships/image" Target="../media/image253.wmf"/><Relationship Id="rId15" Type="http://schemas.openxmlformats.org/officeDocument/2006/relationships/image" Target="../media/image268.emf"/><Relationship Id="rId23" Type="http://schemas.openxmlformats.org/officeDocument/2006/relationships/image" Target="../media/image272.emf"/><Relationship Id="rId10" Type="http://schemas.openxmlformats.org/officeDocument/2006/relationships/oleObject" Target="../embeddings/oleObject268.bin"/><Relationship Id="rId19" Type="http://schemas.openxmlformats.org/officeDocument/2006/relationships/image" Target="../media/image270.emf"/><Relationship Id="rId4" Type="http://schemas.openxmlformats.org/officeDocument/2006/relationships/oleObject" Target="../embeddings/oleObject265.bin"/><Relationship Id="rId9" Type="http://schemas.openxmlformats.org/officeDocument/2006/relationships/image" Target="../media/image265.emf"/><Relationship Id="rId14" Type="http://schemas.openxmlformats.org/officeDocument/2006/relationships/oleObject" Target="../embeddings/oleObject270.bin"/><Relationship Id="rId22" Type="http://schemas.openxmlformats.org/officeDocument/2006/relationships/oleObject" Target="../embeddings/oleObject274.bin"/></Relationships>
</file>

<file path=ppt/slides/_rels/slide56.xml.rels><?xml version="1.0" encoding="UTF-8" standalone="yes"?>
<Relationships xmlns="http://schemas.openxmlformats.org/package/2006/relationships"><Relationship Id="rId8" Type="http://schemas.openxmlformats.org/officeDocument/2006/relationships/image" Target="../media/image274.emf"/><Relationship Id="rId3" Type="http://schemas.openxmlformats.org/officeDocument/2006/relationships/image" Target="../media/image7.png"/><Relationship Id="rId7" Type="http://schemas.openxmlformats.org/officeDocument/2006/relationships/oleObject" Target="../embeddings/oleObject276.bin"/><Relationship Id="rId12" Type="http://schemas.openxmlformats.org/officeDocument/2006/relationships/image" Target="../media/image276.e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73.emf"/><Relationship Id="rId11" Type="http://schemas.openxmlformats.org/officeDocument/2006/relationships/oleObject" Target="../embeddings/oleObject278.bin"/><Relationship Id="rId5" Type="http://schemas.openxmlformats.org/officeDocument/2006/relationships/oleObject" Target="../embeddings/oleObject275.bin"/><Relationship Id="rId10" Type="http://schemas.openxmlformats.org/officeDocument/2006/relationships/image" Target="../media/image275.emf"/><Relationship Id="rId4" Type="http://schemas.openxmlformats.org/officeDocument/2006/relationships/image" Target="../media/image277.emf"/><Relationship Id="rId9" Type="http://schemas.openxmlformats.org/officeDocument/2006/relationships/oleObject" Target="../embeddings/oleObject277.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81.bin"/><Relationship Id="rId13" Type="http://schemas.openxmlformats.org/officeDocument/2006/relationships/image" Target="../media/image282.emf"/><Relationship Id="rId3" Type="http://schemas.openxmlformats.org/officeDocument/2006/relationships/image" Target="../media/image7.png"/><Relationship Id="rId7" Type="http://schemas.openxmlformats.org/officeDocument/2006/relationships/image" Target="../media/image279.emf"/><Relationship Id="rId12" Type="http://schemas.openxmlformats.org/officeDocument/2006/relationships/oleObject" Target="../embeddings/oleObject283.bin"/><Relationship Id="rId17" Type="http://schemas.openxmlformats.org/officeDocument/2006/relationships/image" Target="../media/image284.emf"/><Relationship Id="rId2" Type="http://schemas.openxmlformats.org/officeDocument/2006/relationships/slideLayout" Target="../slideLayouts/slideLayout7.xml"/><Relationship Id="rId16" Type="http://schemas.openxmlformats.org/officeDocument/2006/relationships/oleObject" Target="../embeddings/oleObject285.bin"/><Relationship Id="rId1" Type="http://schemas.openxmlformats.org/officeDocument/2006/relationships/vmlDrawing" Target="../drawings/vmlDrawing54.vml"/><Relationship Id="rId6" Type="http://schemas.openxmlformats.org/officeDocument/2006/relationships/oleObject" Target="../embeddings/oleObject280.bin"/><Relationship Id="rId11" Type="http://schemas.openxmlformats.org/officeDocument/2006/relationships/image" Target="../media/image281.emf"/><Relationship Id="rId5" Type="http://schemas.openxmlformats.org/officeDocument/2006/relationships/image" Target="../media/image278.emf"/><Relationship Id="rId15" Type="http://schemas.openxmlformats.org/officeDocument/2006/relationships/image" Target="../media/image283.emf"/><Relationship Id="rId10" Type="http://schemas.openxmlformats.org/officeDocument/2006/relationships/oleObject" Target="../embeddings/oleObject282.bin"/><Relationship Id="rId4" Type="http://schemas.openxmlformats.org/officeDocument/2006/relationships/oleObject" Target="../embeddings/oleObject279.bin"/><Relationship Id="rId9" Type="http://schemas.openxmlformats.org/officeDocument/2006/relationships/image" Target="../media/image280.emf"/><Relationship Id="rId14" Type="http://schemas.openxmlformats.org/officeDocument/2006/relationships/oleObject" Target="../embeddings/oleObject284.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88.bin"/><Relationship Id="rId3" Type="http://schemas.openxmlformats.org/officeDocument/2006/relationships/image" Target="../media/image7.png"/><Relationship Id="rId7" Type="http://schemas.openxmlformats.org/officeDocument/2006/relationships/image" Target="../media/image286.e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87.bin"/><Relationship Id="rId5" Type="http://schemas.openxmlformats.org/officeDocument/2006/relationships/image" Target="../media/image285.emf"/><Relationship Id="rId4" Type="http://schemas.openxmlformats.org/officeDocument/2006/relationships/oleObject" Target="../embeddings/oleObject286.bin"/><Relationship Id="rId9" Type="http://schemas.openxmlformats.org/officeDocument/2006/relationships/image" Target="../media/image287.emf"/></Relationships>
</file>

<file path=ppt/slides/_rels/slide59.x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slideLayout" Target="../slideLayouts/slideLayout7.xml"/><Relationship Id="rId4" Type="http://schemas.openxmlformats.org/officeDocument/2006/relationships/image" Target="../media/image290.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18" Type="http://schemas.openxmlformats.org/officeDocument/2006/relationships/oleObject" Target="../embeddings/oleObject29.bin"/><Relationship Id="rId3" Type="http://schemas.openxmlformats.org/officeDocument/2006/relationships/image" Target="../media/image7.png"/><Relationship Id="rId21" Type="http://schemas.openxmlformats.org/officeDocument/2006/relationships/oleObject" Target="../embeddings/oleObject31.bin"/><Relationship Id="rId7" Type="http://schemas.openxmlformats.org/officeDocument/2006/relationships/image" Target="../media/image25.wmf"/><Relationship Id="rId12" Type="http://schemas.openxmlformats.org/officeDocument/2006/relationships/oleObject" Target="../embeddings/oleObject26.bin"/><Relationship Id="rId17"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25.bin"/><Relationship Id="rId19" Type="http://schemas.openxmlformats.org/officeDocument/2006/relationships/image" Target="../media/image31.wmf"/><Relationship Id="rId4" Type="http://schemas.openxmlformats.org/officeDocument/2006/relationships/oleObject" Target="../embeddings/oleObject22.bin"/><Relationship Id="rId9" Type="http://schemas.openxmlformats.org/officeDocument/2006/relationships/image" Target="../media/image26.wmf"/><Relationship Id="rId14" Type="http://schemas.openxmlformats.org/officeDocument/2006/relationships/oleObject" Target="../embeddings/oleObject27.bin"/><Relationship Id="rId22" Type="http://schemas.openxmlformats.org/officeDocument/2006/relationships/image" Target="../media/image32.wmf"/></Relationships>
</file>

<file path=ppt/slides/_rels/slide60.x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slideLayout" Target="../slideLayouts/slideLayout7.xml"/><Relationship Id="rId5" Type="http://schemas.openxmlformats.org/officeDocument/2006/relationships/image" Target="../media/image294.wmf"/><Relationship Id="rId4" Type="http://schemas.openxmlformats.org/officeDocument/2006/relationships/image" Target="../media/image293.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91.bin"/><Relationship Id="rId3" Type="http://schemas.openxmlformats.org/officeDocument/2006/relationships/image" Target="../media/image7.png"/><Relationship Id="rId7" Type="http://schemas.openxmlformats.org/officeDocument/2006/relationships/image" Target="../media/image296.e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90.bin"/><Relationship Id="rId11" Type="http://schemas.openxmlformats.org/officeDocument/2006/relationships/image" Target="../media/image298.wmf"/><Relationship Id="rId5" Type="http://schemas.openxmlformats.org/officeDocument/2006/relationships/image" Target="../media/image295.emf"/><Relationship Id="rId10" Type="http://schemas.openxmlformats.org/officeDocument/2006/relationships/oleObject" Target="../embeddings/oleObject292.bin"/><Relationship Id="rId4" Type="http://schemas.openxmlformats.org/officeDocument/2006/relationships/oleObject" Target="../embeddings/oleObject289.bin"/><Relationship Id="rId9" Type="http://schemas.openxmlformats.org/officeDocument/2006/relationships/image" Target="../media/image297.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95.bin"/><Relationship Id="rId13" Type="http://schemas.openxmlformats.org/officeDocument/2006/relationships/image" Target="../media/image303.emf"/><Relationship Id="rId18" Type="http://schemas.openxmlformats.org/officeDocument/2006/relationships/oleObject" Target="../embeddings/oleObject300.bin"/><Relationship Id="rId26" Type="http://schemas.openxmlformats.org/officeDocument/2006/relationships/oleObject" Target="../embeddings/oleObject304.bin"/><Relationship Id="rId3" Type="http://schemas.openxmlformats.org/officeDocument/2006/relationships/image" Target="../media/image7.png"/><Relationship Id="rId21" Type="http://schemas.openxmlformats.org/officeDocument/2006/relationships/image" Target="../media/image307.emf"/><Relationship Id="rId7" Type="http://schemas.openxmlformats.org/officeDocument/2006/relationships/image" Target="../media/image300.emf"/><Relationship Id="rId12" Type="http://schemas.openxmlformats.org/officeDocument/2006/relationships/oleObject" Target="../embeddings/oleObject297.bin"/><Relationship Id="rId17" Type="http://schemas.openxmlformats.org/officeDocument/2006/relationships/image" Target="../media/image305.emf"/><Relationship Id="rId25" Type="http://schemas.openxmlformats.org/officeDocument/2006/relationships/image" Target="../media/image309.emf"/><Relationship Id="rId2" Type="http://schemas.openxmlformats.org/officeDocument/2006/relationships/slideLayout" Target="../slideLayouts/slideLayout7.xml"/><Relationship Id="rId16" Type="http://schemas.openxmlformats.org/officeDocument/2006/relationships/oleObject" Target="../embeddings/oleObject299.bin"/><Relationship Id="rId20" Type="http://schemas.openxmlformats.org/officeDocument/2006/relationships/oleObject" Target="../embeddings/oleObject301.bin"/><Relationship Id="rId29" Type="http://schemas.openxmlformats.org/officeDocument/2006/relationships/image" Target="../media/image311.emf"/><Relationship Id="rId1" Type="http://schemas.openxmlformats.org/officeDocument/2006/relationships/vmlDrawing" Target="../drawings/vmlDrawing57.vml"/><Relationship Id="rId6" Type="http://schemas.openxmlformats.org/officeDocument/2006/relationships/oleObject" Target="../embeddings/oleObject294.bin"/><Relationship Id="rId11" Type="http://schemas.openxmlformats.org/officeDocument/2006/relationships/image" Target="../media/image302.emf"/><Relationship Id="rId24" Type="http://schemas.openxmlformats.org/officeDocument/2006/relationships/oleObject" Target="../embeddings/oleObject303.bin"/><Relationship Id="rId5" Type="http://schemas.openxmlformats.org/officeDocument/2006/relationships/image" Target="../media/image299.emf"/><Relationship Id="rId15" Type="http://schemas.openxmlformats.org/officeDocument/2006/relationships/image" Target="../media/image304.emf"/><Relationship Id="rId23" Type="http://schemas.openxmlformats.org/officeDocument/2006/relationships/image" Target="../media/image308.emf"/><Relationship Id="rId28" Type="http://schemas.openxmlformats.org/officeDocument/2006/relationships/oleObject" Target="../embeddings/oleObject305.bin"/><Relationship Id="rId10" Type="http://schemas.openxmlformats.org/officeDocument/2006/relationships/oleObject" Target="../embeddings/oleObject296.bin"/><Relationship Id="rId19" Type="http://schemas.openxmlformats.org/officeDocument/2006/relationships/image" Target="../media/image306.emf"/><Relationship Id="rId31" Type="http://schemas.openxmlformats.org/officeDocument/2006/relationships/image" Target="../media/image312.emf"/><Relationship Id="rId4" Type="http://schemas.openxmlformats.org/officeDocument/2006/relationships/oleObject" Target="../embeddings/oleObject293.bin"/><Relationship Id="rId9" Type="http://schemas.openxmlformats.org/officeDocument/2006/relationships/image" Target="../media/image301.emf"/><Relationship Id="rId14" Type="http://schemas.openxmlformats.org/officeDocument/2006/relationships/oleObject" Target="../embeddings/oleObject298.bin"/><Relationship Id="rId22" Type="http://schemas.openxmlformats.org/officeDocument/2006/relationships/oleObject" Target="../embeddings/oleObject302.bin"/><Relationship Id="rId27" Type="http://schemas.openxmlformats.org/officeDocument/2006/relationships/image" Target="../media/image310.emf"/><Relationship Id="rId30" Type="http://schemas.openxmlformats.org/officeDocument/2006/relationships/oleObject" Target="../embeddings/oleObject30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09.bin"/><Relationship Id="rId13" Type="http://schemas.openxmlformats.org/officeDocument/2006/relationships/image" Target="../media/image317.emf"/><Relationship Id="rId18" Type="http://schemas.openxmlformats.org/officeDocument/2006/relationships/oleObject" Target="../embeddings/oleObject314.bin"/><Relationship Id="rId26" Type="http://schemas.openxmlformats.org/officeDocument/2006/relationships/oleObject" Target="../embeddings/oleObject318.bin"/><Relationship Id="rId3" Type="http://schemas.openxmlformats.org/officeDocument/2006/relationships/image" Target="../media/image7.png"/><Relationship Id="rId21" Type="http://schemas.openxmlformats.org/officeDocument/2006/relationships/image" Target="../media/image321.wmf"/><Relationship Id="rId7" Type="http://schemas.openxmlformats.org/officeDocument/2006/relationships/image" Target="../media/image314.emf"/><Relationship Id="rId12" Type="http://schemas.openxmlformats.org/officeDocument/2006/relationships/oleObject" Target="../embeddings/oleObject311.bin"/><Relationship Id="rId17" Type="http://schemas.openxmlformats.org/officeDocument/2006/relationships/image" Target="../media/image319.wmf"/><Relationship Id="rId25" Type="http://schemas.openxmlformats.org/officeDocument/2006/relationships/image" Target="../media/image323.wmf"/><Relationship Id="rId2" Type="http://schemas.openxmlformats.org/officeDocument/2006/relationships/slideLayout" Target="../slideLayouts/slideLayout7.xml"/><Relationship Id="rId16" Type="http://schemas.openxmlformats.org/officeDocument/2006/relationships/oleObject" Target="../embeddings/oleObject313.bin"/><Relationship Id="rId20" Type="http://schemas.openxmlformats.org/officeDocument/2006/relationships/oleObject" Target="../embeddings/oleObject315.bin"/><Relationship Id="rId29" Type="http://schemas.openxmlformats.org/officeDocument/2006/relationships/image" Target="../media/image325.wmf"/><Relationship Id="rId1" Type="http://schemas.openxmlformats.org/officeDocument/2006/relationships/vmlDrawing" Target="../drawings/vmlDrawing58.vml"/><Relationship Id="rId6" Type="http://schemas.openxmlformats.org/officeDocument/2006/relationships/oleObject" Target="../embeddings/oleObject308.bin"/><Relationship Id="rId11" Type="http://schemas.openxmlformats.org/officeDocument/2006/relationships/image" Target="../media/image316.emf"/><Relationship Id="rId24" Type="http://schemas.openxmlformats.org/officeDocument/2006/relationships/oleObject" Target="../embeddings/oleObject317.bin"/><Relationship Id="rId5" Type="http://schemas.openxmlformats.org/officeDocument/2006/relationships/image" Target="../media/image313.emf"/><Relationship Id="rId15" Type="http://schemas.openxmlformats.org/officeDocument/2006/relationships/image" Target="../media/image318.wmf"/><Relationship Id="rId23" Type="http://schemas.openxmlformats.org/officeDocument/2006/relationships/image" Target="../media/image322.wmf"/><Relationship Id="rId28" Type="http://schemas.openxmlformats.org/officeDocument/2006/relationships/oleObject" Target="../embeddings/oleObject319.bin"/><Relationship Id="rId10" Type="http://schemas.openxmlformats.org/officeDocument/2006/relationships/oleObject" Target="../embeddings/oleObject310.bin"/><Relationship Id="rId19" Type="http://schemas.openxmlformats.org/officeDocument/2006/relationships/image" Target="../media/image320.wmf"/><Relationship Id="rId31" Type="http://schemas.openxmlformats.org/officeDocument/2006/relationships/image" Target="../media/image326.wmf"/><Relationship Id="rId4" Type="http://schemas.openxmlformats.org/officeDocument/2006/relationships/oleObject" Target="../embeddings/oleObject307.bin"/><Relationship Id="rId9" Type="http://schemas.openxmlformats.org/officeDocument/2006/relationships/image" Target="../media/image315.emf"/><Relationship Id="rId14" Type="http://schemas.openxmlformats.org/officeDocument/2006/relationships/oleObject" Target="../embeddings/oleObject312.bin"/><Relationship Id="rId22" Type="http://schemas.openxmlformats.org/officeDocument/2006/relationships/oleObject" Target="../embeddings/oleObject316.bin"/><Relationship Id="rId27" Type="http://schemas.openxmlformats.org/officeDocument/2006/relationships/image" Target="../media/image324.wmf"/><Relationship Id="rId30" Type="http://schemas.openxmlformats.org/officeDocument/2006/relationships/oleObject" Target="../embeddings/oleObject320.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23.bin"/><Relationship Id="rId3" Type="http://schemas.openxmlformats.org/officeDocument/2006/relationships/image" Target="../media/image7.png"/><Relationship Id="rId7" Type="http://schemas.openxmlformats.org/officeDocument/2006/relationships/image" Target="../media/image328.e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322.bin"/><Relationship Id="rId11" Type="http://schemas.openxmlformats.org/officeDocument/2006/relationships/image" Target="../media/image330.wmf"/><Relationship Id="rId5" Type="http://schemas.openxmlformats.org/officeDocument/2006/relationships/image" Target="../media/image327.emf"/><Relationship Id="rId10" Type="http://schemas.openxmlformats.org/officeDocument/2006/relationships/oleObject" Target="../embeddings/oleObject324.bin"/><Relationship Id="rId4" Type="http://schemas.openxmlformats.org/officeDocument/2006/relationships/oleObject" Target="../embeddings/oleObject321.bin"/><Relationship Id="rId9" Type="http://schemas.openxmlformats.org/officeDocument/2006/relationships/image" Target="../media/image329.emf"/></Relationships>
</file>

<file path=ppt/slides/_rels/slide65.xml.rels><?xml version="1.0" encoding="UTF-8" standalone="yes"?>
<Relationships xmlns="http://schemas.openxmlformats.org/package/2006/relationships"><Relationship Id="rId13" Type="http://schemas.openxmlformats.org/officeDocument/2006/relationships/image" Target="../media/image322.wmf"/><Relationship Id="rId18" Type="http://schemas.openxmlformats.org/officeDocument/2006/relationships/oleObject" Target="../embeddings/oleObject332.bin"/><Relationship Id="rId26" Type="http://schemas.openxmlformats.org/officeDocument/2006/relationships/oleObject" Target="../embeddings/oleObject336.bin"/><Relationship Id="rId21" Type="http://schemas.openxmlformats.org/officeDocument/2006/relationships/image" Target="../media/image326.wmf"/><Relationship Id="rId34" Type="http://schemas.openxmlformats.org/officeDocument/2006/relationships/oleObject" Target="../embeddings/oleObject340.bin"/><Relationship Id="rId7" Type="http://schemas.openxmlformats.org/officeDocument/2006/relationships/image" Target="../media/image319.wmf"/><Relationship Id="rId12" Type="http://schemas.openxmlformats.org/officeDocument/2006/relationships/oleObject" Target="../embeddings/oleObject329.bin"/><Relationship Id="rId17" Type="http://schemas.openxmlformats.org/officeDocument/2006/relationships/image" Target="../media/image324.wmf"/><Relationship Id="rId25" Type="http://schemas.openxmlformats.org/officeDocument/2006/relationships/image" Target="../media/image332.emf"/><Relationship Id="rId33" Type="http://schemas.openxmlformats.org/officeDocument/2006/relationships/image" Target="../media/image336.emf"/><Relationship Id="rId2" Type="http://schemas.openxmlformats.org/officeDocument/2006/relationships/slideLayout" Target="../slideLayouts/slideLayout7.xml"/><Relationship Id="rId16" Type="http://schemas.openxmlformats.org/officeDocument/2006/relationships/oleObject" Target="../embeddings/oleObject331.bin"/><Relationship Id="rId20" Type="http://schemas.openxmlformats.org/officeDocument/2006/relationships/oleObject" Target="../embeddings/oleObject333.bin"/><Relationship Id="rId29" Type="http://schemas.openxmlformats.org/officeDocument/2006/relationships/image" Target="../media/image334.emf"/><Relationship Id="rId1" Type="http://schemas.openxmlformats.org/officeDocument/2006/relationships/vmlDrawing" Target="../drawings/vmlDrawing60.vml"/><Relationship Id="rId6" Type="http://schemas.openxmlformats.org/officeDocument/2006/relationships/oleObject" Target="../embeddings/oleObject326.bin"/><Relationship Id="rId11" Type="http://schemas.openxmlformats.org/officeDocument/2006/relationships/image" Target="../media/image321.wmf"/><Relationship Id="rId24" Type="http://schemas.openxmlformats.org/officeDocument/2006/relationships/oleObject" Target="../embeddings/oleObject335.bin"/><Relationship Id="rId32" Type="http://schemas.openxmlformats.org/officeDocument/2006/relationships/oleObject" Target="../embeddings/oleObject339.bin"/><Relationship Id="rId37" Type="http://schemas.openxmlformats.org/officeDocument/2006/relationships/image" Target="../media/image338.emf"/><Relationship Id="rId5" Type="http://schemas.openxmlformats.org/officeDocument/2006/relationships/image" Target="../media/image318.wmf"/><Relationship Id="rId15" Type="http://schemas.openxmlformats.org/officeDocument/2006/relationships/image" Target="../media/image323.wmf"/><Relationship Id="rId23" Type="http://schemas.openxmlformats.org/officeDocument/2006/relationships/image" Target="../media/image331.emf"/><Relationship Id="rId28" Type="http://schemas.openxmlformats.org/officeDocument/2006/relationships/oleObject" Target="../embeddings/oleObject337.bin"/><Relationship Id="rId36" Type="http://schemas.openxmlformats.org/officeDocument/2006/relationships/oleObject" Target="../embeddings/oleObject341.bin"/><Relationship Id="rId10" Type="http://schemas.openxmlformats.org/officeDocument/2006/relationships/oleObject" Target="../embeddings/oleObject328.bin"/><Relationship Id="rId19" Type="http://schemas.openxmlformats.org/officeDocument/2006/relationships/image" Target="../media/image325.wmf"/><Relationship Id="rId31" Type="http://schemas.openxmlformats.org/officeDocument/2006/relationships/image" Target="../media/image335.emf"/><Relationship Id="rId4" Type="http://schemas.openxmlformats.org/officeDocument/2006/relationships/oleObject" Target="../embeddings/oleObject325.bin"/><Relationship Id="rId9" Type="http://schemas.openxmlformats.org/officeDocument/2006/relationships/image" Target="../media/image320.wmf"/><Relationship Id="rId14" Type="http://schemas.openxmlformats.org/officeDocument/2006/relationships/oleObject" Target="../embeddings/oleObject330.bin"/><Relationship Id="rId22" Type="http://schemas.openxmlformats.org/officeDocument/2006/relationships/oleObject" Target="../embeddings/oleObject334.bin"/><Relationship Id="rId27" Type="http://schemas.openxmlformats.org/officeDocument/2006/relationships/image" Target="../media/image333.emf"/><Relationship Id="rId30" Type="http://schemas.openxmlformats.org/officeDocument/2006/relationships/oleObject" Target="../embeddings/oleObject338.bin"/><Relationship Id="rId35" Type="http://schemas.openxmlformats.org/officeDocument/2006/relationships/image" Target="../media/image337.wmf"/><Relationship Id="rId8" Type="http://schemas.openxmlformats.org/officeDocument/2006/relationships/oleObject" Target="../embeddings/oleObject327.bin"/><Relationship Id="rId3" Type="http://schemas.openxmlformats.org/officeDocument/2006/relationships/image" Target="../media/image7.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44.bin"/><Relationship Id="rId3" Type="http://schemas.openxmlformats.org/officeDocument/2006/relationships/image" Target="../media/image7.png"/><Relationship Id="rId7" Type="http://schemas.openxmlformats.org/officeDocument/2006/relationships/image" Target="../media/image340.e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343.bin"/><Relationship Id="rId11" Type="http://schemas.openxmlformats.org/officeDocument/2006/relationships/image" Target="../media/image342.emf"/><Relationship Id="rId5" Type="http://schemas.openxmlformats.org/officeDocument/2006/relationships/image" Target="../media/image339.emf"/><Relationship Id="rId10" Type="http://schemas.openxmlformats.org/officeDocument/2006/relationships/oleObject" Target="../embeddings/oleObject345.bin"/><Relationship Id="rId4" Type="http://schemas.openxmlformats.org/officeDocument/2006/relationships/oleObject" Target="../embeddings/oleObject342.bin"/><Relationship Id="rId9" Type="http://schemas.openxmlformats.org/officeDocument/2006/relationships/image" Target="../media/image341.e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348.bin"/><Relationship Id="rId3" Type="http://schemas.openxmlformats.org/officeDocument/2006/relationships/image" Target="../media/image7.png"/><Relationship Id="rId7" Type="http://schemas.openxmlformats.org/officeDocument/2006/relationships/image" Target="../media/image344.e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347.bin"/><Relationship Id="rId11" Type="http://schemas.openxmlformats.org/officeDocument/2006/relationships/image" Target="../media/image346.emf"/><Relationship Id="rId5" Type="http://schemas.openxmlformats.org/officeDocument/2006/relationships/image" Target="../media/image343.emf"/><Relationship Id="rId10" Type="http://schemas.openxmlformats.org/officeDocument/2006/relationships/oleObject" Target="../embeddings/oleObject349.bin"/><Relationship Id="rId4" Type="http://schemas.openxmlformats.org/officeDocument/2006/relationships/oleObject" Target="../embeddings/oleObject346.bin"/><Relationship Id="rId9" Type="http://schemas.openxmlformats.org/officeDocument/2006/relationships/image" Target="../media/image345.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351.emf"/><Relationship Id="rId3" Type="http://schemas.openxmlformats.org/officeDocument/2006/relationships/image" Target="../media/image7.png"/><Relationship Id="rId7" Type="http://schemas.openxmlformats.org/officeDocument/2006/relationships/image" Target="../media/image348.emf"/><Relationship Id="rId12" Type="http://schemas.openxmlformats.org/officeDocument/2006/relationships/oleObject" Target="../embeddings/oleObject354.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351.bin"/><Relationship Id="rId11" Type="http://schemas.openxmlformats.org/officeDocument/2006/relationships/image" Target="../media/image350.emf"/><Relationship Id="rId5" Type="http://schemas.openxmlformats.org/officeDocument/2006/relationships/image" Target="../media/image347.emf"/><Relationship Id="rId10" Type="http://schemas.openxmlformats.org/officeDocument/2006/relationships/oleObject" Target="../embeddings/oleObject353.bin"/><Relationship Id="rId4" Type="http://schemas.openxmlformats.org/officeDocument/2006/relationships/oleObject" Target="../embeddings/oleObject350.bin"/><Relationship Id="rId9" Type="http://schemas.openxmlformats.org/officeDocument/2006/relationships/image" Target="../media/image349.emf"/></Relationships>
</file>

<file path=ppt/slides/_rels/slide69.xml.rels><?xml version="1.0" encoding="UTF-8" standalone="yes"?>
<Relationships xmlns="http://schemas.openxmlformats.org/package/2006/relationships"><Relationship Id="rId3" Type="http://schemas.openxmlformats.org/officeDocument/2006/relationships/image" Target="../media/image353.wmf"/><Relationship Id="rId2" Type="http://schemas.openxmlformats.org/officeDocument/2006/relationships/image" Target="../media/image352.wmf"/><Relationship Id="rId1" Type="http://schemas.openxmlformats.org/officeDocument/2006/relationships/slideLayout" Target="../slideLayouts/slideLayout7.xml"/><Relationship Id="rId5" Type="http://schemas.openxmlformats.org/officeDocument/2006/relationships/image" Target="../media/image355.wmf"/><Relationship Id="rId4" Type="http://schemas.openxmlformats.org/officeDocument/2006/relationships/image" Target="../media/image354.w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3.wmf"/><Relationship Id="rId4" Type="http://schemas.openxmlformats.org/officeDocument/2006/relationships/oleObject" Target="../embeddings/oleObject32.bin"/></Relationships>
</file>

<file path=ppt/slides/_rels/slide70.xml.rels><?xml version="1.0" encoding="UTF-8" standalone="yes"?>
<Relationships xmlns="http://schemas.openxmlformats.org/package/2006/relationships"><Relationship Id="rId3" Type="http://schemas.openxmlformats.org/officeDocument/2006/relationships/image" Target="../media/image357.wmf"/><Relationship Id="rId2" Type="http://schemas.openxmlformats.org/officeDocument/2006/relationships/image" Target="../media/image356.wmf"/><Relationship Id="rId1" Type="http://schemas.openxmlformats.org/officeDocument/2006/relationships/slideLayout" Target="../slideLayouts/slideLayout7.xml"/><Relationship Id="rId4" Type="http://schemas.openxmlformats.org/officeDocument/2006/relationships/image" Target="../media/image358.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57.bin"/><Relationship Id="rId13" Type="http://schemas.openxmlformats.org/officeDocument/2006/relationships/image" Target="../media/image363.wmf"/><Relationship Id="rId3" Type="http://schemas.openxmlformats.org/officeDocument/2006/relationships/image" Target="../media/image7.png"/><Relationship Id="rId7" Type="http://schemas.openxmlformats.org/officeDocument/2006/relationships/image" Target="../media/image360.emf"/><Relationship Id="rId12" Type="http://schemas.openxmlformats.org/officeDocument/2006/relationships/oleObject" Target="../embeddings/oleObject359.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356.bin"/><Relationship Id="rId11" Type="http://schemas.openxmlformats.org/officeDocument/2006/relationships/image" Target="../media/image362.wmf"/><Relationship Id="rId5" Type="http://schemas.openxmlformats.org/officeDocument/2006/relationships/image" Target="../media/image359.emf"/><Relationship Id="rId10" Type="http://schemas.openxmlformats.org/officeDocument/2006/relationships/oleObject" Target="../embeddings/oleObject358.bin"/><Relationship Id="rId4" Type="http://schemas.openxmlformats.org/officeDocument/2006/relationships/oleObject" Target="../embeddings/oleObject355.bin"/><Relationship Id="rId9" Type="http://schemas.openxmlformats.org/officeDocument/2006/relationships/image" Target="../media/image361.e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62.bin"/><Relationship Id="rId3" Type="http://schemas.openxmlformats.org/officeDocument/2006/relationships/image" Target="../media/image7.png"/><Relationship Id="rId7" Type="http://schemas.openxmlformats.org/officeDocument/2006/relationships/image" Target="../media/image365.e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361.bin"/><Relationship Id="rId11" Type="http://schemas.openxmlformats.org/officeDocument/2006/relationships/image" Target="../media/image367.emf"/><Relationship Id="rId5" Type="http://schemas.openxmlformats.org/officeDocument/2006/relationships/image" Target="../media/image364.emf"/><Relationship Id="rId10" Type="http://schemas.openxmlformats.org/officeDocument/2006/relationships/oleObject" Target="../embeddings/oleObject363.bin"/><Relationship Id="rId4" Type="http://schemas.openxmlformats.org/officeDocument/2006/relationships/oleObject" Target="../embeddings/oleObject360.bin"/><Relationship Id="rId9" Type="http://schemas.openxmlformats.org/officeDocument/2006/relationships/image" Target="../media/image366.e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366.bin"/><Relationship Id="rId13" Type="http://schemas.openxmlformats.org/officeDocument/2006/relationships/image" Target="../media/image372.emf"/><Relationship Id="rId3" Type="http://schemas.openxmlformats.org/officeDocument/2006/relationships/image" Target="../media/image7.png"/><Relationship Id="rId7" Type="http://schemas.openxmlformats.org/officeDocument/2006/relationships/image" Target="../media/image369.emf"/><Relationship Id="rId12" Type="http://schemas.openxmlformats.org/officeDocument/2006/relationships/oleObject" Target="../embeddings/oleObject368.bin"/><Relationship Id="rId17" Type="http://schemas.openxmlformats.org/officeDocument/2006/relationships/image" Target="../media/image374.emf"/><Relationship Id="rId2" Type="http://schemas.openxmlformats.org/officeDocument/2006/relationships/slideLayout" Target="../slideLayouts/slideLayout7.xml"/><Relationship Id="rId16" Type="http://schemas.openxmlformats.org/officeDocument/2006/relationships/oleObject" Target="../embeddings/oleObject370.bin"/><Relationship Id="rId1" Type="http://schemas.openxmlformats.org/officeDocument/2006/relationships/vmlDrawing" Target="../drawings/vmlDrawing66.vml"/><Relationship Id="rId6" Type="http://schemas.openxmlformats.org/officeDocument/2006/relationships/oleObject" Target="../embeddings/oleObject365.bin"/><Relationship Id="rId11" Type="http://schemas.openxmlformats.org/officeDocument/2006/relationships/image" Target="../media/image371.emf"/><Relationship Id="rId5" Type="http://schemas.openxmlformats.org/officeDocument/2006/relationships/image" Target="../media/image368.emf"/><Relationship Id="rId15" Type="http://schemas.openxmlformats.org/officeDocument/2006/relationships/image" Target="../media/image373.emf"/><Relationship Id="rId10" Type="http://schemas.openxmlformats.org/officeDocument/2006/relationships/oleObject" Target="../embeddings/oleObject367.bin"/><Relationship Id="rId4" Type="http://schemas.openxmlformats.org/officeDocument/2006/relationships/oleObject" Target="../embeddings/oleObject364.bin"/><Relationship Id="rId9" Type="http://schemas.openxmlformats.org/officeDocument/2006/relationships/image" Target="../media/image370.emf"/><Relationship Id="rId14" Type="http://schemas.openxmlformats.org/officeDocument/2006/relationships/oleObject" Target="../embeddings/oleObject369.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373.bin"/><Relationship Id="rId13" Type="http://schemas.openxmlformats.org/officeDocument/2006/relationships/image" Target="../media/image379.emf"/><Relationship Id="rId3" Type="http://schemas.openxmlformats.org/officeDocument/2006/relationships/image" Target="../media/image7.png"/><Relationship Id="rId7" Type="http://schemas.openxmlformats.org/officeDocument/2006/relationships/image" Target="../media/image376.emf"/><Relationship Id="rId12" Type="http://schemas.openxmlformats.org/officeDocument/2006/relationships/oleObject" Target="../embeddings/oleObject375.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372.bin"/><Relationship Id="rId11" Type="http://schemas.openxmlformats.org/officeDocument/2006/relationships/image" Target="../media/image378.emf"/><Relationship Id="rId5" Type="http://schemas.openxmlformats.org/officeDocument/2006/relationships/image" Target="../media/image375.emf"/><Relationship Id="rId15" Type="http://schemas.openxmlformats.org/officeDocument/2006/relationships/image" Target="../media/image380.emf"/><Relationship Id="rId10" Type="http://schemas.openxmlformats.org/officeDocument/2006/relationships/oleObject" Target="../embeddings/oleObject374.bin"/><Relationship Id="rId4" Type="http://schemas.openxmlformats.org/officeDocument/2006/relationships/oleObject" Target="../embeddings/oleObject371.bin"/><Relationship Id="rId9" Type="http://schemas.openxmlformats.org/officeDocument/2006/relationships/image" Target="../media/image377.emf"/><Relationship Id="rId14" Type="http://schemas.openxmlformats.org/officeDocument/2006/relationships/oleObject" Target="../embeddings/oleObject376.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379.bin"/><Relationship Id="rId3" Type="http://schemas.openxmlformats.org/officeDocument/2006/relationships/image" Target="../media/image7.png"/><Relationship Id="rId7" Type="http://schemas.openxmlformats.org/officeDocument/2006/relationships/image" Target="../media/image382.e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378.bin"/><Relationship Id="rId11" Type="http://schemas.openxmlformats.org/officeDocument/2006/relationships/image" Target="../media/image384.emf"/><Relationship Id="rId5" Type="http://schemas.openxmlformats.org/officeDocument/2006/relationships/image" Target="../media/image381.emf"/><Relationship Id="rId10" Type="http://schemas.openxmlformats.org/officeDocument/2006/relationships/oleObject" Target="../embeddings/oleObject380.bin"/><Relationship Id="rId4" Type="http://schemas.openxmlformats.org/officeDocument/2006/relationships/oleObject" Target="../embeddings/oleObject377.bin"/><Relationship Id="rId9" Type="http://schemas.openxmlformats.org/officeDocument/2006/relationships/image" Target="../media/image383.e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83.bin"/><Relationship Id="rId13" Type="http://schemas.openxmlformats.org/officeDocument/2006/relationships/image" Target="../media/image389.emf"/><Relationship Id="rId3" Type="http://schemas.openxmlformats.org/officeDocument/2006/relationships/image" Target="../media/image7.png"/><Relationship Id="rId7" Type="http://schemas.openxmlformats.org/officeDocument/2006/relationships/image" Target="../media/image386.emf"/><Relationship Id="rId12" Type="http://schemas.openxmlformats.org/officeDocument/2006/relationships/oleObject" Target="../embeddings/oleObject385.bin"/><Relationship Id="rId17" Type="http://schemas.openxmlformats.org/officeDocument/2006/relationships/image" Target="../media/image391.emf"/><Relationship Id="rId2" Type="http://schemas.openxmlformats.org/officeDocument/2006/relationships/slideLayout" Target="../slideLayouts/slideLayout7.xml"/><Relationship Id="rId16" Type="http://schemas.openxmlformats.org/officeDocument/2006/relationships/oleObject" Target="../embeddings/oleObject387.bin"/><Relationship Id="rId1" Type="http://schemas.openxmlformats.org/officeDocument/2006/relationships/vmlDrawing" Target="../drawings/vmlDrawing69.vml"/><Relationship Id="rId6" Type="http://schemas.openxmlformats.org/officeDocument/2006/relationships/oleObject" Target="../embeddings/oleObject382.bin"/><Relationship Id="rId11" Type="http://schemas.openxmlformats.org/officeDocument/2006/relationships/image" Target="../media/image388.emf"/><Relationship Id="rId5" Type="http://schemas.openxmlformats.org/officeDocument/2006/relationships/image" Target="../media/image385.emf"/><Relationship Id="rId15" Type="http://schemas.openxmlformats.org/officeDocument/2006/relationships/image" Target="../media/image390.emf"/><Relationship Id="rId10" Type="http://schemas.openxmlformats.org/officeDocument/2006/relationships/oleObject" Target="../embeddings/oleObject384.bin"/><Relationship Id="rId4" Type="http://schemas.openxmlformats.org/officeDocument/2006/relationships/oleObject" Target="../embeddings/oleObject381.bin"/><Relationship Id="rId9" Type="http://schemas.openxmlformats.org/officeDocument/2006/relationships/image" Target="../media/image387.emf"/><Relationship Id="rId14" Type="http://schemas.openxmlformats.org/officeDocument/2006/relationships/oleObject" Target="../embeddings/oleObject386.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90.bin"/><Relationship Id="rId13" Type="http://schemas.openxmlformats.org/officeDocument/2006/relationships/image" Target="../media/image396.emf"/><Relationship Id="rId3" Type="http://schemas.openxmlformats.org/officeDocument/2006/relationships/image" Target="../media/image7.png"/><Relationship Id="rId7" Type="http://schemas.openxmlformats.org/officeDocument/2006/relationships/image" Target="../media/image393.emf"/><Relationship Id="rId12" Type="http://schemas.openxmlformats.org/officeDocument/2006/relationships/oleObject" Target="../embeddings/oleObject392.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389.bin"/><Relationship Id="rId11" Type="http://schemas.openxmlformats.org/officeDocument/2006/relationships/image" Target="../media/image395.emf"/><Relationship Id="rId5" Type="http://schemas.openxmlformats.org/officeDocument/2006/relationships/image" Target="../media/image392.emf"/><Relationship Id="rId10" Type="http://schemas.openxmlformats.org/officeDocument/2006/relationships/oleObject" Target="../embeddings/oleObject391.bin"/><Relationship Id="rId4" Type="http://schemas.openxmlformats.org/officeDocument/2006/relationships/oleObject" Target="../embeddings/oleObject388.bin"/><Relationship Id="rId9" Type="http://schemas.openxmlformats.org/officeDocument/2006/relationships/image" Target="../media/image394.e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95.bin"/><Relationship Id="rId13" Type="http://schemas.openxmlformats.org/officeDocument/2006/relationships/image" Target="../media/image401.emf"/><Relationship Id="rId3" Type="http://schemas.openxmlformats.org/officeDocument/2006/relationships/image" Target="../media/image7.png"/><Relationship Id="rId7" Type="http://schemas.openxmlformats.org/officeDocument/2006/relationships/image" Target="../media/image398.emf"/><Relationship Id="rId12" Type="http://schemas.openxmlformats.org/officeDocument/2006/relationships/oleObject" Target="../embeddings/oleObject397.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394.bin"/><Relationship Id="rId11" Type="http://schemas.openxmlformats.org/officeDocument/2006/relationships/image" Target="../media/image400.emf"/><Relationship Id="rId5" Type="http://schemas.openxmlformats.org/officeDocument/2006/relationships/image" Target="../media/image397.emf"/><Relationship Id="rId15" Type="http://schemas.openxmlformats.org/officeDocument/2006/relationships/image" Target="../media/image402.emf"/><Relationship Id="rId10" Type="http://schemas.openxmlformats.org/officeDocument/2006/relationships/oleObject" Target="../embeddings/oleObject396.bin"/><Relationship Id="rId4" Type="http://schemas.openxmlformats.org/officeDocument/2006/relationships/oleObject" Target="../embeddings/oleObject393.bin"/><Relationship Id="rId9" Type="http://schemas.openxmlformats.org/officeDocument/2006/relationships/image" Target="../media/image399.emf"/><Relationship Id="rId14" Type="http://schemas.openxmlformats.org/officeDocument/2006/relationships/oleObject" Target="../embeddings/oleObject398.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401.bin"/><Relationship Id="rId13" Type="http://schemas.openxmlformats.org/officeDocument/2006/relationships/image" Target="../media/image407.emf"/><Relationship Id="rId3" Type="http://schemas.openxmlformats.org/officeDocument/2006/relationships/image" Target="../media/image7.png"/><Relationship Id="rId7" Type="http://schemas.openxmlformats.org/officeDocument/2006/relationships/image" Target="../media/image404.emf"/><Relationship Id="rId12" Type="http://schemas.openxmlformats.org/officeDocument/2006/relationships/oleObject" Target="../embeddings/oleObject403.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400.bin"/><Relationship Id="rId11" Type="http://schemas.openxmlformats.org/officeDocument/2006/relationships/image" Target="../media/image406.emf"/><Relationship Id="rId5" Type="http://schemas.openxmlformats.org/officeDocument/2006/relationships/image" Target="../media/image403.emf"/><Relationship Id="rId15" Type="http://schemas.openxmlformats.org/officeDocument/2006/relationships/image" Target="../media/image408.emf"/><Relationship Id="rId10" Type="http://schemas.openxmlformats.org/officeDocument/2006/relationships/oleObject" Target="../embeddings/oleObject402.bin"/><Relationship Id="rId4" Type="http://schemas.openxmlformats.org/officeDocument/2006/relationships/oleObject" Target="../embeddings/oleObject399.bin"/><Relationship Id="rId9" Type="http://schemas.openxmlformats.org/officeDocument/2006/relationships/image" Target="../media/image405.emf"/><Relationship Id="rId14" Type="http://schemas.openxmlformats.org/officeDocument/2006/relationships/oleObject" Target="../embeddings/oleObject40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8.wmf"/><Relationship Id="rId3" Type="http://schemas.openxmlformats.org/officeDocument/2006/relationships/image" Target="../media/image7.png"/><Relationship Id="rId7" Type="http://schemas.openxmlformats.org/officeDocument/2006/relationships/image" Target="../media/image35.wmf"/><Relationship Id="rId12"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6.wmf"/><Relationship Id="rId14" Type="http://schemas.openxmlformats.org/officeDocument/2006/relationships/oleObject" Target="../embeddings/oleObject38.bin"/></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10.e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406.bin"/><Relationship Id="rId5" Type="http://schemas.openxmlformats.org/officeDocument/2006/relationships/image" Target="../media/image409.emf"/><Relationship Id="rId4" Type="http://schemas.openxmlformats.org/officeDocument/2006/relationships/oleObject" Target="../embeddings/oleObject405.bin"/></Relationships>
</file>

<file path=ppt/slides/_rels/slide81.xml.rels><?xml version="1.0" encoding="UTF-8" standalone="yes"?>
<Relationships xmlns="http://schemas.openxmlformats.org/package/2006/relationships"><Relationship Id="rId3" Type="http://schemas.openxmlformats.org/officeDocument/2006/relationships/image" Target="../media/image412.wmf"/><Relationship Id="rId2" Type="http://schemas.openxmlformats.org/officeDocument/2006/relationships/image" Target="../media/image411.wmf"/><Relationship Id="rId1" Type="http://schemas.openxmlformats.org/officeDocument/2006/relationships/slideLayout" Target="../slideLayouts/slideLayout7.xml"/><Relationship Id="rId6" Type="http://schemas.openxmlformats.org/officeDocument/2006/relationships/image" Target="../media/image415.wmf"/><Relationship Id="rId5" Type="http://schemas.openxmlformats.org/officeDocument/2006/relationships/image" Target="../media/image414.wmf"/><Relationship Id="rId4" Type="http://schemas.openxmlformats.org/officeDocument/2006/relationships/image" Target="../media/image413.wmf"/></Relationships>
</file>

<file path=ppt/slides/_rels/slide82.xml.rels><?xml version="1.0" encoding="UTF-8" standalone="yes"?>
<Relationships xmlns="http://schemas.openxmlformats.org/package/2006/relationships"><Relationship Id="rId3" Type="http://schemas.openxmlformats.org/officeDocument/2006/relationships/image" Target="../media/image417.wmf"/><Relationship Id="rId2" Type="http://schemas.openxmlformats.org/officeDocument/2006/relationships/image" Target="../media/image416.wmf"/><Relationship Id="rId1" Type="http://schemas.openxmlformats.org/officeDocument/2006/relationships/slideLayout" Target="../slideLayouts/slideLayout7.xml"/><Relationship Id="rId5" Type="http://schemas.openxmlformats.org/officeDocument/2006/relationships/image" Target="../media/image419.wmf"/><Relationship Id="rId4" Type="http://schemas.openxmlformats.org/officeDocument/2006/relationships/image" Target="../media/image418.wmf"/></Relationships>
</file>

<file path=ppt/slides/_rels/slide83.xml.rels><?xml version="1.0" encoding="UTF-8" standalone="yes"?>
<Relationships xmlns="http://schemas.openxmlformats.org/package/2006/relationships"><Relationship Id="rId3" Type="http://schemas.openxmlformats.org/officeDocument/2006/relationships/image" Target="../media/image421.wmf"/><Relationship Id="rId2" Type="http://schemas.openxmlformats.org/officeDocument/2006/relationships/image" Target="../media/image420.wmf"/><Relationship Id="rId1" Type="http://schemas.openxmlformats.org/officeDocument/2006/relationships/slideLayout" Target="../slideLayouts/slideLayout7.xml"/><Relationship Id="rId4" Type="http://schemas.openxmlformats.org/officeDocument/2006/relationships/image" Target="../media/image422.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7.png"/><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2.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339975" y="1989138"/>
            <a:ext cx="4895850" cy="7016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4000" b="1">
                <a:solidFill>
                  <a:srgbClr val="FFFF00"/>
                </a:solidFill>
                <a:latin typeface="Times New Roman" pitchFamily="18" charset="0"/>
              </a:rPr>
              <a:t>第五章   分析力学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372225" y="12223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§5.2</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虚功原理</a:t>
            </a:r>
          </a:p>
        </p:txBody>
      </p:sp>
      <p:sp>
        <p:nvSpPr>
          <p:cNvPr id="236547" name="Oval 3"/>
          <p:cNvSpPr>
            <a:spLocks noChangeArrowheads="1"/>
          </p:cNvSpPr>
          <p:nvPr/>
        </p:nvSpPr>
        <p:spPr bwMode="auto">
          <a:xfrm>
            <a:off x="6443663" y="620713"/>
            <a:ext cx="25209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654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26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127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4"/>
          <p:cNvGrpSpPr>
            <a:grpSpLocks/>
          </p:cNvGrpSpPr>
          <p:nvPr/>
        </p:nvGrpSpPr>
        <p:grpSpPr bwMode="auto">
          <a:xfrm>
            <a:off x="533400" y="785813"/>
            <a:ext cx="6457950" cy="1058862"/>
            <a:chOff x="336" y="144"/>
            <a:chExt cx="4068" cy="667"/>
          </a:xfrm>
        </p:grpSpPr>
        <p:graphicFrame>
          <p:nvGraphicFramePr>
            <p:cNvPr id="11279" name="Object 15"/>
            <p:cNvGraphicFramePr>
              <a:graphicFrameLocks noChangeAspect="1"/>
            </p:cNvGraphicFramePr>
            <p:nvPr/>
          </p:nvGraphicFramePr>
          <p:xfrm>
            <a:off x="2320" y="144"/>
            <a:ext cx="2084" cy="667"/>
          </p:xfrm>
          <a:graphic>
            <a:graphicData uri="http://schemas.openxmlformats.org/presentationml/2006/ole">
              <mc:AlternateContent xmlns:mc="http://schemas.openxmlformats.org/markup-compatibility/2006">
                <mc:Choice xmlns:v="urn:schemas-microsoft-com:vml" Requires="v">
                  <p:oleObj spid="_x0000_s11291" name="Equation" r:id="rId4" imgW="1231560" imgH="444240" progId="Equation.DSMT4">
                    <p:embed/>
                  </p:oleObj>
                </mc:Choice>
                <mc:Fallback>
                  <p:oleObj name="Equation" r:id="rId4" imgW="1231560" imgH="44424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0" y="144"/>
                          <a:ext cx="2084" cy="6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60" name="Text Box 16"/>
            <p:cNvSpPr txBox="1">
              <a:spLocks noChangeArrowheads="1"/>
            </p:cNvSpPr>
            <p:nvPr/>
          </p:nvSpPr>
          <p:spPr bwMode="auto">
            <a:xfrm>
              <a:off x="336" y="302"/>
              <a:ext cx="1988"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800" b="1">
                  <a:solidFill>
                    <a:srgbClr val="1C1C1C"/>
                  </a:solidFill>
                  <a:effectLst>
                    <a:outerShdw blurRad="38100" dist="38100" dir="2700000" algn="tl">
                      <a:srgbClr val="C0C0C0"/>
                    </a:outerShdw>
                  </a:effectLst>
                  <a:latin typeface="Times New Roman" pitchFamily="18" charset="0"/>
                </a:rPr>
                <a:t>平衡条件</a:t>
              </a:r>
              <a:r>
                <a:rPr kumimoji="1" lang="en-US" altLang="zh-CN" sz="2800" b="1">
                  <a:solidFill>
                    <a:srgbClr val="1C1C1C"/>
                  </a:solidFill>
                  <a:effectLst>
                    <a:outerShdw blurRad="38100" dist="38100" dir="2700000" algn="tl">
                      <a:srgbClr val="C0C0C0"/>
                    </a:outerShdw>
                  </a:effectLst>
                  <a:latin typeface="Times New Roman" pitchFamily="18" charset="0"/>
                </a:rPr>
                <a:t>:    </a:t>
              </a:r>
              <a:r>
                <a:rPr kumimoji="1" lang="zh-CN" altLang="en-US" sz="2800" b="1">
                  <a:solidFill>
                    <a:srgbClr val="1C1C1C"/>
                  </a:solidFill>
                  <a:effectLst>
                    <a:outerShdw blurRad="38100" dist="38100" dir="2700000" algn="tl">
                      <a:srgbClr val="C0C0C0"/>
                    </a:outerShdw>
                  </a:effectLst>
                  <a:latin typeface="Times New Roman" pitchFamily="18" charset="0"/>
                </a:rPr>
                <a:t>广义力</a:t>
              </a:r>
              <a:endParaRPr kumimoji="1" lang="zh-CN" altLang="en-US" sz="2800">
                <a:solidFill>
                  <a:srgbClr val="1C1C1C"/>
                </a:solidFill>
                <a:latin typeface="Times New Roman" pitchFamily="18" charset="0"/>
              </a:endParaRPr>
            </a:p>
          </p:txBody>
        </p:sp>
      </p:grpSp>
      <p:sp>
        <p:nvSpPr>
          <p:cNvPr id="11272" name="Rectangle 17"/>
          <p:cNvSpPr>
            <a:spLocks noChangeArrowheads="1"/>
          </p:cNvSpPr>
          <p:nvPr/>
        </p:nvSpPr>
        <p:spPr bwMode="auto">
          <a:xfrm>
            <a:off x="323850" y="3284538"/>
            <a:ext cx="4465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FF"/>
                </a:solidFill>
                <a:latin typeface="宋体" pitchFamily="2" charset="-122"/>
              </a:rPr>
              <a:t>静力学问题的一般解题步骤：</a:t>
            </a:r>
            <a:endParaRPr lang="zh-CN" altLang="en-US">
              <a:latin typeface="Arial" pitchFamily="34" charset="0"/>
            </a:endParaRPr>
          </a:p>
        </p:txBody>
      </p:sp>
      <p:sp>
        <p:nvSpPr>
          <p:cNvPr id="11273" name="Rectangle 18"/>
          <p:cNvSpPr>
            <a:spLocks noChangeArrowheads="1"/>
          </p:cNvSpPr>
          <p:nvPr/>
        </p:nvSpPr>
        <p:spPr bwMode="auto">
          <a:xfrm>
            <a:off x="468313" y="2181225"/>
            <a:ext cx="950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宋体" pitchFamily="2" charset="-122"/>
              </a:rPr>
              <a:t>或：</a:t>
            </a:r>
            <a:r>
              <a:rPr lang="zh-CN" altLang="en-US" sz="2400" b="1">
                <a:latin typeface="宋体" pitchFamily="2" charset="-122"/>
              </a:rPr>
              <a:t> </a:t>
            </a:r>
            <a:endParaRPr lang="zh-CN" altLang="en-US">
              <a:latin typeface="Arial" pitchFamily="34" charset="0"/>
            </a:endParaRPr>
          </a:p>
        </p:txBody>
      </p:sp>
      <p:graphicFrame>
        <p:nvGraphicFramePr>
          <p:cNvPr id="11274" name="Object 19"/>
          <p:cNvGraphicFramePr>
            <a:graphicFrameLocks noChangeAspect="1"/>
          </p:cNvGraphicFramePr>
          <p:nvPr/>
        </p:nvGraphicFramePr>
        <p:xfrm>
          <a:off x="1249363" y="1916113"/>
          <a:ext cx="7318375" cy="1296987"/>
        </p:xfrm>
        <a:graphic>
          <a:graphicData uri="http://schemas.openxmlformats.org/presentationml/2006/ole">
            <mc:AlternateContent xmlns:mc="http://schemas.openxmlformats.org/markup-compatibility/2006">
              <mc:Choice xmlns:v="urn:schemas-microsoft-com:vml" Requires="v">
                <p:oleObj spid="_x0000_s11292" name="Equation" r:id="rId6" imgW="2120900" imgH="444500" progId="Equation.DSMT4">
                  <p:embed/>
                </p:oleObj>
              </mc:Choice>
              <mc:Fallback>
                <p:oleObj name="Equation" r:id="rId6" imgW="2120900" imgH="44450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9363" y="1916113"/>
                        <a:ext cx="7318375" cy="1296987"/>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20"/>
          <p:cNvSpPr>
            <a:spLocks noChangeArrowheads="1"/>
          </p:cNvSpPr>
          <p:nvPr/>
        </p:nvSpPr>
        <p:spPr bwMode="auto">
          <a:xfrm>
            <a:off x="395288" y="3789363"/>
            <a:ext cx="616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AutoNum type="arabicPeriod"/>
              <a:tabLst>
                <a:tab pos="676275" algn="l"/>
              </a:tabLst>
            </a:pPr>
            <a:r>
              <a:rPr lang="en-US" altLang="zh-CN" sz="2400" b="1">
                <a:solidFill>
                  <a:srgbClr val="000000"/>
                </a:solidFill>
                <a:latin typeface="宋体" pitchFamily="2" charset="-122"/>
                <a:ea typeface="ˎ̥"/>
                <a:cs typeface="ˎ̥"/>
              </a:rPr>
              <a:t> </a:t>
            </a:r>
            <a:r>
              <a:rPr lang="zh-CN" altLang="en-US" sz="2400" b="1">
                <a:solidFill>
                  <a:srgbClr val="000000"/>
                </a:solidFill>
                <a:latin typeface="宋体" pitchFamily="2" charset="-122"/>
                <a:ea typeface="ˎ̥"/>
                <a:cs typeface="ˎ̥"/>
              </a:rPr>
              <a:t>确定自由度，选取一组独立的广义坐标；</a:t>
            </a:r>
            <a:endParaRPr lang="zh-CN" altLang="en-US">
              <a:solidFill>
                <a:srgbClr val="000000"/>
              </a:solidFill>
              <a:latin typeface="Arial" pitchFamily="34" charset="0"/>
            </a:endParaRPr>
          </a:p>
        </p:txBody>
      </p:sp>
      <p:sp>
        <p:nvSpPr>
          <p:cNvPr id="11276" name="Rectangle 29"/>
          <p:cNvSpPr>
            <a:spLocks noChangeArrowheads="1"/>
          </p:cNvSpPr>
          <p:nvPr/>
        </p:nvSpPr>
        <p:spPr bwMode="auto">
          <a:xfrm>
            <a:off x="468313" y="4365625"/>
            <a:ext cx="692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00"/>
                </a:solidFill>
                <a:latin typeface="宋体" pitchFamily="2" charset="-122"/>
              </a:rPr>
              <a:t>2. </a:t>
            </a:r>
            <a:r>
              <a:rPr lang="zh-CN" altLang="en-US" sz="2400" b="1">
                <a:solidFill>
                  <a:srgbClr val="000000"/>
                </a:solidFill>
                <a:latin typeface="宋体" pitchFamily="2" charset="-122"/>
              </a:rPr>
              <a:t>建立直角坐标系，给出各主动力下的虚位移；</a:t>
            </a:r>
            <a:r>
              <a:rPr lang="zh-CN" altLang="en-US" sz="2400" b="1">
                <a:latin typeface="宋体" pitchFamily="2" charset="-122"/>
              </a:rPr>
              <a:t> </a:t>
            </a:r>
            <a:endParaRPr lang="zh-CN" altLang="en-US">
              <a:latin typeface="Arial" pitchFamily="34" charset="0"/>
            </a:endParaRPr>
          </a:p>
        </p:txBody>
      </p:sp>
      <p:sp>
        <p:nvSpPr>
          <p:cNvPr id="11277" name="Rectangle 36"/>
          <p:cNvSpPr>
            <a:spLocks noChangeArrowheads="1"/>
          </p:cNvSpPr>
          <p:nvPr/>
        </p:nvSpPr>
        <p:spPr bwMode="auto">
          <a:xfrm>
            <a:off x="468313" y="4987925"/>
            <a:ext cx="478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00"/>
                </a:solidFill>
                <a:latin typeface="宋体" pitchFamily="2" charset="-122"/>
              </a:rPr>
              <a:t>3. </a:t>
            </a:r>
            <a:r>
              <a:rPr lang="zh-CN" altLang="en-US" sz="2400" b="1">
                <a:solidFill>
                  <a:srgbClr val="000000"/>
                </a:solidFill>
                <a:latin typeface="宋体" pitchFamily="2" charset="-122"/>
              </a:rPr>
              <a:t>利用广义坐标表示出虚位移；</a:t>
            </a:r>
            <a:r>
              <a:rPr lang="zh-CN" altLang="en-US" sz="2400" b="1">
                <a:latin typeface="宋体" pitchFamily="2" charset="-122"/>
              </a:rPr>
              <a:t> </a:t>
            </a:r>
            <a:endParaRPr lang="zh-CN" altLang="en-US">
              <a:latin typeface="Arial" pitchFamily="34" charset="0"/>
            </a:endParaRPr>
          </a:p>
        </p:txBody>
      </p:sp>
      <p:sp>
        <p:nvSpPr>
          <p:cNvPr id="11278" name="Rectangle 37"/>
          <p:cNvSpPr>
            <a:spLocks noChangeArrowheads="1"/>
          </p:cNvSpPr>
          <p:nvPr/>
        </p:nvSpPr>
        <p:spPr bwMode="auto">
          <a:xfrm>
            <a:off x="468313" y="5589588"/>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00"/>
                </a:solidFill>
                <a:latin typeface="宋体" pitchFamily="2" charset="-122"/>
              </a:rPr>
              <a:t>4. </a:t>
            </a:r>
            <a:r>
              <a:rPr lang="zh-CN" altLang="en-US" sz="2400" b="1">
                <a:solidFill>
                  <a:srgbClr val="000000"/>
                </a:solidFill>
                <a:latin typeface="宋体" pitchFamily="2" charset="-122"/>
              </a:rPr>
              <a:t>利用虚功原理求解；</a:t>
            </a:r>
            <a:r>
              <a:rPr lang="zh-CN" altLang="en-US" sz="2400" b="1">
                <a:latin typeface="宋体" pitchFamily="2" charset="-122"/>
              </a:rPr>
              <a:t> </a:t>
            </a:r>
            <a:endParaRPr lang="zh-CN" altLang="en-US">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3636"/>
          <a:stretch>
            <a:fillRect/>
          </a:stretch>
        </p:blipFill>
        <p:spPr bwMode="auto">
          <a:xfrm>
            <a:off x="179388" y="836613"/>
            <a:ext cx="8610600" cy="1752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500" y="3141663"/>
            <a:ext cx="2906713" cy="2971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3068638"/>
            <a:ext cx="4800600" cy="2932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dissolve">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dissolve">
                                      <p:cBhvr>
                                        <p:cTn id="12" dur="500"/>
                                        <p:tgtEl>
                                          <p:spTgt spid="2273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7335"/>
                                        </p:tgtEl>
                                        <p:attrNameLst>
                                          <p:attrName>style.visibility</p:attrName>
                                        </p:attrNameLst>
                                      </p:cBhvr>
                                      <p:to>
                                        <p:strVal val="visible"/>
                                      </p:to>
                                    </p:set>
                                    <p:animEffect transition="in" filter="dissolve">
                                      <p:cBhvr>
                                        <p:cTn id="17"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276851" y="681038"/>
            <a:ext cx="3657601" cy="3402013"/>
            <a:chOff x="3312" y="192"/>
            <a:chExt cx="2304" cy="2143"/>
          </a:xfrm>
        </p:grpSpPr>
        <p:pic>
          <p:nvPicPr>
            <p:cNvPr id="133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2" y="192"/>
              <a:ext cx="2304" cy="214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328" name="Object 4"/>
            <p:cNvGraphicFramePr>
              <a:graphicFrameLocks noChangeAspect="1"/>
            </p:cNvGraphicFramePr>
            <p:nvPr/>
          </p:nvGraphicFramePr>
          <p:xfrm>
            <a:off x="3792" y="528"/>
            <a:ext cx="809" cy="344"/>
          </p:xfrm>
          <a:graphic>
            <a:graphicData uri="http://schemas.openxmlformats.org/presentationml/2006/ole">
              <mc:AlternateContent xmlns:mc="http://schemas.openxmlformats.org/markup-compatibility/2006">
                <mc:Choice xmlns:v="urn:schemas-microsoft-com:vml" Requires="v">
                  <p:oleObj spid="_x0000_s13371" name="Equation" r:id="rId4" imgW="596641" imgH="253890" progId="Equation.DSMT4">
                    <p:embed/>
                  </p:oleObj>
                </mc:Choice>
                <mc:Fallback>
                  <p:oleObj name="Equation" r:id="rId4" imgW="596641" imgH="25389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528"/>
                          <a:ext cx="80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5"/>
            <p:cNvGraphicFramePr>
              <a:graphicFrameLocks noChangeAspect="1"/>
            </p:cNvGraphicFramePr>
            <p:nvPr/>
          </p:nvGraphicFramePr>
          <p:xfrm>
            <a:off x="4334" y="1152"/>
            <a:ext cx="878" cy="344"/>
          </p:xfrm>
          <a:graphic>
            <a:graphicData uri="http://schemas.openxmlformats.org/presentationml/2006/ole">
              <mc:AlternateContent xmlns:mc="http://schemas.openxmlformats.org/markup-compatibility/2006">
                <mc:Choice xmlns:v="urn:schemas-microsoft-com:vml" Requires="v">
                  <p:oleObj spid="_x0000_s13372" name="Equation" r:id="rId6" imgW="647419" imgH="253890" progId="Equation.DSMT4">
                    <p:embed/>
                  </p:oleObj>
                </mc:Choice>
                <mc:Fallback>
                  <p:oleObj name="Equation" r:id="rId6" imgW="647419" imgH="25389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4" y="1152"/>
                          <a:ext cx="878"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6"/>
            <p:cNvGraphicFramePr>
              <a:graphicFrameLocks noChangeAspect="1"/>
            </p:cNvGraphicFramePr>
            <p:nvPr/>
          </p:nvGraphicFramePr>
          <p:xfrm>
            <a:off x="4416" y="1680"/>
            <a:ext cx="827" cy="344"/>
          </p:xfrm>
          <a:graphic>
            <a:graphicData uri="http://schemas.openxmlformats.org/presentationml/2006/ole">
              <mc:AlternateContent xmlns:mc="http://schemas.openxmlformats.org/markup-compatibility/2006">
                <mc:Choice xmlns:v="urn:schemas-microsoft-com:vml" Requires="v">
                  <p:oleObj spid="_x0000_s13373" name="Equation" r:id="rId8" imgW="609336" imgH="253890" progId="Equation.DSMT4">
                    <p:embed/>
                  </p:oleObj>
                </mc:Choice>
                <mc:Fallback>
                  <p:oleObj name="Equation" r:id="rId8" imgW="609336" imgH="25389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6" y="1680"/>
                          <a:ext cx="82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8359" name="Group 7"/>
          <p:cNvGrpSpPr>
            <a:grpSpLocks/>
          </p:cNvGrpSpPr>
          <p:nvPr/>
        </p:nvGrpSpPr>
        <p:grpSpPr bwMode="auto">
          <a:xfrm>
            <a:off x="381000" y="228600"/>
            <a:ext cx="4191000" cy="1116013"/>
            <a:chOff x="240" y="144"/>
            <a:chExt cx="2640" cy="703"/>
          </a:xfrm>
        </p:grpSpPr>
        <p:sp>
          <p:nvSpPr>
            <p:cNvPr id="13325" name="Text Box 8"/>
            <p:cNvSpPr txBox="1">
              <a:spLocks noChangeArrowheads="1"/>
            </p:cNvSpPr>
            <p:nvPr/>
          </p:nvSpPr>
          <p:spPr bwMode="auto">
            <a:xfrm>
              <a:off x="240" y="144"/>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由虚功原理</a:t>
              </a:r>
            </a:p>
          </p:txBody>
        </p:sp>
        <p:graphicFrame>
          <p:nvGraphicFramePr>
            <p:cNvPr id="13326" name="Object 9"/>
            <p:cNvGraphicFramePr>
              <a:graphicFrameLocks noChangeAspect="1"/>
            </p:cNvGraphicFramePr>
            <p:nvPr/>
          </p:nvGraphicFramePr>
          <p:xfrm>
            <a:off x="384" y="480"/>
            <a:ext cx="2496" cy="367"/>
          </p:xfrm>
          <a:graphic>
            <a:graphicData uri="http://schemas.openxmlformats.org/presentationml/2006/ole">
              <mc:AlternateContent xmlns:mc="http://schemas.openxmlformats.org/markup-compatibility/2006">
                <mc:Choice xmlns:v="urn:schemas-microsoft-com:vml" Requires="v">
                  <p:oleObj spid="_x0000_s13374" name="Equation" r:id="rId10" imgW="1549400" imgH="228600" progId="Equation.DSMT4">
                    <p:embed/>
                  </p:oleObj>
                </mc:Choice>
                <mc:Fallback>
                  <p:oleObj name="Equation" r:id="rId10" imgW="154940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 y="480"/>
                          <a:ext cx="2496"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8362" name="Object 10"/>
          <p:cNvGraphicFramePr>
            <a:graphicFrameLocks noChangeAspect="1"/>
          </p:cNvGraphicFramePr>
          <p:nvPr/>
        </p:nvGraphicFramePr>
        <p:xfrm>
          <a:off x="609600" y="1371600"/>
          <a:ext cx="3429000" cy="2471738"/>
        </p:xfrm>
        <a:graphic>
          <a:graphicData uri="http://schemas.openxmlformats.org/presentationml/2006/ole">
            <mc:AlternateContent xmlns:mc="http://schemas.openxmlformats.org/markup-compatibility/2006">
              <mc:Choice xmlns:v="urn:schemas-microsoft-com:vml" Requires="v">
                <p:oleObj spid="_x0000_s13375" name="Equation" r:id="rId12" imgW="1422400" imgH="1028700" progId="Equation.DSMT4">
                  <p:embed/>
                </p:oleObj>
              </mc:Choice>
              <mc:Fallback>
                <p:oleObj name="Equation" r:id="rId12" imgW="1422400" imgH="10287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1371600"/>
                        <a:ext cx="3429000" cy="247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3" name="Object 11"/>
          <p:cNvGraphicFramePr>
            <a:graphicFrameLocks noChangeAspect="1"/>
          </p:cNvGraphicFramePr>
          <p:nvPr/>
        </p:nvGraphicFramePr>
        <p:xfrm>
          <a:off x="304800" y="4038600"/>
          <a:ext cx="8458200" cy="871538"/>
        </p:xfrm>
        <a:graphic>
          <a:graphicData uri="http://schemas.openxmlformats.org/presentationml/2006/ole">
            <mc:AlternateContent xmlns:mc="http://schemas.openxmlformats.org/markup-compatibility/2006">
              <mc:Choice xmlns:v="urn:schemas-microsoft-com:vml" Requires="v">
                <p:oleObj spid="_x0000_s13376" name="Equation" r:id="rId14" imgW="4419600" imgH="431800" progId="Equation.DSMT4">
                  <p:embed/>
                </p:oleObj>
              </mc:Choice>
              <mc:Fallback>
                <p:oleObj name="Equation" r:id="rId14" imgW="4419600" imgH="43180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4038600"/>
                        <a:ext cx="84582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4" name="Object 12"/>
          <p:cNvGraphicFramePr>
            <a:graphicFrameLocks noChangeAspect="1"/>
          </p:cNvGraphicFramePr>
          <p:nvPr/>
        </p:nvGraphicFramePr>
        <p:xfrm>
          <a:off x="457200" y="5029200"/>
          <a:ext cx="4572000" cy="1743075"/>
        </p:xfrm>
        <a:graphic>
          <a:graphicData uri="http://schemas.openxmlformats.org/presentationml/2006/ole">
            <mc:AlternateContent xmlns:mc="http://schemas.openxmlformats.org/markup-compatibility/2006">
              <mc:Choice xmlns:v="urn:schemas-microsoft-com:vml" Requires="v">
                <p:oleObj spid="_x0000_s13377" name="Equation" r:id="rId16" imgW="2247900" imgH="812800" progId="Equation.DSMT4">
                  <p:embed/>
                </p:oleObj>
              </mc:Choice>
              <mc:Fallback>
                <p:oleObj name="Equation" r:id="rId16" imgW="2247900" imgH="812800"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5029200"/>
                        <a:ext cx="4572000"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8365" name="Group 13"/>
          <p:cNvGrpSpPr>
            <a:grpSpLocks/>
          </p:cNvGrpSpPr>
          <p:nvPr/>
        </p:nvGrpSpPr>
        <p:grpSpPr bwMode="auto">
          <a:xfrm>
            <a:off x="5410200" y="4876800"/>
            <a:ext cx="2927350" cy="1743075"/>
            <a:chOff x="3408" y="3072"/>
            <a:chExt cx="1844" cy="1098"/>
          </a:xfrm>
        </p:grpSpPr>
        <p:sp>
          <p:nvSpPr>
            <p:cNvPr id="13323" name="AutoShape 14"/>
            <p:cNvSpPr>
              <a:spLocks noChangeArrowheads="1"/>
            </p:cNvSpPr>
            <p:nvPr/>
          </p:nvSpPr>
          <p:spPr bwMode="auto">
            <a:xfrm>
              <a:off x="3408" y="3552"/>
              <a:ext cx="423" cy="306"/>
            </a:xfrm>
            <a:prstGeom prst="rightArrow">
              <a:avLst>
                <a:gd name="adj1" fmla="val 50000"/>
                <a:gd name="adj2" fmla="val 34559"/>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24" name="Object 15"/>
            <p:cNvGraphicFramePr>
              <a:graphicFrameLocks noChangeAspect="1"/>
            </p:cNvGraphicFramePr>
            <p:nvPr/>
          </p:nvGraphicFramePr>
          <p:xfrm>
            <a:off x="4080" y="3072"/>
            <a:ext cx="1172" cy="1098"/>
          </p:xfrm>
          <a:graphic>
            <a:graphicData uri="http://schemas.openxmlformats.org/presentationml/2006/ole">
              <mc:AlternateContent xmlns:mc="http://schemas.openxmlformats.org/markup-compatibility/2006">
                <mc:Choice xmlns:v="urn:schemas-microsoft-com:vml" Requires="v">
                  <p:oleObj spid="_x0000_s13378" name="Equation" r:id="rId18" imgW="914400" imgH="812800" progId="Equation.DSMT4">
                    <p:embed/>
                  </p:oleObj>
                </mc:Choice>
                <mc:Fallback>
                  <p:oleObj name="Equation" r:id="rId18" imgW="914400" imgH="812800" progId="Equation.DSMT4">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0" y="3072"/>
                          <a:ext cx="1172" cy="1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组合 7"/>
          <p:cNvGrpSpPr>
            <a:grpSpLocks/>
          </p:cNvGrpSpPr>
          <p:nvPr/>
        </p:nvGrpSpPr>
        <p:grpSpPr bwMode="auto">
          <a:xfrm>
            <a:off x="4643438" y="44450"/>
            <a:ext cx="1028700" cy="950913"/>
            <a:chOff x="4644008" y="44624"/>
            <a:chExt cx="1027528" cy="951520"/>
          </a:xfrm>
        </p:grpSpPr>
        <p:cxnSp>
          <p:nvCxnSpPr>
            <p:cNvPr id="3" name="直接箭头连接符 2"/>
            <p:cNvCxnSpPr/>
            <p:nvPr/>
          </p:nvCxnSpPr>
          <p:spPr>
            <a:xfrm flipV="1">
              <a:off x="5671536" y="44624"/>
              <a:ext cx="0" cy="95152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644008" y="996144"/>
              <a:ext cx="1027528" cy="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9"/>
                                        </p:tgtEl>
                                        <p:attrNameLst>
                                          <p:attrName>style.visibility</p:attrName>
                                        </p:attrNameLst>
                                      </p:cBhvr>
                                      <p:to>
                                        <p:strVal val="visible"/>
                                      </p:to>
                                    </p:set>
                                    <p:animEffect transition="in" filter="blinds(horizontal)">
                                      <p:cBhvr>
                                        <p:cTn id="12" dur="500"/>
                                        <p:tgtEl>
                                          <p:spTgt spid="228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8362"/>
                                        </p:tgtEl>
                                        <p:attrNameLst>
                                          <p:attrName>style.visibility</p:attrName>
                                        </p:attrNameLst>
                                      </p:cBhvr>
                                      <p:to>
                                        <p:strVal val="visible"/>
                                      </p:to>
                                    </p:set>
                                    <p:animEffect transition="in" filter="dissolve">
                                      <p:cBhvr>
                                        <p:cTn id="17" dur="500"/>
                                        <p:tgtEl>
                                          <p:spTgt spid="228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8363"/>
                                        </p:tgtEl>
                                        <p:attrNameLst>
                                          <p:attrName>style.visibility</p:attrName>
                                        </p:attrNameLst>
                                      </p:cBhvr>
                                      <p:to>
                                        <p:strVal val="visible"/>
                                      </p:to>
                                    </p:set>
                                    <p:animEffect transition="in" filter="dissolve">
                                      <p:cBhvr>
                                        <p:cTn id="22" dur="500"/>
                                        <p:tgtEl>
                                          <p:spTgt spid="2283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8364"/>
                                        </p:tgtEl>
                                        <p:attrNameLst>
                                          <p:attrName>style.visibility</p:attrName>
                                        </p:attrNameLst>
                                      </p:cBhvr>
                                      <p:to>
                                        <p:strVal val="visible"/>
                                      </p:to>
                                    </p:set>
                                    <p:animEffect transition="in" filter="dissolve">
                                      <p:cBhvr>
                                        <p:cTn id="27" dur="500"/>
                                        <p:tgtEl>
                                          <p:spTgt spid="228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228365"/>
                                        </p:tgtEl>
                                        <p:attrNameLst>
                                          <p:attrName>style.visibility</p:attrName>
                                        </p:attrNameLst>
                                      </p:cBhvr>
                                      <p:to>
                                        <p:strVal val="visible"/>
                                      </p:to>
                                    </p:set>
                                    <p:animEffect transition="in" filter="barn(inHorizontal)">
                                      <p:cBhvr>
                                        <p:cTn id="32" dur="500"/>
                                        <p:tgtEl>
                                          <p:spTgt spid="228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378" name="Object 2"/>
          <p:cNvGraphicFramePr>
            <a:graphicFrameLocks noChangeAspect="1"/>
          </p:cNvGraphicFramePr>
          <p:nvPr/>
        </p:nvGraphicFramePr>
        <p:xfrm>
          <a:off x="5181600" y="4114800"/>
          <a:ext cx="2057400" cy="1511300"/>
        </p:xfrm>
        <a:graphic>
          <a:graphicData uri="http://schemas.openxmlformats.org/presentationml/2006/ole">
            <mc:AlternateContent xmlns:mc="http://schemas.openxmlformats.org/markup-compatibility/2006">
              <mc:Choice xmlns:v="urn:schemas-microsoft-com:vml" Requires="v">
                <p:oleObj spid="_x0000_s14396" name="Equation" r:id="rId3" imgW="1104900" imgH="812800" progId="Equation.DSMT4">
                  <p:embed/>
                </p:oleObj>
              </mc:Choice>
              <mc:Fallback>
                <p:oleObj name="Equation" r:id="rId3" imgW="1104900" imgH="812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114800"/>
                        <a:ext cx="20574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79" name="Object 3"/>
          <p:cNvGraphicFramePr>
            <a:graphicFrameLocks noChangeAspect="1"/>
          </p:cNvGraphicFramePr>
          <p:nvPr/>
        </p:nvGraphicFramePr>
        <p:xfrm>
          <a:off x="762000" y="3657600"/>
          <a:ext cx="4179888" cy="928688"/>
        </p:xfrm>
        <a:graphic>
          <a:graphicData uri="http://schemas.openxmlformats.org/presentationml/2006/ole">
            <mc:AlternateContent xmlns:mc="http://schemas.openxmlformats.org/markup-compatibility/2006">
              <mc:Choice xmlns:v="urn:schemas-microsoft-com:vml" Requires="v">
                <p:oleObj spid="_x0000_s14397" name="Equation" r:id="rId5" imgW="1943100" imgH="431800" progId="Equation.DSMT4">
                  <p:embed/>
                </p:oleObj>
              </mc:Choice>
              <mc:Fallback>
                <p:oleObj name="Equation" r:id="rId5" imgW="19431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57600"/>
                        <a:ext cx="417988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0" name="Object 4"/>
          <p:cNvGraphicFramePr>
            <a:graphicFrameLocks noChangeAspect="1"/>
          </p:cNvGraphicFramePr>
          <p:nvPr/>
        </p:nvGraphicFramePr>
        <p:xfrm>
          <a:off x="990600" y="5486400"/>
          <a:ext cx="3505200" cy="968375"/>
        </p:xfrm>
        <a:graphic>
          <a:graphicData uri="http://schemas.openxmlformats.org/presentationml/2006/ole">
            <mc:AlternateContent xmlns:mc="http://schemas.openxmlformats.org/markup-compatibility/2006">
              <mc:Choice xmlns:v="urn:schemas-microsoft-com:vml" Requires="v">
                <p:oleObj spid="_x0000_s14398" name="Equation" r:id="rId7" imgW="1422400" imgH="393700" progId="Equation.DSMT4">
                  <p:embed/>
                </p:oleObj>
              </mc:Choice>
              <mc:Fallback>
                <p:oleObj name="Equation" r:id="rId7" imgW="1422400" imgH="3937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486400"/>
                        <a:ext cx="35052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nvGraphicFramePr>
        <p:xfrm>
          <a:off x="5181600" y="5638800"/>
          <a:ext cx="3660775" cy="982663"/>
        </p:xfrm>
        <a:graphic>
          <a:graphicData uri="http://schemas.openxmlformats.org/presentationml/2006/ole">
            <mc:AlternateContent xmlns:mc="http://schemas.openxmlformats.org/markup-compatibility/2006">
              <mc:Choice xmlns:v="urn:schemas-microsoft-com:vml" Requires="v">
                <p:oleObj spid="_x0000_s14399" name="Equation" r:id="rId9" imgW="1701800" imgH="457200" progId="Equation.DSMT4">
                  <p:embed/>
                </p:oleObj>
              </mc:Choice>
              <mc:Fallback>
                <p:oleObj name="Equation" r:id="rId9" imgW="1701800" imgH="457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5638800"/>
                        <a:ext cx="3660775"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2" name="Group 6"/>
          <p:cNvGrpSpPr>
            <a:grpSpLocks/>
          </p:cNvGrpSpPr>
          <p:nvPr/>
        </p:nvGrpSpPr>
        <p:grpSpPr bwMode="auto">
          <a:xfrm>
            <a:off x="304800" y="0"/>
            <a:ext cx="8610600" cy="4440238"/>
            <a:chOff x="192" y="0"/>
            <a:chExt cx="5424" cy="2797"/>
          </a:xfrm>
        </p:grpSpPr>
        <p:pic>
          <p:nvPicPr>
            <p:cNvPr id="14352" name="Picture 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2" y="0"/>
              <a:ext cx="5280" cy="11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53" name="Group 8"/>
            <p:cNvGrpSpPr>
              <a:grpSpLocks/>
            </p:cNvGrpSpPr>
            <p:nvPr/>
          </p:nvGrpSpPr>
          <p:grpSpPr bwMode="auto">
            <a:xfrm>
              <a:off x="3264" y="720"/>
              <a:ext cx="2352" cy="2077"/>
              <a:chOff x="2928" y="1248"/>
              <a:chExt cx="2544" cy="2165"/>
            </a:xfrm>
          </p:grpSpPr>
          <p:sp>
            <p:nvSpPr>
              <p:cNvPr id="14354" name="Line 9"/>
              <p:cNvSpPr>
                <a:spLocks noChangeShapeType="1"/>
              </p:cNvSpPr>
              <p:nvPr/>
            </p:nvSpPr>
            <p:spPr bwMode="auto">
              <a:xfrm>
                <a:off x="4464" y="2400"/>
                <a:ext cx="0" cy="816"/>
              </a:xfrm>
              <a:prstGeom prst="line">
                <a:avLst/>
              </a:prstGeom>
              <a:noFill/>
              <a:ln w="25400">
                <a:solidFill>
                  <a:srgbClr val="FF0000"/>
                </a:solidFill>
                <a:round/>
                <a:headEnd type="oval"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5" name="AutoShape 10"/>
              <p:cNvSpPr>
                <a:spLocks noChangeArrowheads="1"/>
              </p:cNvSpPr>
              <p:nvPr/>
            </p:nvSpPr>
            <p:spPr bwMode="auto">
              <a:xfrm rot="10800000">
                <a:off x="3168" y="1248"/>
                <a:ext cx="1632" cy="1728"/>
              </a:xfrm>
              <a:custGeom>
                <a:avLst/>
                <a:gdLst>
                  <a:gd name="T0" fmla="*/ 816 w 21600"/>
                  <a:gd name="T1" fmla="*/ 0 h 21600"/>
                  <a:gd name="T2" fmla="*/ 25 w 21600"/>
                  <a:gd name="T3" fmla="*/ 721 h 21600"/>
                  <a:gd name="T4" fmla="*/ 816 w 21600"/>
                  <a:gd name="T5" fmla="*/ 29 h 21600"/>
                  <a:gd name="T6" fmla="*/ 1607 w 21600"/>
                  <a:gd name="T7" fmla="*/ 721 h 21600"/>
                  <a:gd name="T8" fmla="*/ 0 60000 65536"/>
                  <a:gd name="T9" fmla="*/ 0 60000 65536"/>
                  <a:gd name="T10" fmla="*/ 0 60000 65536"/>
                  <a:gd name="T11" fmla="*/ 0 60000 65536"/>
                  <a:gd name="T12" fmla="*/ 53 w 21600"/>
                  <a:gd name="T13" fmla="*/ 0 h 21600"/>
                  <a:gd name="T14" fmla="*/ 21547 w 21600"/>
                  <a:gd name="T15" fmla="*/ 11900 h 21600"/>
                </a:gdLst>
                <a:ahLst/>
                <a:cxnLst>
                  <a:cxn ang="T8">
                    <a:pos x="T0" y="T1"/>
                  </a:cxn>
                  <a:cxn ang="T9">
                    <a:pos x="T2" y="T3"/>
                  </a:cxn>
                  <a:cxn ang="T10">
                    <a:pos x="T4" y="T5"/>
                  </a:cxn>
                  <a:cxn ang="T11">
                    <a:pos x="T6" y="T7"/>
                  </a:cxn>
                </a:cxnLst>
                <a:rect l="T12" t="T13" r="T14" b="T15"/>
                <a:pathLst>
                  <a:path w="21600" h="21600">
                    <a:moveTo>
                      <a:pt x="516" y="9043"/>
                    </a:moveTo>
                    <a:cubicBezTo>
                      <a:pt x="1372" y="4031"/>
                      <a:pt x="5715" y="366"/>
                      <a:pt x="10800" y="367"/>
                    </a:cubicBezTo>
                    <a:cubicBezTo>
                      <a:pt x="15884" y="367"/>
                      <a:pt x="20227" y="4031"/>
                      <a:pt x="21083" y="9043"/>
                    </a:cubicBezTo>
                    <a:lnTo>
                      <a:pt x="21445" y="8981"/>
                    </a:lnTo>
                    <a:cubicBezTo>
                      <a:pt x="20559" y="3793"/>
                      <a:pt x="16062" y="-1"/>
                      <a:pt x="10799" y="0"/>
                    </a:cubicBezTo>
                    <a:cubicBezTo>
                      <a:pt x="5537" y="0"/>
                      <a:pt x="1040" y="3793"/>
                      <a:pt x="154" y="8981"/>
                    </a:cubicBezTo>
                    <a:lnTo>
                      <a:pt x="516" y="9043"/>
                    </a:lnTo>
                    <a:close/>
                  </a:path>
                </a:pathLst>
              </a:cu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6" name="Line 11"/>
              <p:cNvSpPr>
                <a:spLocks noChangeShapeType="1"/>
              </p:cNvSpPr>
              <p:nvPr/>
            </p:nvSpPr>
            <p:spPr bwMode="auto">
              <a:xfrm flipV="1">
                <a:off x="3504" y="1968"/>
                <a:ext cx="1968" cy="816"/>
              </a:xfrm>
              <a:prstGeom prst="line">
                <a:avLst/>
              </a:prstGeom>
              <a:noFill/>
              <a:ln w="508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7" name="Line 12"/>
              <p:cNvSpPr>
                <a:spLocks noChangeShapeType="1"/>
              </p:cNvSpPr>
              <p:nvPr/>
            </p:nvSpPr>
            <p:spPr bwMode="auto">
              <a:xfrm>
                <a:off x="2928" y="2256"/>
                <a:ext cx="24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8" name="Line 13"/>
              <p:cNvSpPr>
                <a:spLocks noChangeShapeType="1"/>
              </p:cNvSpPr>
              <p:nvPr/>
            </p:nvSpPr>
            <p:spPr bwMode="auto">
              <a:xfrm flipV="1">
                <a:off x="4032" y="1632"/>
                <a:ext cx="0" cy="163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9" name="Text Box 14"/>
              <p:cNvSpPr txBox="1">
                <a:spLocks noChangeArrowheads="1"/>
              </p:cNvSpPr>
              <p:nvPr/>
            </p:nvSpPr>
            <p:spPr bwMode="auto">
              <a:xfrm>
                <a:off x="3744" y="3072"/>
                <a:ext cx="244" cy="3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800">
                    <a:solidFill>
                      <a:srgbClr val="1C1C1C"/>
                    </a:solidFill>
                    <a:latin typeface="Times New Roman" pitchFamily="18" charset="0"/>
                  </a:rPr>
                  <a:t>y</a:t>
                </a:r>
              </a:p>
            </p:txBody>
          </p:sp>
          <p:sp>
            <p:nvSpPr>
              <p:cNvPr id="14360" name="Text Box 15"/>
              <p:cNvSpPr txBox="1">
                <a:spLocks noChangeArrowheads="1"/>
              </p:cNvSpPr>
              <p:nvPr/>
            </p:nvSpPr>
            <p:spPr bwMode="auto">
              <a:xfrm>
                <a:off x="5184" y="2304"/>
                <a:ext cx="245" cy="3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800">
                    <a:solidFill>
                      <a:srgbClr val="1C1C1C"/>
                    </a:solidFill>
                    <a:latin typeface="Times New Roman" pitchFamily="18" charset="0"/>
                  </a:rPr>
                  <a:t>x</a:t>
                </a:r>
              </a:p>
            </p:txBody>
          </p:sp>
          <p:sp>
            <p:nvSpPr>
              <p:cNvPr id="14361" name="Text Box 16"/>
              <p:cNvSpPr txBox="1">
                <a:spLocks noChangeArrowheads="1"/>
              </p:cNvSpPr>
              <p:nvPr/>
            </p:nvSpPr>
            <p:spPr bwMode="auto">
              <a:xfrm>
                <a:off x="4080" y="1920"/>
                <a:ext cx="244" cy="3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800">
                    <a:solidFill>
                      <a:srgbClr val="1C1C1C"/>
                    </a:solidFill>
                    <a:latin typeface="Times New Roman" pitchFamily="18" charset="0"/>
                  </a:rPr>
                  <a:t>o</a:t>
                </a:r>
              </a:p>
            </p:txBody>
          </p:sp>
          <p:sp>
            <p:nvSpPr>
              <p:cNvPr id="14362" name="Text Box 17"/>
              <p:cNvSpPr txBox="1">
                <a:spLocks noChangeArrowheads="1"/>
              </p:cNvSpPr>
              <p:nvPr/>
            </p:nvSpPr>
            <p:spPr bwMode="auto">
              <a:xfrm>
                <a:off x="4560" y="2976"/>
                <a:ext cx="433" cy="3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800">
                    <a:solidFill>
                      <a:srgbClr val="1C1C1C"/>
                    </a:solidFill>
                    <a:latin typeface="Times New Roman" pitchFamily="18" charset="0"/>
                  </a:rPr>
                  <a:t>mg</a:t>
                </a:r>
              </a:p>
            </p:txBody>
          </p:sp>
          <p:sp>
            <p:nvSpPr>
              <p:cNvPr id="14363" name="Text Box 18"/>
              <p:cNvSpPr txBox="1">
                <a:spLocks noChangeArrowheads="1"/>
              </p:cNvSpPr>
              <p:nvPr/>
            </p:nvSpPr>
            <p:spPr bwMode="auto">
              <a:xfrm>
                <a:off x="5136" y="1968"/>
                <a:ext cx="249" cy="3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800">
                    <a:solidFill>
                      <a:srgbClr val="1C1C1C"/>
                    </a:solidFill>
                    <a:latin typeface="Times New Roman" pitchFamily="18" charset="0"/>
                    <a:cs typeface="Times New Roman" pitchFamily="18" charset="0"/>
                  </a:rPr>
                  <a:t>α</a:t>
                </a:r>
                <a:endParaRPr kumimoji="1" lang="en-US" altLang="zh-CN" sz="2800">
                  <a:solidFill>
                    <a:srgbClr val="1C1C1C"/>
                  </a:solidFill>
                  <a:latin typeface="Times New Roman" pitchFamily="18" charset="0"/>
                </a:endParaRPr>
              </a:p>
            </p:txBody>
          </p:sp>
          <p:sp>
            <p:nvSpPr>
              <p:cNvPr id="14364" name="Line 19"/>
              <p:cNvSpPr>
                <a:spLocks noChangeShapeType="1"/>
              </p:cNvSpPr>
              <p:nvPr/>
            </p:nvSpPr>
            <p:spPr bwMode="auto">
              <a:xfrm flipV="1">
                <a:off x="3504" y="2256"/>
                <a:ext cx="528" cy="52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65" name="Text Box 20"/>
              <p:cNvSpPr txBox="1">
                <a:spLocks noChangeArrowheads="1"/>
              </p:cNvSpPr>
              <p:nvPr/>
            </p:nvSpPr>
            <p:spPr bwMode="auto">
              <a:xfrm>
                <a:off x="3552" y="2304"/>
                <a:ext cx="205" cy="3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800">
                    <a:solidFill>
                      <a:srgbClr val="1C1C1C"/>
                    </a:solidFill>
                    <a:latin typeface="Times New Roman" pitchFamily="18" charset="0"/>
                    <a:cs typeface="Times New Roman" pitchFamily="18" charset="0"/>
                  </a:rPr>
                  <a:t>r</a:t>
                </a:r>
                <a:endParaRPr kumimoji="1" lang="en-US" altLang="zh-CN" sz="2800">
                  <a:solidFill>
                    <a:srgbClr val="1C1C1C"/>
                  </a:solidFill>
                  <a:latin typeface="Times New Roman" pitchFamily="18" charset="0"/>
                </a:endParaRPr>
              </a:p>
            </p:txBody>
          </p:sp>
        </p:grpSp>
      </p:grpSp>
      <p:grpSp>
        <p:nvGrpSpPr>
          <p:cNvPr id="229397" name="Group 21"/>
          <p:cNvGrpSpPr>
            <a:grpSpLocks/>
          </p:cNvGrpSpPr>
          <p:nvPr/>
        </p:nvGrpSpPr>
        <p:grpSpPr bwMode="auto">
          <a:xfrm>
            <a:off x="669925" y="1654175"/>
            <a:ext cx="3883025" cy="1997075"/>
            <a:chOff x="422" y="1042"/>
            <a:chExt cx="2446" cy="1258"/>
          </a:xfrm>
        </p:grpSpPr>
        <p:graphicFrame>
          <p:nvGraphicFramePr>
            <p:cNvPr id="14350" name="Object 22"/>
            <p:cNvGraphicFramePr>
              <a:graphicFrameLocks noChangeAspect="1"/>
            </p:cNvGraphicFramePr>
            <p:nvPr/>
          </p:nvGraphicFramePr>
          <p:xfrm>
            <a:off x="528" y="1200"/>
            <a:ext cx="2340" cy="1100"/>
          </p:xfrm>
          <a:graphic>
            <a:graphicData uri="http://schemas.openxmlformats.org/presentationml/2006/ole">
              <mc:AlternateContent xmlns:mc="http://schemas.openxmlformats.org/markup-compatibility/2006">
                <mc:Choice xmlns:v="urn:schemas-microsoft-com:vml" Requires="v">
                  <p:oleObj spid="_x0000_s14400" name="Equation" r:id="rId12" imgW="1726451" imgH="812447" progId="Equation.DSMT4">
                    <p:embed/>
                  </p:oleObj>
                </mc:Choice>
                <mc:Fallback>
                  <p:oleObj name="Equation" r:id="rId12" imgW="1726451" imgH="812447" progId="Equation.DSMT4">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 y="1200"/>
                          <a:ext cx="2340" cy="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1" name="Text Box 23"/>
            <p:cNvSpPr txBox="1">
              <a:spLocks noChangeArrowheads="1"/>
            </p:cNvSpPr>
            <p:nvPr/>
          </p:nvSpPr>
          <p:spPr bwMode="auto">
            <a:xfrm>
              <a:off x="422" y="1042"/>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FF3300"/>
                  </a:solidFill>
                  <a:latin typeface="Times New Roman" pitchFamily="18" charset="0"/>
                  <a:ea typeface="黑体" pitchFamily="49" charset="-122"/>
                </a:rPr>
                <a:t>解</a:t>
              </a:r>
            </a:p>
          </p:txBody>
        </p:sp>
      </p:grpSp>
      <p:grpSp>
        <p:nvGrpSpPr>
          <p:cNvPr id="229400" name="Group 24"/>
          <p:cNvGrpSpPr>
            <a:grpSpLocks/>
          </p:cNvGrpSpPr>
          <p:nvPr/>
        </p:nvGrpSpPr>
        <p:grpSpPr bwMode="auto">
          <a:xfrm>
            <a:off x="914400" y="4724400"/>
            <a:ext cx="3490913" cy="566738"/>
            <a:chOff x="576" y="2976"/>
            <a:chExt cx="2199" cy="357"/>
          </a:xfrm>
        </p:grpSpPr>
        <p:graphicFrame>
          <p:nvGraphicFramePr>
            <p:cNvPr id="14348" name="Object 25"/>
            <p:cNvGraphicFramePr>
              <a:graphicFrameLocks noChangeAspect="1"/>
            </p:cNvGraphicFramePr>
            <p:nvPr/>
          </p:nvGraphicFramePr>
          <p:xfrm>
            <a:off x="1200" y="2976"/>
            <a:ext cx="1575" cy="357"/>
          </p:xfrm>
          <a:graphic>
            <a:graphicData uri="http://schemas.openxmlformats.org/presentationml/2006/ole">
              <mc:AlternateContent xmlns:mc="http://schemas.openxmlformats.org/markup-compatibility/2006">
                <mc:Choice xmlns:v="urn:schemas-microsoft-com:vml" Requires="v">
                  <p:oleObj spid="_x0000_s14401" name="Equation" r:id="rId14" imgW="1091726" imgH="228501" progId="Equation.DSMT4">
                    <p:embed/>
                  </p:oleObj>
                </mc:Choice>
                <mc:Fallback>
                  <p:oleObj name="Equation" r:id="rId14" imgW="1091726" imgH="228501"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0" y="2976"/>
                          <a:ext cx="157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Text Box 26"/>
            <p:cNvSpPr txBox="1">
              <a:spLocks noChangeArrowheads="1"/>
            </p:cNvSpPr>
            <p:nvPr/>
          </p:nvSpPr>
          <p:spPr bwMode="auto">
            <a:xfrm>
              <a:off x="576" y="297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a:t>
              </a:r>
            </a:p>
          </p:txBody>
        </p:sp>
      </p:grpSp>
      <p:sp>
        <p:nvSpPr>
          <p:cNvPr id="229403" name="Line 27"/>
          <p:cNvSpPr>
            <a:spLocks noChangeShapeType="1"/>
          </p:cNvSpPr>
          <p:nvPr/>
        </p:nvSpPr>
        <p:spPr bwMode="auto">
          <a:xfrm>
            <a:off x="6027738" y="2881313"/>
            <a:ext cx="1366837" cy="206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6" name="Line 28"/>
          <p:cNvSpPr>
            <a:spLocks noChangeShapeType="1"/>
          </p:cNvSpPr>
          <p:nvPr/>
        </p:nvSpPr>
        <p:spPr bwMode="auto">
          <a:xfrm flipH="1" flipV="1">
            <a:off x="5580063" y="2708275"/>
            <a:ext cx="431800" cy="7921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5" name="Line 29"/>
          <p:cNvSpPr>
            <a:spLocks noChangeShapeType="1"/>
          </p:cNvSpPr>
          <p:nvPr/>
        </p:nvSpPr>
        <p:spPr bwMode="auto">
          <a:xfrm>
            <a:off x="5997575" y="2665413"/>
            <a:ext cx="0" cy="7921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403"/>
                                        </p:tgtEl>
                                        <p:attrNameLst>
                                          <p:attrName>style.visibility</p:attrName>
                                        </p:attrNameLst>
                                      </p:cBhvr>
                                      <p:to>
                                        <p:strVal val="visible"/>
                                      </p:to>
                                    </p:set>
                                    <p:animEffect transition="in" filter="wipe(left)">
                                      <p:cBhvr>
                                        <p:cTn id="7" dur="500"/>
                                        <p:tgtEl>
                                          <p:spTgt spid="229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9405"/>
                                        </p:tgtEl>
                                        <p:attrNameLst>
                                          <p:attrName>style.visibility</p:attrName>
                                        </p:attrNameLst>
                                      </p:cBhvr>
                                      <p:to>
                                        <p:strVal val="visible"/>
                                      </p:to>
                                    </p:set>
                                    <p:animEffect transition="in" filter="wipe(down)">
                                      <p:cBhvr>
                                        <p:cTn id="12" dur="500"/>
                                        <p:tgtEl>
                                          <p:spTgt spid="229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29397"/>
                                        </p:tgtEl>
                                        <p:attrNameLst>
                                          <p:attrName>style.visibility</p:attrName>
                                        </p:attrNameLst>
                                      </p:cBhvr>
                                      <p:to>
                                        <p:strVal val="visible"/>
                                      </p:to>
                                    </p:set>
                                    <p:animEffect transition="in" filter="checkerboard(across)">
                                      <p:cBhvr>
                                        <p:cTn id="17" dur="500"/>
                                        <p:tgtEl>
                                          <p:spTgt spid="22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9379"/>
                                        </p:tgtEl>
                                        <p:attrNameLst>
                                          <p:attrName>style.visibility</p:attrName>
                                        </p:attrNameLst>
                                      </p:cBhvr>
                                      <p:to>
                                        <p:strVal val="visible"/>
                                      </p:to>
                                    </p:set>
                                    <p:animEffect transition="in" filter="dissolve">
                                      <p:cBhvr>
                                        <p:cTn id="22" dur="500"/>
                                        <p:tgtEl>
                                          <p:spTgt spid="2293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229400"/>
                                        </p:tgtEl>
                                        <p:attrNameLst>
                                          <p:attrName>style.visibility</p:attrName>
                                        </p:attrNameLst>
                                      </p:cBhvr>
                                      <p:to>
                                        <p:strVal val="visible"/>
                                      </p:to>
                                    </p:set>
                                    <p:animEffect transition="in" filter="randombar(horizontal)">
                                      <p:cBhvr>
                                        <p:cTn id="27" dur="500"/>
                                        <p:tgtEl>
                                          <p:spTgt spid="229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9380"/>
                                        </p:tgtEl>
                                        <p:attrNameLst>
                                          <p:attrName>style.visibility</p:attrName>
                                        </p:attrNameLst>
                                      </p:cBhvr>
                                      <p:to>
                                        <p:strVal val="visible"/>
                                      </p:to>
                                    </p:set>
                                    <p:animEffect transition="in" filter="dissolve">
                                      <p:cBhvr>
                                        <p:cTn id="32" dur="500"/>
                                        <p:tgtEl>
                                          <p:spTgt spid="2293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9378"/>
                                        </p:tgtEl>
                                        <p:attrNameLst>
                                          <p:attrName>style.visibility</p:attrName>
                                        </p:attrNameLst>
                                      </p:cBhvr>
                                      <p:to>
                                        <p:strVal val="visible"/>
                                      </p:to>
                                    </p:set>
                                    <p:animEffect transition="in" filter="dissolve">
                                      <p:cBhvr>
                                        <p:cTn id="37" dur="500"/>
                                        <p:tgtEl>
                                          <p:spTgt spid="2293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29381"/>
                                        </p:tgtEl>
                                        <p:attrNameLst>
                                          <p:attrName>style.visibility</p:attrName>
                                        </p:attrNameLst>
                                      </p:cBhvr>
                                      <p:to>
                                        <p:strVal val="visible"/>
                                      </p:to>
                                    </p:set>
                                    <p:animEffect transition="in" filter="dissolve">
                                      <p:cBhvr>
                                        <p:cTn id="42" dur="500"/>
                                        <p:tgtEl>
                                          <p:spTgt spid="22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03" grpId="0" animBg="1"/>
      <p:bldP spid="2294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059113"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0099" name="Oval 3"/>
          <p:cNvSpPr>
            <a:spLocks noChangeArrowheads="1"/>
          </p:cNvSpPr>
          <p:nvPr/>
        </p:nvSpPr>
        <p:spPr bwMode="auto">
          <a:xfrm>
            <a:off x="3130550"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010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536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536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103" name="Rectangle 7"/>
          <p:cNvSpPr>
            <a:spLocks noChangeArrowheads="1"/>
          </p:cNvSpPr>
          <p:nvPr/>
        </p:nvSpPr>
        <p:spPr bwMode="auto">
          <a:xfrm>
            <a:off x="179388" y="1412875"/>
            <a:ext cx="4859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a:t>
            </a:r>
            <a:r>
              <a:rPr kumimoji="1" lang="zh-CN" altLang="en-US" sz="2800" b="1">
                <a:solidFill>
                  <a:srgbClr val="CC0000"/>
                </a:solidFill>
              </a:rPr>
              <a:t>基本形式的拉格朗日方程</a:t>
            </a:r>
          </a:p>
        </p:txBody>
      </p:sp>
      <p:grpSp>
        <p:nvGrpSpPr>
          <p:cNvPr id="15368" name="Group 37"/>
          <p:cNvGrpSpPr>
            <a:grpSpLocks/>
          </p:cNvGrpSpPr>
          <p:nvPr/>
        </p:nvGrpSpPr>
        <p:grpSpPr bwMode="auto">
          <a:xfrm>
            <a:off x="468313" y="914400"/>
            <a:ext cx="5903912" cy="482600"/>
            <a:chOff x="295" y="428"/>
            <a:chExt cx="3689" cy="289"/>
          </a:xfrm>
        </p:grpSpPr>
        <p:sp>
          <p:nvSpPr>
            <p:cNvPr id="15381" name="Rectangle 38"/>
            <p:cNvSpPr>
              <a:spLocks noChangeArrowheads="1"/>
            </p:cNvSpPr>
            <p:nvPr/>
          </p:nvSpPr>
          <p:spPr bwMode="auto">
            <a:xfrm>
              <a:off x="295" y="443"/>
              <a:ext cx="1076"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00"/>
                  </a:solidFill>
                  <a:latin typeface="Times New Roman" pitchFamily="18" charset="0"/>
                  <a:ea typeface="楷体_GB2312" pitchFamily="49" charset="-122"/>
                  <a:cs typeface="Times New Roman" pitchFamily="18" charset="0"/>
                </a:rPr>
                <a:t>从牛顿定律</a:t>
              </a:r>
              <a:r>
                <a:rPr lang="zh-CN" altLang="en-US" sz="2400" b="1">
                  <a:solidFill>
                    <a:srgbClr val="000000"/>
                  </a:solidFill>
                  <a:latin typeface="Arial" pitchFamily="34" charset="0"/>
                  <a:ea typeface="楷体_GB2312" pitchFamily="49" charset="-122"/>
                  <a:cs typeface="Times New Roman" pitchFamily="18" charset="0"/>
                </a:rPr>
                <a:t> </a:t>
              </a:r>
              <a:endParaRPr lang="zh-CN" altLang="en-US">
                <a:solidFill>
                  <a:srgbClr val="000000"/>
                </a:solidFill>
                <a:latin typeface="Arial" pitchFamily="34" charset="0"/>
                <a:ea typeface="楷体_GB2312" pitchFamily="49" charset="-122"/>
                <a:cs typeface="Times New Roman" pitchFamily="18" charset="0"/>
              </a:endParaRPr>
            </a:p>
          </p:txBody>
        </p:sp>
        <p:graphicFrame>
          <p:nvGraphicFramePr>
            <p:cNvPr id="15382" name="Object 39"/>
            <p:cNvGraphicFramePr>
              <a:graphicFrameLocks noChangeAspect="1"/>
            </p:cNvGraphicFramePr>
            <p:nvPr/>
          </p:nvGraphicFramePr>
          <p:xfrm>
            <a:off x="1338" y="482"/>
            <a:ext cx="231" cy="177"/>
          </p:xfrm>
          <a:graphic>
            <a:graphicData uri="http://schemas.openxmlformats.org/presentationml/2006/ole">
              <mc:AlternateContent xmlns:mc="http://schemas.openxmlformats.org/markup-compatibility/2006">
                <mc:Choice xmlns:v="urn:schemas-microsoft-com:vml" Requires="v">
                  <p:oleObj spid="_x0000_s15404" name="公式" r:id="rId4" imgW="203024" imgH="152268" progId="Equation.3">
                    <p:embed/>
                  </p:oleObj>
                </mc:Choice>
                <mc:Fallback>
                  <p:oleObj name="公式" r:id="rId4" imgW="203024" imgH="152268"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482"/>
                          <a:ext cx="2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40"/>
            <p:cNvSpPr>
              <a:spLocks noChangeArrowheads="1"/>
            </p:cNvSpPr>
            <p:nvPr/>
          </p:nvSpPr>
          <p:spPr bwMode="auto">
            <a:xfrm>
              <a:off x="1519" y="428"/>
              <a:ext cx="246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00"/>
                  </a:solidFill>
                  <a:latin typeface="Times New Roman" pitchFamily="18" charset="0"/>
                  <a:ea typeface="楷体_GB2312" pitchFamily="49" charset="-122"/>
                  <a:cs typeface="Times New Roman" pitchFamily="18" charset="0"/>
                </a:rPr>
                <a:t>广义坐标表示的动力学方程</a:t>
              </a:r>
              <a:r>
                <a:rPr lang="zh-CN" altLang="en-US" sz="2400" b="1">
                  <a:solidFill>
                    <a:srgbClr val="000000"/>
                  </a:solidFill>
                  <a:latin typeface="Arial" pitchFamily="34" charset="0"/>
                  <a:ea typeface="楷体_GB2312" pitchFamily="49" charset="-122"/>
                  <a:cs typeface="Times New Roman" pitchFamily="18" charset="0"/>
                </a:rPr>
                <a:t> </a:t>
              </a:r>
              <a:endParaRPr lang="zh-CN" altLang="en-US">
                <a:solidFill>
                  <a:srgbClr val="000000"/>
                </a:solidFill>
                <a:latin typeface="Arial" pitchFamily="34" charset="0"/>
                <a:ea typeface="楷体_GB2312" pitchFamily="49" charset="-122"/>
                <a:cs typeface="Times New Roman" pitchFamily="18" charset="0"/>
              </a:endParaRPr>
            </a:p>
          </p:txBody>
        </p:sp>
      </p:grpSp>
      <p:grpSp>
        <p:nvGrpSpPr>
          <p:cNvPr id="260137" name="Group 41"/>
          <p:cNvGrpSpPr>
            <a:grpSpLocks/>
          </p:cNvGrpSpPr>
          <p:nvPr/>
        </p:nvGrpSpPr>
        <p:grpSpPr bwMode="auto">
          <a:xfrm>
            <a:off x="900113" y="1989138"/>
            <a:ext cx="6067425" cy="1192212"/>
            <a:chOff x="566" y="898"/>
            <a:chExt cx="3822" cy="751"/>
          </a:xfrm>
        </p:grpSpPr>
        <p:graphicFrame>
          <p:nvGraphicFramePr>
            <p:cNvPr id="15379" name="Object 42"/>
            <p:cNvGraphicFramePr>
              <a:graphicFrameLocks noChangeAspect="1"/>
            </p:cNvGraphicFramePr>
            <p:nvPr/>
          </p:nvGraphicFramePr>
          <p:xfrm>
            <a:off x="672" y="1248"/>
            <a:ext cx="3716" cy="401"/>
          </p:xfrm>
          <a:graphic>
            <a:graphicData uri="http://schemas.openxmlformats.org/presentationml/2006/ole">
              <mc:AlternateContent xmlns:mc="http://schemas.openxmlformats.org/markup-compatibility/2006">
                <mc:Choice xmlns:v="urn:schemas-microsoft-com:vml" Requires="v">
                  <p:oleObj spid="_x0000_s15405" name="Equation" r:id="rId6" imgW="2197100" imgH="266700" progId="Equation.DSMT4">
                    <p:embed/>
                  </p:oleObj>
                </mc:Choice>
                <mc:Fallback>
                  <p:oleObj name="Equation" r:id="rId6" imgW="2197100" imgH="266700" progId="Equation.DSMT4">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1248"/>
                          <a:ext cx="3716" cy="4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0" name="Text Box 43"/>
            <p:cNvSpPr txBox="1">
              <a:spLocks noChangeArrowheads="1"/>
            </p:cNvSpPr>
            <p:nvPr/>
          </p:nvSpPr>
          <p:spPr bwMode="auto">
            <a:xfrm>
              <a:off x="566" y="898"/>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由牛顿运动定律</a:t>
              </a:r>
              <a:endParaRPr kumimoji="1" lang="zh-CN" altLang="en-US" sz="2400" b="1">
                <a:latin typeface="Times New Roman" pitchFamily="18" charset="0"/>
              </a:endParaRPr>
            </a:p>
          </p:txBody>
        </p:sp>
      </p:grpSp>
      <p:grpSp>
        <p:nvGrpSpPr>
          <p:cNvPr id="260150" name="Group 54"/>
          <p:cNvGrpSpPr>
            <a:grpSpLocks/>
          </p:cNvGrpSpPr>
          <p:nvPr/>
        </p:nvGrpSpPr>
        <p:grpSpPr bwMode="auto">
          <a:xfrm>
            <a:off x="684213" y="3716338"/>
            <a:ext cx="7688262" cy="636587"/>
            <a:chOff x="431" y="2341"/>
            <a:chExt cx="4843" cy="401"/>
          </a:xfrm>
        </p:grpSpPr>
        <p:graphicFrame>
          <p:nvGraphicFramePr>
            <p:cNvPr id="15377" name="Object 45"/>
            <p:cNvGraphicFramePr>
              <a:graphicFrameLocks noChangeAspect="1"/>
            </p:cNvGraphicFramePr>
            <p:nvPr/>
          </p:nvGraphicFramePr>
          <p:xfrm>
            <a:off x="431" y="2341"/>
            <a:ext cx="4231" cy="401"/>
          </p:xfrm>
          <a:graphic>
            <a:graphicData uri="http://schemas.openxmlformats.org/presentationml/2006/ole">
              <mc:AlternateContent xmlns:mc="http://schemas.openxmlformats.org/markup-compatibility/2006">
                <mc:Choice xmlns:v="urn:schemas-microsoft-com:vml" Requires="v">
                  <p:oleObj spid="_x0000_s15406" name="Equation" r:id="rId8" imgW="2501900" imgH="266700" progId="Equation.DSMT4">
                    <p:embed/>
                  </p:oleObj>
                </mc:Choice>
                <mc:Fallback>
                  <p:oleObj name="Equation" r:id="rId8" imgW="2501900" imgH="266700" progId="Equation.DSMT4">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 y="2341"/>
                          <a:ext cx="4231" cy="4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8" name="Text Box 46"/>
            <p:cNvSpPr txBox="1">
              <a:spLocks noChangeArrowheads="1"/>
            </p:cNvSpPr>
            <p:nvPr/>
          </p:nvSpPr>
          <p:spPr bwMode="auto">
            <a:xfrm>
              <a:off x="4195" y="2387"/>
              <a:ext cx="107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latin typeface="Times New Roman" pitchFamily="18" charset="0"/>
                </a:rPr>
                <a:t>达朗伯原理</a:t>
              </a:r>
            </a:p>
          </p:txBody>
        </p:sp>
      </p:grpSp>
      <p:grpSp>
        <p:nvGrpSpPr>
          <p:cNvPr id="260151" name="Group 55"/>
          <p:cNvGrpSpPr>
            <a:grpSpLocks/>
          </p:cNvGrpSpPr>
          <p:nvPr/>
        </p:nvGrpSpPr>
        <p:grpSpPr bwMode="auto">
          <a:xfrm>
            <a:off x="792163" y="4724400"/>
            <a:ext cx="7683500" cy="1030288"/>
            <a:chOff x="499" y="2976"/>
            <a:chExt cx="4840" cy="649"/>
          </a:xfrm>
        </p:grpSpPr>
        <p:sp>
          <p:nvSpPr>
            <p:cNvPr id="15375" name="Text Box 48"/>
            <p:cNvSpPr txBox="1">
              <a:spLocks noChangeArrowheads="1"/>
            </p:cNvSpPr>
            <p:nvPr/>
          </p:nvSpPr>
          <p:spPr bwMode="auto">
            <a:xfrm>
              <a:off x="3424" y="3067"/>
              <a:ext cx="19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latin typeface="Times New Roman" pitchFamily="18" charset="0"/>
                </a:rPr>
                <a:t>达朗伯</a:t>
              </a:r>
              <a:r>
                <a:rPr kumimoji="1" lang="en-US" altLang="zh-CN" sz="2400" b="1">
                  <a:latin typeface="Times New Roman" pitchFamily="18" charset="0"/>
                </a:rPr>
                <a:t>-</a:t>
              </a:r>
              <a:r>
                <a:rPr kumimoji="1" lang="zh-CN" altLang="en-US" sz="2400" b="1">
                  <a:latin typeface="Times New Roman" pitchFamily="18" charset="0"/>
                </a:rPr>
                <a:t>拉格朗日方程</a:t>
              </a:r>
            </a:p>
          </p:txBody>
        </p:sp>
        <p:graphicFrame>
          <p:nvGraphicFramePr>
            <p:cNvPr id="15376" name="Object 49"/>
            <p:cNvGraphicFramePr>
              <a:graphicFrameLocks noChangeAspect="1"/>
            </p:cNvGraphicFramePr>
            <p:nvPr/>
          </p:nvGraphicFramePr>
          <p:xfrm>
            <a:off x="499" y="2976"/>
            <a:ext cx="2252" cy="649"/>
          </p:xfrm>
          <a:graphic>
            <a:graphicData uri="http://schemas.openxmlformats.org/presentationml/2006/ole">
              <mc:AlternateContent xmlns:mc="http://schemas.openxmlformats.org/markup-compatibility/2006">
                <mc:Choice xmlns:v="urn:schemas-microsoft-com:vml" Requires="v">
                  <p:oleObj spid="_x0000_s15407" name="Equation" r:id="rId10" imgW="1307532" imgH="431613" progId="Equation.DSMT4">
                    <p:embed/>
                  </p:oleObj>
                </mc:Choice>
                <mc:Fallback>
                  <p:oleObj name="Equation" r:id="rId10" imgW="1307532" imgH="431613" progId="Equation.DSMT4">
                    <p:embed/>
                    <p:pic>
                      <p:nvPicPr>
                        <p:cNvPr id="0"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 y="2976"/>
                          <a:ext cx="2252" cy="64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0146" name="Rectangle 50"/>
          <p:cNvSpPr>
            <a:spLocks noChangeArrowheads="1"/>
          </p:cNvSpPr>
          <p:nvPr/>
        </p:nvSpPr>
        <p:spPr bwMode="auto">
          <a:xfrm>
            <a:off x="468313" y="3141663"/>
            <a:ext cx="6561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00FF"/>
                </a:solidFill>
                <a:latin typeface="楷体_GB2312" pitchFamily="49" charset="-122"/>
                <a:ea typeface="楷体_GB2312" pitchFamily="49" charset="-122"/>
              </a:rPr>
              <a:t>1. </a:t>
            </a:r>
            <a:r>
              <a:rPr lang="zh-CN" altLang="en-US" sz="2400" b="1">
                <a:solidFill>
                  <a:srgbClr val="FF00FF"/>
                </a:solidFill>
                <a:latin typeface="楷体_GB2312" pitchFamily="49" charset="-122"/>
                <a:ea typeface="楷体_GB2312" pitchFamily="49" charset="-122"/>
              </a:rPr>
              <a:t>把动力学问题化为静力学问题，对</a:t>
            </a:r>
            <a:r>
              <a:rPr lang="zh-CN" altLang="en-US" sz="2400" b="1" i="1">
                <a:solidFill>
                  <a:srgbClr val="FF00FF"/>
                </a:solidFill>
                <a:latin typeface="楷体_GB2312" pitchFamily="49" charset="-122"/>
                <a:ea typeface="楷体_GB2312" pitchFamily="49" charset="-122"/>
              </a:rPr>
              <a:t> </a:t>
            </a:r>
            <a:r>
              <a:rPr lang="en-US" altLang="zh-CN" sz="2400" b="1" i="1">
                <a:solidFill>
                  <a:srgbClr val="FF00FF"/>
                </a:solidFill>
                <a:latin typeface="Times New Roman" pitchFamily="18" charset="0"/>
                <a:ea typeface="楷体_GB2312" pitchFamily="49" charset="-122"/>
              </a:rPr>
              <a:t>n</a:t>
            </a:r>
            <a:r>
              <a:rPr lang="en-US" altLang="zh-CN" sz="2400" b="1">
                <a:solidFill>
                  <a:srgbClr val="FF00FF"/>
                </a:solidFill>
                <a:latin typeface="Times New Roman" pitchFamily="18" charset="0"/>
                <a:ea typeface="楷体_GB2312" pitchFamily="49" charset="-122"/>
              </a:rPr>
              <a:t> </a:t>
            </a:r>
            <a:r>
              <a:rPr lang="zh-CN" altLang="en-US" sz="2400" b="1">
                <a:solidFill>
                  <a:srgbClr val="FF00FF"/>
                </a:solidFill>
                <a:latin typeface="楷体_GB2312" pitchFamily="49" charset="-122"/>
                <a:ea typeface="楷体_GB2312" pitchFamily="49" charset="-122"/>
              </a:rPr>
              <a:t>个质点</a:t>
            </a:r>
            <a:endParaRPr lang="zh-CN" altLang="en-US">
              <a:latin typeface="Arial" pitchFamily="34" charset="0"/>
            </a:endParaRPr>
          </a:p>
        </p:txBody>
      </p:sp>
      <p:sp>
        <p:nvSpPr>
          <p:cNvPr id="260148" name="Rectangle 52"/>
          <p:cNvSpPr>
            <a:spLocks noChangeArrowheads="1"/>
          </p:cNvSpPr>
          <p:nvPr/>
        </p:nvSpPr>
        <p:spPr bwMode="auto">
          <a:xfrm>
            <a:off x="468313" y="4365625"/>
            <a:ext cx="217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00FF"/>
                </a:solidFill>
                <a:latin typeface="楷体_GB2312" pitchFamily="49" charset="-122"/>
                <a:ea typeface="楷体_GB2312" pitchFamily="49" charset="-122"/>
              </a:rPr>
              <a:t>2. </a:t>
            </a:r>
            <a:r>
              <a:rPr lang="zh-CN" altLang="en-US" sz="2400" b="1">
                <a:solidFill>
                  <a:srgbClr val="FF00FF"/>
                </a:solidFill>
                <a:latin typeface="楷体_GB2312" pitchFamily="49" charset="-122"/>
                <a:ea typeface="楷体_GB2312" pitchFamily="49" charset="-122"/>
              </a:rPr>
              <a:t>理想约束时</a:t>
            </a:r>
            <a:endParaRPr lang="zh-CN" altLang="en-US">
              <a:latin typeface="Arial" pitchFamily="34" charset="0"/>
            </a:endParaRPr>
          </a:p>
        </p:txBody>
      </p:sp>
      <p:sp>
        <p:nvSpPr>
          <p:cNvPr id="260149" name="Rectangle 53"/>
          <p:cNvSpPr>
            <a:spLocks noChangeArrowheads="1"/>
          </p:cNvSpPr>
          <p:nvPr/>
        </p:nvSpPr>
        <p:spPr bwMode="auto">
          <a:xfrm>
            <a:off x="611188" y="5734050"/>
            <a:ext cx="721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楷体_GB2312" pitchFamily="49" charset="-122"/>
              </a:rPr>
              <a:t>表述：</a:t>
            </a:r>
            <a:r>
              <a:rPr lang="zh-CN" altLang="en-US" sz="2400" b="1">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有效力（主动力 </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惯性力）的总虚功等于零</a:t>
            </a:r>
            <a:r>
              <a:rPr lang="en-US" altLang="zh-CN" sz="2400" b="1">
                <a:solidFill>
                  <a:srgbClr val="000000"/>
                </a:solidFill>
                <a:latin typeface="Arial" pitchFamily="34" charset="0"/>
                <a:ea typeface="楷体_GB2312" pitchFamily="49" charset="-122"/>
              </a:rPr>
              <a:t>.</a:t>
            </a:r>
            <a:endParaRPr lang="en-US" altLang="zh-CN">
              <a:solidFill>
                <a:srgbClr val="00000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103"/>
                                        </p:tgtEl>
                                        <p:attrNameLst>
                                          <p:attrName>style.visibility</p:attrName>
                                        </p:attrNameLst>
                                      </p:cBhvr>
                                      <p:to>
                                        <p:strVal val="visible"/>
                                      </p:to>
                                    </p:set>
                                    <p:animEffect transition="in" filter="wipe(left)">
                                      <p:cBhvr>
                                        <p:cTn id="7" dur="500"/>
                                        <p:tgtEl>
                                          <p:spTgt spid="260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0137"/>
                                        </p:tgtEl>
                                        <p:attrNameLst>
                                          <p:attrName>style.visibility</p:attrName>
                                        </p:attrNameLst>
                                      </p:cBhvr>
                                      <p:to>
                                        <p:strVal val="visible"/>
                                      </p:to>
                                    </p:set>
                                    <p:animEffect transition="in" filter="checkerboard(across)">
                                      <p:cBhvr>
                                        <p:cTn id="12" dur="500"/>
                                        <p:tgtEl>
                                          <p:spTgt spid="2601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0150"/>
                                        </p:tgtEl>
                                        <p:attrNameLst>
                                          <p:attrName>style.visibility</p:attrName>
                                        </p:attrNameLst>
                                      </p:cBhvr>
                                      <p:to>
                                        <p:strVal val="visible"/>
                                      </p:to>
                                    </p:set>
                                    <p:animEffect transition="in" filter="wipe(left)">
                                      <p:cBhvr>
                                        <p:cTn id="17" dur="500"/>
                                        <p:tgtEl>
                                          <p:spTgt spid="260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0146"/>
                                        </p:tgtEl>
                                        <p:attrNameLst>
                                          <p:attrName>style.visibility</p:attrName>
                                        </p:attrNameLst>
                                      </p:cBhvr>
                                      <p:to>
                                        <p:strVal val="visible"/>
                                      </p:to>
                                    </p:set>
                                    <p:animEffect transition="in" filter="blinds(horizontal)">
                                      <p:cBhvr>
                                        <p:cTn id="22" dur="500"/>
                                        <p:tgtEl>
                                          <p:spTgt spid="2601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0148"/>
                                        </p:tgtEl>
                                        <p:attrNameLst>
                                          <p:attrName>style.visibility</p:attrName>
                                        </p:attrNameLst>
                                      </p:cBhvr>
                                      <p:to>
                                        <p:strVal val="visible"/>
                                      </p:to>
                                    </p:set>
                                    <p:animEffect transition="in" filter="blinds(horizontal)">
                                      <p:cBhvr>
                                        <p:cTn id="27" dur="500"/>
                                        <p:tgtEl>
                                          <p:spTgt spid="2601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0151"/>
                                        </p:tgtEl>
                                        <p:attrNameLst>
                                          <p:attrName>style.visibility</p:attrName>
                                        </p:attrNameLst>
                                      </p:cBhvr>
                                      <p:to>
                                        <p:strVal val="visible"/>
                                      </p:to>
                                    </p:set>
                                    <p:animEffect transition="in" filter="blinds(horizontal)">
                                      <p:cBhvr>
                                        <p:cTn id="32" dur="500"/>
                                        <p:tgtEl>
                                          <p:spTgt spid="260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60149"/>
                                        </p:tgtEl>
                                        <p:attrNameLst>
                                          <p:attrName>style.visibility</p:attrName>
                                        </p:attrNameLst>
                                      </p:cBhvr>
                                      <p:to>
                                        <p:strVal val="visible"/>
                                      </p:to>
                                    </p:set>
                                    <p:animEffect transition="in" filter="checkerboard(across)">
                                      <p:cBhvr>
                                        <p:cTn id="37" dur="500"/>
                                        <p:tgtEl>
                                          <p:spTgt spid="26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3" grpId="0" autoUpdateAnimBg="0"/>
      <p:bldP spid="260146" grpId="0"/>
      <p:bldP spid="260148" grpId="0"/>
      <p:bldP spid="2601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1123"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112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638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639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22"/>
          <p:cNvSpPr>
            <a:spLocks noChangeArrowheads="1"/>
          </p:cNvSpPr>
          <p:nvPr/>
        </p:nvSpPr>
        <p:spPr bwMode="auto">
          <a:xfrm>
            <a:off x="233363" y="836613"/>
            <a:ext cx="2751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00FF"/>
                </a:solidFill>
                <a:latin typeface="Arial" pitchFamily="34" charset="0"/>
                <a:ea typeface="楷体_GB2312" pitchFamily="49" charset="-122"/>
              </a:rPr>
              <a:t>3.  </a:t>
            </a:r>
            <a:r>
              <a:rPr lang="zh-CN" altLang="en-US" sz="2400" b="1">
                <a:solidFill>
                  <a:srgbClr val="FF00FF"/>
                </a:solidFill>
                <a:latin typeface="Arial" pitchFamily="34" charset="0"/>
                <a:ea typeface="楷体_GB2312" pitchFamily="49" charset="-122"/>
              </a:rPr>
              <a:t>用广义坐标表示</a:t>
            </a:r>
            <a:endParaRPr lang="zh-CN" altLang="en-US">
              <a:latin typeface="Arial" pitchFamily="34" charset="0"/>
            </a:endParaRPr>
          </a:p>
        </p:txBody>
      </p:sp>
      <p:graphicFrame>
        <p:nvGraphicFramePr>
          <p:cNvPr id="261143" name="Object 23"/>
          <p:cNvGraphicFramePr>
            <a:graphicFrameLocks noChangeAspect="1"/>
          </p:cNvGraphicFramePr>
          <p:nvPr/>
        </p:nvGraphicFramePr>
        <p:xfrm>
          <a:off x="482600" y="1349375"/>
          <a:ext cx="3657600" cy="1143000"/>
        </p:xfrm>
        <a:graphic>
          <a:graphicData uri="http://schemas.openxmlformats.org/presentationml/2006/ole">
            <mc:AlternateContent xmlns:mc="http://schemas.openxmlformats.org/markup-compatibility/2006">
              <mc:Choice xmlns:v="urn:schemas-microsoft-com:vml" Requires="v">
                <p:oleObj spid="_x0000_s16423" name="Equation" r:id="rId4" imgW="1015559" imgH="444307" progId="Equation.DSMT4">
                  <p:embed/>
                </p:oleObj>
              </mc:Choice>
              <mc:Fallback>
                <p:oleObj name="Equation" r:id="rId4" imgW="1015559" imgH="444307" progId="Equation.DSMT4">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1349375"/>
                        <a:ext cx="3657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44" name="Object 24"/>
          <p:cNvGraphicFramePr>
            <a:graphicFrameLocks noChangeAspect="1"/>
          </p:cNvGraphicFramePr>
          <p:nvPr/>
        </p:nvGraphicFramePr>
        <p:xfrm>
          <a:off x="639763" y="2636838"/>
          <a:ext cx="6338887" cy="1060450"/>
        </p:xfrm>
        <a:graphic>
          <a:graphicData uri="http://schemas.openxmlformats.org/presentationml/2006/ole">
            <mc:AlternateContent xmlns:mc="http://schemas.openxmlformats.org/markup-compatibility/2006">
              <mc:Choice xmlns:v="urn:schemas-microsoft-com:vml" Requires="v">
                <p:oleObj spid="_x0000_s16424" name="Equation" r:id="rId6" imgW="1790700" imgH="444500" progId="Equation.DSMT4">
                  <p:embed/>
                </p:oleObj>
              </mc:Choice>
              <mc:Fallback>
                <p:oleObj name="Equation" r:id="rId6" imgW="1790700" imgH="444500" progId="Equation.DSMT4">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763" y="2636838"/>
                        <a:ext cx="6338887" cy="1060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1145" name="Object 25"/>
          <p:cNvGraphicFramePr>
            <a:graphicFrameLocks noChangeAspect="1"/>
          </p:cNvGraphicFramePr>
          <p:nvPr/>
        </p:nvGraphicFramePr>
        <p:xfrm>
          <a:off x="4826000" y="1341438"/>
          <a:ext cx="3573463" cy="1030287"/>
        </p:xfrm>
        <a:graphic>
          <a:graphicData uri="http://schemas.openxmlformats.org/presentationml/2006/ole">
            <mc:AlternateContent xmlns:mc="http://schemas.openxmlformats.org/markup-compatibility/2006">
              <mc:Choice xmlns:v="urn:schemas-microsoft-com:vml" Requires="v">
                <p:oleObj spid="_x0000_s16425" name="Equation" r:id="rId8" imgW="1307532" imgH="431613" progId="Equation.DSMT4">
                  <p:embed/>
                </p:oleObj>
              </mc:Choice>
              <mc:Fallback>
                <p:oleObj name="Equation" r:id="rId8" imgW="1307532" imgH="431613"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6000" y="1341438"/>
                        <a:ext cx="3573463" cy="10302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1146" name="AutoShape 26"/>
          <p:cNvSpPr>
            <a:spLocks noChangeArrowheads="1"/>
          </p:cNvSpPr>
          <p:nvPr/>
        </p:nvSpPr>
        <p:spPr bwMode="auto">
          <a:xfrm>
            <a:off x="4211638" y="1844675"/>
            <a:ext cx="431800" cy="144463"/>
          </a:xfrm>
          <a:prstGeom prst="rightArrow">
            <a:avLst>
              <a:gd name="adj1" fmla="val 50000"/>
              <a:gd name="adj2" fmla="val 747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1147" name="Object 27"/>
          <p:cNvGraphicFramePr>
            <a:graphicFrameLocks noChangeAspect="1"/>
          </p:cNvGraphicFramePr>
          <p:nvPr/>
        </p:nvGraphicFramePr>
        <p:xfrm>
          <a:off x="531813" y="3789363"/>
          <a:ext cx="8275637" cy="1060450"/>
        </p:xfrm>
        <a:graphic>
          <a:graphicData uri="http://schemas.openxmlformats.org/presentationml/2006/ole">
            <mc:AlternateContent xmlns:mc="http://schemas.openxmlformats.org/markup-compatibility/2006">
              <mc:Choice xmlns:v="urn:schemas-microsoft-com:vml" Requires="v">
                <p:oleObj spid="_x0000_s16426" name="Equation" r:id="rId10" imgW="2654300" imgH="444500" progId="Equation.DSMT4">
                  <p:embed/>
                </p:oleObj>
              </mc:Choice>
              <mc:Fallback>
                <p:oleObj name="Equation" r:id="rId10" imgW="2654300" imgH="444500" progId="Equation.DSMT4">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813" y="3789363"/>
                        <a:ext cx="8275637" cy="1060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1148" name="Object 28"/>
          <p:cNvGraphicFramePr>
            <a:graphicFrameLocks noChangeAspect="1"/>
          </p:cNvGraphicFramePr>
          <p:nvPr/>
        </p:nvGraphicFramePr>
        <p:xfrm>
          <a:off x="768350" y="5013325"/>
          <a:ext cx="6772275" cy="1150938"/>
        </p:xfrm>
        <a:graphic>
          <a:graphicData uri="http://schemas.openxmlformats.org/presentationml/2006/ole">
            <mc:AlternateContent xmlns:mc="http://schemas.openxmlformats.org/markup-compatibility/2006">
              <mc:Choice xmlns:v="urn:schemas-microsoft-com:vml" Requires="v">
                <p:oleObj spid="_x0000_s16427" name="Equation" r:id="rId12" imgW="2171700" imgH="482600" progId="Equation.DSMT4">
                  <p:embed/>
                </p:oleObj>
              </mc:Choice>
              <mc:Fallback>
                <p:oleObj name="Equation" r:id="rId12" imgW="2171700" imgH="482600"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5013325"/>
                        <a:ext cx="6772275" cy="115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1143"/>
                                        </p:tgtEl>
                                        <p:attrNameLst>
                                          <p:attrName>style.visibility</p:attrName>
                                        </p:attrNameLst>
                                      </p:cBhvr>
                                      <p:to>
                                        <p:strVal val="visible"/>
                                      </p:to>
                                    </p:set>
                                    <p:animEffect transition="in" filter="dissolve">
                                      <p:cBhvr>
                                        <p:cTn id="7" dur="500"/>
                                        <p:tgtEl>
                                          <p:spTgt spid="2611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1145"/>
                                        </p:tgtEl>
                                        <p:attrNameLst>
                                          <p:attrName>style.visibility</p:attrName>
                                        </p:attrNameLst>
                                      </p:cBhvr>
                                      <p:to>
                                        <p:strVal val="visible"/>
                                      </p:to>
                                    </p:set>
                                    <p:animEffect transition="in" filter="dissolve">
                                      <p:cBhvr>
                                        <p:cTn id="12" dur="500"/>
                                        <p:tgtEl>
                                          <p:spTgt spid="2611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46"/>
                                        </p:tgtEl>
                                        <p:attrNameLst>
                                          <p:attrName>style.visibility</p:attrName>
                                        </p:attrNameLst>
                                      </p:cBhvr>
                                      <p:to>
                                        <p:strVal val="visible"/>
                                      </p:to>
                                    </p:set>
                                    <p:animEffect transition="in" filter="wipe(left)">
                                      <p:cBhvr>
                                        <p:cTn id="17" dur="500"/>
                                        <p:tgtEl>
                                          <p:spTgt spid="261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1144"/>
                                        </p:tgtEl>
                                        <p:attrNameLst>
                                          <p:attrName>style.visibility</p:attrName>
                                        </p:attrNameLst>
                                      </p:cBhvr>
                                      <p:to>
                                        <p:strVal val="visible"/>
                                      </p:to>
                                    </p:set>
                                    <p:animEffect transition="in" filter="blinds(horizontal)">
                                      <p:cBhvr>
                                        <p:cTn id="22" dur="500"/>
                                        <p:tgtEl>
                                          <p:spTgt spid="2611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1147"/>
                                        </p:tgtEl>
                                        <p:attrNameLst>
                                          <p:attrName>style.visibility</p:attrName>
                                        </p:attrNameLst>
                                      </p:cBhvr>
                                      <p:to>
                                        <p:strVal val="visible"/>
                                      </p:to>
                                    </p:set>
                                    <p:animEffect transition="in" filter="blinds(horizontal)">
                                      <p:cBhvr>
                                        <p:cTn id="27" dur="500"/>
                                        <p:tgtEl>
                                          <p:spTgt spid="2611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1148"/>
                                        </p:tgtEl>
                                        <p:attrNameLst>
                                          <p:attrName>style.visibility</p:attrName>
                                        </p:attrNameLst>
                                      </p:cBhvr>
                                      <p:to>
                                        <p:strVal val="visible"/>
                                      </p:to>
                                    </p:set>
                                    <p:animEffect transition="in" filter="blinds(horizontal)">
                                      <p:cBhvr>
                                        <p:cTn id="32" dur="500"/>
                                        <p:tgtEl>
                                          <p:spTgt spid="26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2147"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214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741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741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2158" name="Object 14"/>
          <p:cNvGraphicFramePr>
            <a:graphicFrameLocks noChangeAspect="1"/>
          </p:cNvGraphicFramePr>
          <p:nvPr/>
        </p:nvGraphicFramePr>
        <p:xfrm>
          <a:off x="912813" y="838200"/>
          <a:ext cx="6772275" cy="1150938"/>
        </p:xfrm>
        <a:graphic>
          <a:graphicData uri="http://schemas.openxmlformats.org/presentationml/2006/ole">
            <mc:AlternateContent xmlns:mc="http://schemas.openxmlformats.org/markup-compatibility/2006">
              <mc:Choice xmlns:v="urn:schemas-microsoft-com:vml" Requires="v">
                <p:oleObj spid="_x0000_s17443" name="Equation" r:id="rId4" imgW="2171700" imgH="482600" progId="Equation.DSMT4">
                  <p:embed/>
                </p:oleObj>
              </mc:Choice>
              <mc:Fallback>
                <p:oleObj name="Equation" r:id="rId4" imgW="2171700" imgH="4826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838200"/>
                        <a:ext cx="6772275" cy="115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2159" name="Group 15"/>
          <p:cNvGrpSpPr>
            <a:grpSpLocks/>
          </p:cNvGrpSpPr>
          <p:nvPr/>
        </p:nvGrpSpPr>
        <p:grpSpPr bwMode="auto">
          <a:xfrm>
            <a:off x="898525" y="1905000"/>
            <a:ext cx="5580063" cy="1030288"/>
            <a:chOff x="566" y="1200"/>
            <a:chExt cx="3515" cy="649"/>
          </a:xfrm>
        </p:grpSpPr>
        <p:graphicFrame>
          <p:nvGraphicFramePr>
            <p:cNvPr id="17421" name="Object 16"/>
            <p:cNvGraphicFramePr>
              <a:graphicFrameLocks noChangeAspect="1"/>
            </p:cNvGraphicFramePr>
            <p:nvPr/>
          </p:nvGraphicFramePr>
          <p:xfrm>
            <a:off x="1536" y="1200"/>
            <a:ext cx="2545" cy="649"/>
          </p:xfrm>
          <a:graphic>
            <a:graphicData uri="http://schemas.openxmlformats.org/presentationml/2006/ole">
              <mc:AlternateContent xmlns:mc="http://schemas.openxmlformats.org/markup-compatibility/2006">
                <mc:Choice xmlns:v="urn:schemas-microsoft-com:vml" Requires="v">
                  <p:oleObj spid="_x0000_s17444" name="Equation" r:id="rId6" imgW="1295400" imgH="431800" progId="Equation.DSMT4">
                    <p:embed/>
                  </p:oleObj>
                </mc:Choice>
                <mc:Fallback>
                  <p:oleObj name="Equation" r:id="rId6" imgW="1295400" imgH="4318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1200"/>
                          <a:ext cx="2545" cy="64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Text Box 17"/>
            <p:cNvSpPr txBox="1">
              <a:spLocks noChangeArrowheads="1"/>
            </p:cNvSpPr>
            <p:nvPr/>
          </p:nvSpPr>
          <p:spPr bwMode="auto">
            <a:xfrm>
              <a:off x="566" y="137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可写为</a:t>
              </a:r>
            </a:p>
          </p:txBody>
        </p:sp>
      </p:grpSp>
      <p:grpSp>
        <p:nvGrpSpPr>
          <p:cNvPr id="262162" name="Group 18"/>
          <p:cNvGrpSpPr>
            <a:grpSpLocks/>
          </p:cNvGrpSpPr>
          <p:nvPr/>
        </p:nvGrpSpPr>
        <p:grpSpPr bwMode="auto">
          <a:xfrm>
            <a:off x="1066800" y="3276600"/>
            <a:ext cx="4775200" cy="2355850"/>
            <a:chOff x="672" y="2064"/>
            <a:chExt cx="3008" cy="1484"/>
          </a:xfrm>
        </p:grpSpPr>
        <p:graphicFrame>
          <p:nvGraphicFramePr>
            <p:cNvPr id="17418" name="Object 19"/>
            <p:cNvGraphicFramePr>
              <a:graphicFrameLocks noChangeAspect="1"/>
            </p:cNvGraphicFramePr>
            <p:nvPr/>
          </p:nvGraphicFramePr>
          <p:xfrm>
            <a:off x="1607" y="2064"/>
            <a:ext cx="1971" cy="668"/>
          </p:xfrm>
          <a:graphic>
            <a:graphicData uri="http://schemas.openxmlformats.org/presentationml/2006/ole">
              <mc:AlternateContent xmlns:mc="http://schemas.openxmlformats.org/markup-compatibility/2006">
                <mc:Choice xmlns:v="urn:schemas-microsoft-com:vml" Requires="v">
                  <p:oleObj spid="_x0000_s17445" name="Equation" r:id="rId8" imgW="1002865" imgH="444307" progId="Equation.DSMT4">
                    <p:embed/>
                  </p:oleObj>
                </mc:Choice>
                <mc:Fallback>
                  <p:oleObj name="Equation" r:id="rId8" imgW="1002865" imgH="444307"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 y="2064"/>
                          <a:ext cx="1971" cy="6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9" name="Object 20"/>
            <p:cNvGraphicFramePr>
              <a:graphicFrameLocks noChangeAspect="1"/>
            </p:cNvGraphicFramePr>
            <p:nvPr/>
          </p:nvGraphicFramePr>
          <p:xfrm>
            <a:off x="1559" y="2880"/>
            <a:ext cx="2121" cy="668"/>
          </p:xfrm>
          <a:graphic>
            <a:graphicData uri="http://schemas.openxmlformats.org/presentationml/2006/ole">
              <mc:AlternateContent xmlns:mc="http://schemas.openxmlformats.org/markup-compatibility/2006">
                <mc:Choice xmlns:v="urn:schemas-microsoft-com:vml" Requires="v">
                  <p:oleObj spid="_x0000_s17446" name="Equation" r:id="rId10" imgW="1079032" imgH="444307" progId="Equation.DSMT4">
                    <p:embed/>
                  </p:oleObj>
                </mc:Choice>
                <mc:Fallback>
                  <p:oleObj name="Equation" r:id="rId10" imgW="1079032" imgH="444307"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9" y="2880"/>
                          <a:ext cx="2121" cy="6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0" name="Text Box 21"/>
            <p:cNvSpPr txBox="1">
              <a:spLocks noChangeArrowheads="1"/>
            </p:cNvSpPr>
            <p:nvPr/>
          </p:nvSpPr>
          <p:spPr bwMode="auto">
            <a:xfrm>
              <a:off x="672" y="220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其中</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2158"/>
                                        </p:tgtEl>
                                        <p:attrNameLst>
                                          <p:attrName>style.visibility</p:attrName>
                                        </p:attrNameLst>
                                      </p:cBhvr>
                                      <p:to>
                                        <p:strVal val="visible"/>
                                      </p:to>
                                    </p:set>
                                    <p:animEffect transition="in" filter="dissolve">
                                      <p:cBhvr>
                                        <p:cTn id="7" dur="500"/>
                                        <p:tgtEl>
                                          <p:spTgt spid="262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2159"/>
                                        </p:tgtEl>
                                        <p:attrNameLst>
                                          <p:attrName>style.visibility</p:attrName>
                                        </p:attrNameLst>
                                      </p:cBhvr>
                                      <p:to>
                                        <p:strVal val="visible"/>
                                      </p:to>
                                    </p:set>
                                    <p:animEffect transition="in" filter="checkerboard(across)">
                                      <p:cBhvr>
                                        <p:cTn id="12" dur="500"/>
                                        <p:tgtEl>
                                          <p:spTgt spid="262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262162"/>
                                        </p:tgtEl>
                                        <p:attrNameLst>
                                          <p:attrName>style.visibility</p:attrName>
                                        </p:attrNameLst>
                                      </p:cBhvr>
                                      <p:to>
                                        <p:strVal val="visible"/>
                                      </p:to>
                                    </p:set>
                                    <p:animEffect transition="in" filter="barn(outHorizontal)">
                                      <p:cBhvr>
                                        <p:cTn id="17" dur="500"/>
                                        <p:tgtEl>
                                          <p:spTgt spid="26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3171"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317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843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843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3183" name="Object 15"/>
          <p:cNvGraphicFramePr>
            <a:graphicFrameLocks noChangeAspect="1"/>
          </p:cNvGraphicFramePr>
          <p:nvPr/>
        </p:nvGraphicFramePr>
        <p:xfrm>
          <a:off x="119063" y="839788"/>
          <a:ext cx="8678862" cy="1004887"/>
        </p:xfrm>
        <a:graphic>
          <a:graphicData uri="http://schemas.openxmlformats.org/presentationml/2006/ole">
            <mc:AlternateContent xmlns:mc="http://schemas.openxmlformats.org/markup-compatibility/2006">
              <mc:Choice xmlns:v="urn:schemas-microsoft-com:vml" Requires="v">
                <p:oleObj spid="_x0000_s18481" name="Equation" r:id="rId4" imgW="3517900" imgH="482600" progId="Equation.DSMT4">
                  <p:embed/>
                </p:oleObj>
              </mc:Choice>
              <mc:Fallback>
                <p:oleObj name="Equation" r:id="rId4" imgW="3517900" imgH="4826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63" y="839788"/>
                        <a:ext cx="8678862" cy="1004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84" name="Object 16"/>
          <p:cNvGraphicFramePr>
            <a:graphicFrameLocks noChangeAspect="1"/>
          </p:cNvGraphicFramePr>
          <p:nvPr/>
        </p:nvGraphicFramePr>
        <p:xfrm>
          <a:off x="361950" y="1936750"/>
          <a:ext cx="4832350" cy="1060450"/>
        </p:xfrm>
        <a:graphic>
          <a:graphicData uri="http://schemas.openxmlformats.org/presentationml/2006/ole">
            <mc:AlternateContent xmlns:mc="http://schemas.openxmlformats.org/markup-compatibility/2006">
              <mc:Choice xmlns:v="urn:schemas-microsoft-com:vml" Requires="v">
                <p:oleObj spid="_x0000_s18482" name="Equation" r:id="rId6" imgW="1548728" imgH="444307" progId="Equation.DSMT4">
                  <p:embed/>
                </p:oleObj>
              </mc:Choice>
              <mc:Fallback>
                <p:oleObj name="Equation" r:id="rId6" imgW="1548728" imgH="444307"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0" y="1936750"/>
                        <a:ext cx="4832350" cy="1060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3185" name="Group 17"/>
          <p:cNvGrpSpPr>
            <a:grpSpLocks/>
          </p:cNvGrpSpPr>
          <p:nvPr/>
        </p:nvGrpSpPr>
        <p:grpSpPr bwMode="auto">
          <a:xfrm>
            <a:off x="5257800" y="1989138"/>
            <a:ext cx="3092450" cy="1090612"/>
            <a:chOff x="3312" y="864"/>
            <a:chExt cx="1948" cy="687"/>
          </a:xfrm>
        </p:grpSpPr>
        <p:sp>
          <p:nvSpPr>
            <p:cNvPr id="18449" name="AutoShape 18"/>
            <p:cNvSpPr>
              <a:spLocks noChangeArrowheads="1"/>
            </p:cNvSpPr>
            <p:nvPr/>
          </p:nvSpPr>
          <p:spPr bwMode="auto">
            <a:xfrm>
              <a:off x="3312" y="1008"/>
              <a:ext cx="432" cy="384"/>
            </a:xfrm>
            <a:prstGeom prst="rightArrow">
              <a:avLst>
                <a:gd name="adj1" fmla="val 50000"/>
                <a:gd name="adj2" fmla="val 28125"/>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50" name="Object 19"/>
            <p:cNvGraphicFramePr>
              <a:graphicFrameLocks noChangeAspect="1"/>
            </p:cNvGraphicFramePr>
            <p:nvPr/>
          </p:nvGraphicFramePr>
          <p:xfrm>
            <a:off x="3888" y="864"/>
            <a:ext cx="1372" cy="687"/>
          </p:xfrm>
          <a:graphic>
            <a:graphicData uri="http://schemas.openxmlformats.org/presentationml/2006/ole">
              <mc:AlternateContent xmlns:mc="http://schemas.openxmlformats.org/markup-compatibility/2006">
                <mc:Choice xmlns:v="urn:schemas-microsoft-com:vml" Requires="v">
                  <p:oleObj spid="_x0000_s18483" name="Equation" r:id="rId8" imgW="698500" imgH="457200" progId="Equation.DSMT4">
                    <p:embed/>
                  </p:oleObj>
                </mc:Choice>
                <mc:Fallback>
                  <p:oleObj name="Equation" r:id="rId8" imgW="698500" imgH="457200"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8" y="864"/>
                          <a:ext cx="1372" cy="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63188" name="Object 20"/>
          <p:cNvGraphicFramePr>
            <a:graphicFrameLocks noChangeAspect="1"/>
          </p:cNvGraphicFramePr>
          <p:nvPr/>
        </p:nvGraphicFramePr>
        <p:xfrm>
          <a:off x="439738" y="2997200"/>
          <a:ext cx="7732712" cy="952500"/>
        </p:xfrm>
        <a:graphic>
          <a:graphicData uri="http://schemas.openxmlformats.org/presentationml/2006/ole">
            <mc:AlternateContent xmlns:mc="http://schemas.openxmlformats.org/markup-compatibility/2006">
              <mc:Choice xmlns:v="urn:schemas-microsoft-com:vml" Requires="v">
                <p:oleObj spid="_x0000_s18484" name="Equation" r:id="rId10" imgW="2679700" imgH="431800" progId="Equation.DSMT4">
                  <p:embed/>
                </p:oleObj>
              </mc:Choice>
              <mc:Fallback>
                <p:oleObj name="Equation" r:id="rId10" imgW="2679700" imgH="4318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738" y="2997200"/>
                        <a:ext cx="7732712" cy="952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3194" name="Group 26"/>
          <p:cNvGrpSpPr>
            <a:grpSpLocks/>
          </p:cNvGrpSpPr>
          <p:nvPr/>
        </p:nvGrpSpPr>
        <p:grpSpPr bwMode="auto">
          <a:xfrm>
            <a:off x="684213" y="3929063"/>
            <a:ext cx="5842000" cy="1012825"/>
            <a:chOff x="431" y="2475"/>
            <a:chExt cx="3680" cy="638"/>
          </a:xfrm>
        </p:grpSpPr>
        <p:graphicFrame>
          <p:nvGraphicFramePr>
            <p:cNvPr id="18447" name="Object 21"/>
            <p:cNvGraphicFramePr>
              <a:graphicFrameLocks noChangeAspect="1"/>
            </p:cNvGraphicFramePr>
            <p:nvPr/>
          </p:nvGraphicFramePr>
          <p:xfrm>
            <a:off x="1056" y="2475"/>
            <a:ext cx="3055" cy="638"/>
          </p:xfrm>
          <a:graphic>
            <a:graphicData uri="http://schemas.openxmlformats.org/presentationml/2006/ole">
              <mc:AlternateContent xmlns:mc="http://schemas.openxmlformats.org/markup-compatibility/2006">
                <mc:Choice xmlns:v="urn:schemas-microsoft-com:vml" Requires="v">
                  <p:oleObj spid="_x0000_s18485" name="Equation" r:id="rId12" imgW="1765300" imgH="482600" progId="Equation.DSMT4">
                    <p:embed/>
                  </p:oleObj>
                </mc:Choice>
                <mc:Fallback>
                  <p:oleObj name="Equation" r:id="rId12" imgW="1765300" imgH="482600"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 y="2475"/>
                          <a:ext cx="3055" cy="6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8" name="Text Box 22"/>
            <p:cNvSpPr txBox="1">
              <a:spLocks noChangeArrowheads="1"/>
            </p:cNvSpPr>
            <p:nvPr/>
          </p:nvSpPr>
          <p:spPr bwMode="auto">
            <a:xfrm>
              <a:off x="431" y="2659"/>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而</a:t>
              </a:r>
            </a:p>
          </p:txBody>
        </p:sp>
      </p:grpSp>
      <p:grpSp>
        <p:nvGrpSpPr>
          <p:cNvPr id="263191" name="Group 23"/>
          <p:cNvGrpSpPr>
            <a:grpSpLocks/>
          </p:cNvGrpSpPr>
          <p:nvPr/>
        </p:nvGrpSpPr>
        <p:grpSpPr bwMode="auto">
          <a:xfrm>
            <a:off x="468313" y="4945063"/>
            <a:ext cx="6686550" cy="1004887"/>
            <a:chOff x="336" y="2880"/>
            <a:chExt cx="4212" cy="633"/>
          </a:xfrm>
        </p:grpSpPr>
        <p:graphicFrame>
          <p:nvGraphicFramePr>
            <p:cNvPr id="18445" name="Object 24"/>
            <p:cNvGraphicFramePr>
              <a:graphicFrameLocks noChangeAspect="1"/>
            </p:cNvGraphicFramePr>
            <p:nvPr/>
          </p:nvGraphicFramePr>
          <p:xfrm>
            <a:off x="719" y="2880"/>
            <a:ext cx="3829" cy="633"/>
          </p:xfrm>
          <a:graphic>
            <a:graphicData uri="http://schemas.openxmlformats.org/presentationml/2006/ole">
              <mc:AlternateContent xmlns:mc="http://schemas.openxmlformats.org/markup-compatibility/2006">
                <mc:Choice xmlns:v="urn:schemas-microsoft-com:vml" Requires="v">
                  <p:oleObj spid="_x0000_s18486" name="Equation" r:id="rId14" imgW="2463800" imgH="482600" progId="Equation.DSMT4">
                    <p:embed/>
                  </p:oleObj>
                </mc:Choice>
                <mc:Fallback>
                  <p:oleObj name="Equation" r:id="rId14" imgW="2463800" imgH="482600" progId="Equation.DSMT4">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9" y="2880"/>
                          <a:ext cx="3829" cy="6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6" name="Text Box 25"/>
            <p:cNvSpPr txBox="1">
              <a:spLocks noChangeArrowheads="1"/>
            </p:cNvSpPr>
            <p:nvPr/>
          </p:nvSpPr>
          <p:spPr bwMode="auto">
            <a:xfrm>
              <a:off x="336" y="302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得</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3183"/>
                                        </p:tgtEl>
                                        <p:attrNameLst>
                                          <p:attrName>style.visibility</p:attrName>
                                        </p:attrNameLst>
                                      </p:cBhvr>
                                      <p:to>
                                        <p:strVal val="visible"/>
                                      </p:to>
                                    </p:set>
                                    <p:animEffect transition="in" filter="dissolve">
                                      <p:cBhvr>
                                        <p:cTn id="7" dur="500"/>
                                        <p:tgtEl>
                                          <p:spTgt spid="263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3184"/>
                                        </p:tgtEl>
                                        <p:attrNameLst>
                                          <p:attrName>style.visibility</p:attrName>
                                        </p:attrNameLst>
                                      </p:cBhvr>
                                      <p:to>
                                        <p:strVal val="visible"/>
                                      </p:to>
                                    </p:set>
                                    <p:animEffect transition="in" filter="dissolve">
                                      <p:cBhvr>
                                        <p:cTn id="12" dur="500"/>
                                        <p:tgtEl>
                                          <p:spTgt spid="263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3185"/>
                                        </p:tgtEl>
                                        <p:attrNameLst>
                                          <p:attrName>style.visibility</p:attrName>
                                        </p:attrNameLst>
                                      </p:cBhvr>
                                      <p:to>
                                        <p:strVal val="visible"/>
                                      </p:to>
                                    </p:set>
                                    <p:animEffect transition="in" filter="checkerboard(across)">
                                      <p:cBhvr>
                                        <p:cTn id="17" dur="500"/>
                                        <p:tgtEl>
                                          <p:spTgt spid="2631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3188"/>
                                        </p:tgtEl>
                                        <p:attrNameLst>
                                          <p:attrName>style.visibility</p:attrName>
                                        </p:attrNameLst>
                                      </p:cBhvr>
                                      <p:to>
                                        <p:strVal val="visible"/>
                                      </p:to>
                                    </p:set>
                                    <p:animEffect transition="in" filter="dissolve">
                                      <p:cBhvr>
                                        <p:cTn id="22" dur="500"/>
                                        <p:tgtEl>
                                          <p:spTgt spid="2631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3194"/>
                                        </p:tgtEl>
                                        <p:attrNameLst>
                                          <p:attrName>style.visibility</p:attrName>
                                        </p:attrNameLst>
                                      </p:cBhvr>
                                      <p:to>
                                        <p:strVal val="visible"/>
                                      </p:to>
                                    </p:set>
                                    <p:animEffect transition="in" filter="blinds(horizontal)">
                                      <p:cBhvr>
                                        <p:cTn id="27" dur="500"/>
                                        <p:tgtEl>
                                          <p:spTgt spid="2631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3191"/>
                                        </p:tgtEl>
                                        <p:attrNameLst>
                                          <p:attrName>style.visibility</p:attrName>
                                        </p:attrNameLst>
                                      </p:cBhvr>
                                      <p:to>
                                        <p:strVal val="visible"/>
                                      </p:to>
                                    </p:set>
                                    <p:animEffect transition="in" filter="blinds(horizontal)">
                                      <p:cBhvr>
                                        <p:cTn id="32" dur="500"/>
                                        <p:tgtEl>
                                          <p:spTgt spid="26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4195"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419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946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946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4210" name="Group 18"/>
          <p:cNvGrpSpPr>
            <a:grpSpLocks/>
          </p:cNvGrpSpPr>
          <p:nvPr/>
        </p:nvGrpSpPr>
        <p:grpSpPr bwMode="auto">
          <a:xfrm>
            <a:off x="609600" y="692150"/>
            <a:ext cx="7499350" cy="1030288"/>
            <a:chOff x="384" y="3504"/>
            <a:chExt cx="4724" cy="649"/>
          </a:xfrm>
        </p:grpSpPr>
        <p:graphicFrame>
          <p:nvGraphicFramePr>
            <p:cNvPr id="19469" name="Object 19"/>
            <p:cNvGraphicFramePr>
              <a:graphicFrameLocks noChangeAspect="1"/>
            </p:cNvGraphicFramePr>
            <p:nvPr/>
          </p:nvGraphicFramePr>
          <p:xfrm>
            <a:off x="912" y="3504"/>
            <a:ext cx="1722" cy="649"/>
          </p:xfrm>
          <a:graphic>
            <a:graphicData uri="http://schemas.openxmlformats.org/presentationml/2006/ole">
              <mc:AlternateContent xmlns:mc="http://schemas.openxmlformats.org/markup-compatibility/2006">
                <mc:Choice xmlns:v="urn:schemas-microsoft-com:vml" Requires="v">
                  <p:oleObj spid="_x0000_s19493" name="Equation" r:id="rId4" imgW="876300" imgH="431800" progId="Equation.DSMT4">
                    <p:embed/>
                  </p:oleObj>
                </mc:Choice>
                <mc:Fallback>
                  <p:oleObj name="Equation" r:id="rId4" imgW="876300" imgH="431800"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3504"/>
                          <a:ext cx="1722" cy="64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0" name="Object 20"/>
            <p:cNvGraphicFramePr>
              <a:graphicFrameLocks noChangeAspect="1"/>
            </p:cNvGraphicFramePr>
            <p:nvPr/>
          </p:nvGraphicFramePr>
          <p:xfrm>
            <a:off x="3312" y="3552"/>
            <a:ext cx="1796" cy="566"/>
          </p:xfrm>
          <a:graphic>
            <a:graphicData uri="http://schemas.openxmlformats.org/presentationml/2006/ole">
              <mc:AlternateContent xmlns:mc="http://schemas.openxmlformats.org/markup-compatibility/2006">
                <mc:Choice xmlns:v="urn:schemas-microsoft-com:vml" Requires="v">
                  <p:oleObj spid="_x0000_s19494" name="Equation" r:id="rId6" imgW="1155700" imgH="431800" progId="Equation.DSMT4">
                    <p:embed/>
                  </p:oleObj>
                </mc:Choice>
                <mc:Fallback>
                  <p:oleObj name="Equation" r:id="rId6" imgW="1155700" imgH="4318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3552"/>
                          <a:ext cx="1796" cy="56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1" name="Text Box 21"/>
            <p:cNvSpPr txBox="1">
              <a:spLocks noChangeArrowheads="1"/>
            </p:cNvSpPr>
            <p:nvPr/>
          </p:nvSpPr>
          <p:spPr bwMode="auto">
            <a:xfrm>
              <a:off x="384" y="364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注意</a:t>
              </a:r>
            </a:p>
          </p:txBody>
        </p:sp>
        <p:sp>
          <p:nvSpPr>
            <p:cNvPr id="19472" name="Text Box 22"/>
            <p:cNvSpPr txBox="1">
              <a:spLocks noChangeArrowheads="1"/>
            </p:cNvSpPr>
            <p:nvPr/>
          </p:nvSpPr>
          <p:spPr bwMode="auto">
            <a:xfrm>
              <a:off x="2688" y="364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得到</a:t>
              </a:r>
            </a:p>
          </p:txBody>
        </p:sp>
      </p:grpSp>
      <p:graphicFrame>
        <p:nvGraphicFramePr>
          <p:cNvPr id="264215" name="Object 23"/>
          <p:cNvGraphicFramePr>
            <a:graphicFrameLocks noChangeAspect="1"/>
          </p:cNvGraphicFramePr>
          <p:nvPr/>
        </p:nvGraphicFramePr>
        <p:xfrm>
          <a:off x="684213" y="1844675"/>
          <a:ext cx="6178550" cy="1152525"/>
        </p:xfrm>
        <a:graphic>
          <a:graphicData uri="http://schemas.openxmlformats.org/presentationml/2006/ole">
            <mc:AlternateContent xmlns:mc="http://schemas.openxmlformats.org/markup-compatibility/2006">
              <mc:Choice xmlns:v="urn:schemas-microsoft-com:vml" Requires="v">
                <p:oleObj spid="_x0000_s19495" name="Equation" r:id="rId8" imgW="1981200" imgH="482600" progId="Equation.DSMT4">
                  <p:embed/>
                </p:oleObj>
              </mc:Choice>
              <mc:Fallback>
                <p:oleObj name="Equation" r:id="rId8" imgW="1981200" imgH="4826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1844675"/>
                        <a:ext cx="6178550" cy="1152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4216" name="Group 24"/>
          <p:cNvGrpSpPr>
            <a:grpSpLocks/>
          </p:cNvGrpSpPr>
          <p:nvPr/>
        </p:nvGrpSpPr>
        <p:grpSpPr bwMode="auto">
          <a:xfrm>
            <a:off x="304800" y="3200400"/>
            <a:ext cx="7129463" cy="1762125"/>
            <a:chOff x="192" y="2016"/>
            <a:chExt cx="4491" cy="1110"/>
          </a:xfrm>
        </p:grpSpPr>
        <p:graphicFrame>
          <p:nvGraphicFramePr>
            <p:cNvPr id="19466" name="Object 25"/>
            <p:cNvGraphicFramePr>
              <a:graphicFrameLocks noChangeAspect="1"/>
            </p:cNvGraphicFramePr>
            <p:nvPr/>
          </p:nvGraphicFramePr>
          <p:xfrm>
            <a:off x="192" y="2400"/>
            <a:ext cx="4491" cy="726"/>
          </p:xfrm>
          <a:graphic>
            <a:graphicData uri="http://schemas.openxmlformats.org/presentationml/2006/ole">
              <mc:AlternateContent xmlns:mc="http://schemas.openxmlformats.org/markup-compatibility/2006">
                <mc:Choice xmlns:v="urn:schemas-microsoft-com:vml" Requires="v">
                  <p:oleObj spid="_x0000_s19496" name="Equation" r:id="rId10" imgW="2286000" imgH="482600" progId="Equation.DSMT4">
                    <p:embed/>
                  </p:oleObj>
                </mc:Choice>
                <mc:Fallback>
                  <p:oleObj name="Equation" r:id="rId10" imgW="2286000" imgH="482600"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 y="2400"/>
                          <a:ext cx="4491" cy="726"/>
                        </a:xfrm>
                        <a:prstGeom prst="rect">
                          <a:avLst/>
                        </a:prstGeom>
                        <a:solidFill>
                          <a:schemeClr val="accent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7" name="AutoShape 26"/>
            <p:cNvSpPr>
              <a:spLocks noChangeArrowheads="1"/>
            </p:cNvSpPr>
            <p:nvPr/>
          </p:nvSpPr>
          <p:spPr bwMode="auto">
            <a:xfrm>
              <a:off x="1440" y="2064"/>
              <a:ext cx="450" cy="240"/>
            </a:xfrm>
            <a:prstGeom prst="downArrow">
              <a:avLst>
                <a:gd name="adj1" fmla="val 50000"/>
                <a:gd name="adj2" fmla="val 25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Text Box 27"/>
            <p:cNvSpPr txBox="1">
              <a:spLocks noChangeArrowheads="1"/>
            </p:cNvSpPr>
            <p:nvPr/>
          </p:nvSpPr>
          <p:spPr bwMode="auto">
            <a:xfrm>
              <a:off x="2064" y="2016"/>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基本形式的拉格朗日方程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64210"/>
                                        </p:tgtEl>
                                        <p:attrNameLst>
                                          <p:attrName>style.visibility</p:attrName>
                                        </p:attrNameLst>
                                      </p:cBhvr>
                                      <p:to>
                                        <p:strVal val="visible"/>
                                      </p:to>
                                    </p:set>
                                    <p:animEffect transition="in" filter="randombar(horizontal)">
                                      <p:cBhvr>
                                        <p:cTn id="7" dur="500"/>
                                        <p:tgtEl>
                                          <p:spTgt spid="26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4215"/>
                                        </p:tgtEl>
                                        <p:attrNameLst>
                                          <p:attrName>style.visibility</p:attrName>
                                        </p:attrNameLst>
                                      </p:cBhvr>
                                      <p:to>
                                        <p:strVal val="visible"/>
                                      </p:to>
                                    </p:set>
                                    <p:animEffect transition="in" filter="blinds(horizontal)">
                                      <p:cBhvr>
                                        <p:cTn id="12" dur="500"/>
                                        <p:tgtEl>
                                          <p:spTgt spid="2642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264216"/>
                                        </p:tgtEl>
                                        <p:attrNameLst>
                                          <p:attrName>style.visibility</p:attrName>
                                        </p:attrNameLst>
                                      </p:cBhvr>
                                      <p:to>
                                        <p:strVal val="visible"/>
                                      </p:to>
                                    </p:set>
                                    <p:animEffect transition="in" filter="barn(outHorizontal)">
                                      <p:cBhvr>
                                        <p:cTn id="17" dur="500"/>
                                        <p:tgtEl>
                                          <p:spTgt spid="26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6243"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624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048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048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7" name="Rectangle 7"/>
          <p:cNvSpPr>
            <a:spLocks noChangeArrowheads="1"/>
          </p:cNvSpPr>
          <p:nvPr/>
        </p:nvSpPr>
        <p:spPr bwMode="auto">
          <a:xfrm>
            <a:off x="107950" y="1062038"/>
            <a:ext cx="203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FF"/>
                </a:solidFill>
                <a:latin typeface="Arial" pitchFamily="34" charset="0"/>
                <a:ea typeface="楷体_GB2312" pitchFamily="49" charset="-122"/>
              </a:rPr>
              <a:t>(1)  </a:t>
            </a:r>
            <a:r>
              <a:rPr lang="zh-CN" altLang="en-US" sz="2400" b="1">
                <a:solidFill>
                  <a:srgbClr val="0000FF"/>
                </a:solidFill>
                <a:latin typeface="Arial" pitchFamily="34" charset="0"/>
                <a:ea typeface="楷体_GB2312" pitchFamily="49" charset="-122"/>
              </a:rPr>
              <a:t>推导思路 </a:t>
            </a:r>
            <a:endParaRPr lang="zh-CN" altLang="en-US">
              <a:latin typeface="Arial" pitchFamily="34" charset="0"/>
            </a:endParaRPr>
          </a:p>
        </p:txBody>
      </p:sp>
      <p:graphicFrame>
        <p:nvGraphicFramePr>
          <p:cNvPr id="266248" name="Object 8"/>
          <p:cNvGraphicFramePr>
            <a:graphicFrameLocks noChangeAspect="1"/>
          </p:cNvGraphicFramePr>
          <p:nvPr/>
        </p:nvGraphicFramePr>
        <p:xfrm>
          <a:off x="2195513" y="981075"/>
          <a:ext cx="6408737" cy="1166813"/>
        </p:xfrm>
        <a:graphic>
          <a:graphicData uri="http://schemas.openxmlformats.org/presentationml/2006/ole">
            <mc:AlternateContent xmlns:mc="http://schemas.openxmlformats.org/markup-compatibility/2006">
              <mc:Choice xmlns:v="urn:schemas-microsoft-com:vml" Requires="v">
                <p:oleObj spid="_x0000_s20552" name="公式" r:id="rId4" imgW="1866900" imgH="381000" progId="Equation.3">
                  <p:embed/>
                </p:oleObj>
              </mc:Choice>
              <mc:Fallback>
                <p:oleObj name="公式" r:id="rId4" imgW="1866900" imgH="381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981075"/>
                        <a:ext cx="6408737"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249" name="Group 9"/>
          <p:cNvGrpSpPr>
            <a:grpSpLocks/>
          </p:cNvGrpSpPr>
          <p:nvPr/>
        </p:nvGrpSpPr>
        <p:grpSpPr bwMode="auto">
          <a:xfrm>
            <a:off x="323850" y="260350"/>
            <a:ext cx="1600200" cy="762000"/>
            <a:chOff x="240" y="480"/>
            <a:chExt cx="1008" cy="528"/>
          </a:xfrm>
        </p:grpSpPr>
        <p:sp>
          <p:nvSpPr>
            <p:cNvPr id="20510" name="AutoShape 10"/>
            <p:cNvSpPr>
              <a:spLocks noChangeArrowheads="1"/>
            </p:cNvSpPr>
            <p:nvPr/>
          </p:nvSpPr>
          <p:spPr bwMode="auto">
            <a:xfrm>
              <a:off x="240" y="480"/>
              <a:ext cx="816" cy="528"/>
            </a:xfrm>
            <a:prstGeom prst="horizontalScroll">
              <a:avLst>
                <a:gd name="adj" fmla="val 12500"/>
              </a:avLst>
            </a:prstGeom>
            <a:solidFill>
              <a:srgbClr val="FFFFCC"/>
            </a:solidFill>
            <a:ln w="9525">
              <a:solidFill>
                <a:schemeClr val="tx1"/>
              </a:solidFill>
              <a:round/>
              <a:headEnd/>
              <a:tailEnd/>
            </a:ln>
            <a:effectLst>
              <a:outerShdw dist="107763" dir="13500000" algn="ctr" rotWithShape="0">
                <a:srgbClr val="009900"/>
              </a:outerShdw>
            </a:effectLst>
          </p:spPr>
          <p:txBody>
            <a:bodyPr wrap="none" anchor="ctr"/>
            <a:lstStyle/>
            <a:p>
              <a:endParaRPr lang="zh-CN" altLang="en-US"/>
            </a:p>
          </p:txBody>
        </p:sp>
        <p:sp>
          <p:nvSpPr>
            <p:cNvPr id="20511" name="Text Box 11"/>
            <p:cNvSpPr txBox="1">
              <a:spLocks noChangeArrowheads="1"/>
            </p:cNvSpPr>
            <p:nvPr/>
          </p:nvSpPr>
          <p:spPr bwMode="auto">
            <a:xfrm>
              <a:off x="336" y="528"/>
              <a:ext cx="91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b="1">
                  <a:solidFill>
                    <a:srgbClr val="CC0000"/>
                  </a:solidFill>
                  <a:latin typeface="宋体" pitchFamily="2" charset="-122"/>
                </a:rPr>
                <a:t>讨论</a:t>
              </a:r>
              <a:endParaRPr kumimoji="1" lang="zh-CN" altLang="en-US" sz="2800" b="1">
                <a:solidFill>
                  <a:srgbClr val="CC0000"/>
                </a:solidFill>
                <a:latin typeface="Times New Roman" pitchFamily="18" charset="0"/>
              </a:endParaRPr>
            </a:p>
          </p:txBody>
        </p:sp>
      </p:grpSp>
      <p:grpSp>
        <p:nvGrpSpPr>
          <p:cNvPr id="266252" name="Group 12"/>
          <p:cNvGrpSpPr>
            <a:grpSpLocks/>
          </p:cNvGrpSpPr>
          <p:nvPr/>
        </p:nvGrpSpPr>
        <p:grpSpPr bwMode="auto">
          <a:xfrm>
            <a:off x="34925" y="1916113"/>
            <a:ext cx="7180263" cy="936625"/>
            <a:chOff x="0" y="255"/>
            <a:chExt cx="4523" cy="590"/>
          </a:xfrm>
        </p:grpSpPr>
        <p:graphicFrame>
          <p:nvGraphicFramePr>
            <p:cNvPr id="20507" name="Object 13"/>
            <p:cNvGraphicFramePr>
              <a:graphicFrameLocks noChangeAspect="1"/>
            </p:cNvGraphicFramePr>
            <p:nvPr/>
          </p:nvGraphicFramePr>
          <p:xfrm>
            <a:off x="567" y="255"/>
            <a:ext cx="517" cy="590"/>
          </p:xfrm>
          <a:graphic>
            <a:graphicData uri="http://schemas.openxmlformats.org/presentationml/2006/ole">
              <mc:AlternateContent xmlns:mc="http://schemas.openxmlformats.org/markup-compatibility/2006">
                <mc:Choice xmlns:v="urn:schemas-microsoft-com:vml" Requires="v">
                  <p:oleObj spid="_x0000_s20553" name="公式" r:id="rId6" imgW="291847" imgH="406048" progId="Equation.3">
                    <p:embed/>
                  </p:oleObj>
                </mc:Choice>
                <mc:Fallback>
                  <p:oleObj name="公式" r:id="rId6" imgW="291847" imgH="406048"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 y="255"/>
                          <a:ext cx="51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8" name="Rectangle 14"/>
            <p:cNvSpPr>
              <a:spLocks noChangeArrowheads="1"/>
            </p:cNvSpPr>
            <p:nvPr/>
          </p:nvSpPr>
          <p:spPr bwMode="auto">
            <a:xfrm>
              <a:off x="1066" y="436"/>
              <a:ext cx="3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00"/>
                  </a:solidFill>
                  <a:latin typeface="Arial" pitchFamily="34" charset="0"/>
                  <a:ea typeface="楷体_GB2312" pitchFamily="49" charset="-122"/>
                </a:rPr>
                <a:t>称为广义动量 </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可以是线动量</a:t>
              </a:r>
              <a:r>
                <a:rPr lang="en-US" altLang="zh-CN" sz="2400" b="1">
                  <a:solidFill>
                    <a:srgbClr val="000000"/>
                  </a:solidFill>
                  <a:latin typeface="Arial" pitchFamily="34" charset="0"/>
                  <a:ea typeface="楷体_GB2312" pitchFamily="49" charset="-122"/>
                </a:rPr>
                <a:t>,</a:t>
              </a:r>
              <a:r>
                <a:rPr lang="zh-CN" altLang="en-US" sz="2400" b="1">
                  <a:solidFill>
                    <a:srgbClr val="000000"/>
                  </a:solidFill>
                  <a:latin typeface="Arial" pitchFamily="34" charset="0"/>
                  <a:ea typeface="楷体_GB2312" pitchFamily="49" charset="-122"/>
                </a:rPr>
                <a:t>角动量 </a:t>
              </a:r>
              <a:r>
                <a:rPr lang="en-US" altLang="zh-CN" sz="2400" b="1">
                  <a:solidFill>
                    <a:srgbClr val="000000"/>
                  </a:solidFill>
                  <a:latin typeface="Arial" pitchFamily="34" charset="0"/>
                  <a:ea typeface="楷体_GB2312" pitchFamily="49" charset="-122"/>
                </a:rPr>
                <a:t>)</a:t>
              </a:r>
              <a:r>
                <a:rPr lang="en-US" altLang="zh-CN" sz="2400" b="1">
                  <a:latin typeface="Arial" pitchFamily="34" charset="0"/>
                  <a:ea typeface="楷体_GB2312" pitchFamily="49" charset="-122"/>
                </a:rPr>
                <a:t> </a:t>
              </a:r>
              <a:r>
                <a:rPr lang="en-US" altLang="zh-CN" sz="2400" b="1">
                  <a:solidFill>
                    <a:srgbClr val="000000"/>
                  </a:solidFill>
                  <a:latin typeface="Arial" pitchFamily="34" charset="0"/>
                  <a:ea typeface="楷体_GB2312" pitchFamily="49" charset="-122"/>
                </a:rPr>
                <a:t>.</a:t>
              </a:r>
              <a:endParaRPr lang="en-US" altLang="zh-CN">
                <a:solidFill>
                  <a:srgbClr val="000000"/>
                </a:solidFill>
                <a:latin typeface="Arial" pitchFamily="34" charset="0"/>
              </a:endParaRPr>
            </a:p>
          </p:txBody>
        </p:sp>
        <p:sp>
          <p:nvSpPr>
            <p:cNvPr id="20509" name="Text Box 15"/>
            <p:cNvSpPr txBox="1">
              <a:spLocks noChangeArrowheads="1"/>
            </p:cNvSpPr>
            <p:nvPr/>
          </p:nvSpPr>
          <p:spPr bwMode="auto">
            <a:xfrm>
              <a:off x="0" y="436"/>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400" b="1">
                  <a:solidFill>
                    <a:srgbClr val="0000FF"/>
                  </a:solidFill>
                  <a:latin typeface="Arial" pitchFamily="34" charset="0"/>
                  <a:ea typeface="楷体_GB2312" pitchFamily="49" charset="-122"/>
                </a:rPr>
                <a:t>（</a:t>
              </a:r>
              <a:r>
                <a:rPr lang="en-US" altLang="zh-CN" sz="2400" b="1">
                  <a:solidFill>
                    <a:srgbClr val="0000FF"/>
                  </a:solidFill>
                  <a:latin typeface="Arial" pitchFamily="34" charset="0"/>
                  <a:ea typeface="楷体_GB2312" pitchFamily="49" charset="-122"/>
                </a:rPr>
                <a:t>2</a:t>
              </a:r>
              <a:r>
                <a:rPr lang="zh-CN" altLang="en-US" sz="2400" b="1">
                  <a:solidFill>
                    <a:srgbClr val="0000FF"/>
                  </a:solidFill>
                  <a:latin typeface="Arial" pitchFamily="34" charset="0"/>
                  <a:ea typeface="楷体_GB2312" pitchFamily="49" charset="-122"/>
                </a:rPr>
                <a:t>）</a:t>
              </a:r>
              <a:endParaRPr lang="zh-CN" altLang="en-US">
                <a:latin typeface="Arial" pitchFamily="34" charset="0"/>
              </a:endParaRPr>
            </a:p>
          </p:txBody>
        </p:sp>
      </p:grpSp>
      <p:grpSp>
        <p:nvGrpSpPr>
          <p:cNvPr id="266260" name="Group 20"/>
          <p:cNvGrpSpPr>
            <a:grpSpLocks/>
          </p:cNvGrpSpPr>
          <p:nvPr/>
        </p:nvGrpSpPr>
        <p:grpSpPr bwMode="auto">
          <a:xfrm>
            <a:off x="34925" y="2636838"/>
            <a:ext cx="6924675" cy="792162"/>
            <a:chOff x="0" y="799"/>
            <a:chExt cx="4362" cy="499"/>
          </a:xfrm>
        </p:grpSpPr>
        <p:graphicFrame>
          <p:nvGraphicFramePr>
            <p:cNvPr id="20504" name="Object 21"/>
            <p:cNvGraphicFramePr>
              <a:graphicFrameLocks noChangeAspect="1"/>
            </p:cNvGraphicFramePr>
            <p:nvPr/>
          </p:nvGraphicFramePr>
          <p:xfrm>
            <a:off x="612" y="799"/>
            <a:ext cx="416" cy="499"/>
          </p:xfrm>
          <a:graphic>
            <a:graphicData uri="http://schemas.openxmlformats.org/presentationml/2006/ole">
              <mc:AlternateContent xmlns:mc="http://schemas.openxmlformats.org/markup-compatibility/2006">
                <mc:Choice xmlns:v="urn:schemas-microsoft-com:vml" Requires="v">
                  <p:oleObj spid="_x0000_s20554" name="公式" r:id="rId8" imgW="190500" imgH="228600" progId="Equation.3">
                    <p:embed/>
                  </p:oleObj>
                </mc:Choice>
                <mc:Fallback>
                  <p:oleObj name="公式" r:id="rId8" imgW="190500" imgH="2286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 y="799"/>
                          <a:ext cx="4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5" name="Rectangle 22"/>
            <p:cNvSpPr>
              <a:spLocks noChangeArrowheads="1"/>
            </p:cNvSpPr>
            <p:nvPr/>
          </p:nvSpPr>
          <p:spPr bwMode="auto">
            <a:xfrm>
              <a:off x="958" y="936"/>
              <a:ext cx="3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1093788" algn="l"/>
                </a:tabLst>
              </a:pPr>
              <a:r>
                <a:rPr lang="zh-CN" altLang="en-US" sz="2400" b="1">
                  <a:solidFill>
                    <a:srgbClr val="000000"/>
                  </a:solidFill>
                  <a:latin typeface="Arial" pitchFamily="34" charset="0"/>
                  <a:ea typeface="楷体_GB2312" pitchFamily="49" charset="-122"/>
                </a:rPr>
                <a:t>称为广义速度 </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可以是线速度</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角速度 </a:t>
              </a:r>
              <a:r>
                <a:rPr lang="en-US" altLang="zh-CN" sz="2400" b="1">
                  <a:solidFill>
                    <a:srgbClr val="000000"/>
                  </a:solidFill>
                  <a:latin typeface="Arial" pitchFamily="34" charset="0"/>
                  <a:ea typeface="楷体_GB2312" pitchFamily="49" charset="-122"/>
                </a:rPr>
                <a:t>)</a:t>
              </a:r>
              <a:endParaRPr lang="en-US" altLang="zh-CN">
                <a:solidFill>
                  <a:srgbClr val="000000"/>
                </a:solidFill>
                <a:latin typeface="Arial" pitchFamily="34" charset="0"/>
              </a:endParaRPr>
            </a:p>
          </p:txBody>
        </p:sp>
        <p:sp>
          <p:nvSpPr>
            <p:cNvPr id="20506" name="Text Box 23"/>
            <p:cNvSpPr txBox="1">
              <a:spLocks noChangeArrowheads="1"/>
            </p:cNvSpPr>
            <p:nvPr/>
          </p:nvSpPr>
          <p:spPr bwMode="auto">
            <a:xfrm>
              <a:off x="0" y="935"/>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400" b="1">
                  <a:solidFill>
                    <a:srgbClr val="0000FF"/>
                  </a:solidFill>
                  <a:latin typeface="Arial" pitchFamily="34" charset="0"/>
                  <a:ea typeface="楷体_GB2312" pitchFamily="49" charset="-122"/>
                </a:rPr>
                <a:t>（</a:t>
              </a:r>
              <a:r>
                <a:rPr lang="en-US" altLang="zh-CN" sz="2400" b="1">
                  <a:solidFill>
                    <a:srgbClr val="0000FF"/>
                  </a:solidFill>
                  <a:latin typeface="Arial" pitchFamily="34" charset="0"/>
                  <a:ea typeface="楷体_GB2312" pitchFamily="49" charset="-122"/>
                </a:rPr>
                <a:t>3</a:t>
              </a:r>
              <a:r>
                <a:rPr lang="zh-CN" altLang="en-US" sz="2400" b="1">
                  <a:solidFill>
                    <a:srgbClr val="0000FF"/>
                  </a:solidFill>
                  <a:latin typeface="Arial" pitchFamily="34" charset="0"/>
                  <a:ea typeface="楷体_GB2312" pitchFamily="49" charset="-122"/>
                </a:rPr>
                <a:t>）</a:t>
              </a:r>
              <a:endParaRPr lang="zh-CN" altLang="en-US">
                <a:latin typeface="Arial" pitchFamily="34" charset="0"/>
              </a:endParaRPr>
            </a:p>
          </p:txBody>
        </p:sp>
      </p:grpSp>
      <p:grpSp>
        <p:nvGrpSpPr>
          <p:cNvPr id="266264" name="Group 24"/>
          <p:cNvGrpSpPr>
            <a:grpSpLocks/>
          </p:cNvGrpSpPr>
          <p:nvPr/>
        </p:nvGrpSpPr>
        <p:grpSpPr bwMode="auto">
          <a:xfrm>
            <a:off x="34925" y="3500438"/>
            <a:ext cx="7705725" cy="649287"/>
            <a:chOff x="0" y="1344"/>
            <a:chExt cx="4854" cy="409"/>
          </a:xfrm>
        </p:grpSpPr>
        <p:graphicFrame>
          <p:nvGraphicFramePr>
            <p:cNvPr id="20501" name="Object 25"/>
            <p:cNvGraphicFramePr>
              <a:graphicFrameLocks noChangeAspect="1"/>
            </p:cNvGraphicFramePr>
            <p:nvPr/>
          </p:nvGraphicFramePr>
          <p:xfrm>
            <a:off x="612" y="1344"/>
            <a:ext cx="393" cy="409"/>
          </p:xfrm>
          <a:graphic>
            <a:graphicData uri="http://schemas.openxmlformats.org/presentationml/2006/ole">
              <mc:AlternateContent xmlns:mc="http://schemas.openxmlformats.org/markup-compatibility/2006">
                <mc:Choice xmlns:v="urn:schemas-microsoft-com:vml" Requires="v">
                  <p:oleObj spid="_x0000_s20555" name="公式" r:id="rId10" imgW="215806" imgH="228501" progId="Equation.3">
                    <p:embed/>
                  </p:oleObj>
                </mc:Choice>
                <mc:Fallback>
                  <p:oleObj name="公式" r:id="rId10" imgW="215806" imgH="228501"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 y="1344"/>
                          <a:ext cx="39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2" name="Rectangle 26"/>
            <p:cNvSpPr>
              <a:spLocks noChangeArrowheads="1"/>
            </p:cNvSpPr>
            <p:nvPr/>
          </p:nvSpPr>
          <p:spPr bwMode="auto">
            <a:xfrm>
              <a:off x="951" y="1420"/>
              <a:ext cx="39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1093788" algn="l"/>
                </a:tabLst>
              </a:pPr>
              <a:r>
                <a:rPr lang="zh-CN" altLang="en-US" sz="2400" b="1">
                  <a:solidFill>
                    <a:srgbClr val="000000"/>
                  </a:solidFill>
                  <a:latin typeface="Arial" pitchFamily="34" charset="0"/>
                  <a:ea typeface="楷体_GB2312" pitchFamily="49" charset="-122"/>
                </a:rPr>
                <a:t>是广义力 </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主动力 </a:t>
              </a:r>
              <a:r>
                <a:rPr lang="en-US" altLang="zh-CN" sz="2400" b="1">
                  <a:solidFill>
                    <a:srgbClr val="000000"/>
                  </a:solidFill>
                  <a:latin typeface="Arial" pitchFamily="34" charset="0"/>
                  <a:ea typeface="楷体_GB2312" pitchFamily="49" charset="-122"/>
                </a:rPr>
                <a:t>)  ( </a:t>
              </a:r>
              <a:r>
                <a:rPr lang="zh-CN" altLang="en-US" sz="2400" b="1">
                  <a:solidFill>
                    <a:srgbClr val="000000"/>
                  </a:solidFill>
                  <a:latin typeface="Arial" pitchFamily="34" charset="0"/>
                  <a:ea typeface="楷体_GB2312" pitchFamily="49" charset="-122"/>
                </a:rPr>
                <a:t>可以是力</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力矩</a:t>
              </a:r>
              <a:r>
                <a:rPr lang="en-US" altLang="zh-CN" sz="2400" b="1">
                  <a:solidFill>
                    <a:srgbClr val="000000"/>
                  </a:solidFill>
                  <a:latin typeface="Arial" pitchFamily="34" charset="0"/>
                  <a:ea typeface="楷体_GB2312" pitchFamily="49" charset="-122"/>
                </a:rPr>
                <a:t>, </a:t>
              </a:r>
              <a:r>
                <a:rPr lang="zh-CN" altLang="en-US" sz="2400" b="1">
                  <a:solidFill>
                    <a:srgbClr val="000000"/>
                  </a:solidFill>
                  <a:latin typeface="Arial" pitchFamily="34" charset="0"/>
                  <a:ea typeface="楷体_GB2312" pitchFamily="49" charset="-122"/>
                </a:rPr>
                <a:t>压强 </a:t>
              </a:r>
              <a:r>
                <a:rPr lang="en-US" altLang="zh-CN" sz="2400" b="1">
                  <a:solidFill>
                    <a:srgbClr val="000000"/>
                  </a:solidFill>
                  <a:latin typeface="Arial" pitchFamily="34" charset="0"/>
                  <a:ea typeface="楷体_GB2312" pitchFamily="49" charset="-122"/>
                </a:rPr>
                <a:t>).</a:t>
              </a:r>
              <a:endParaRPr lang="en-US" altLang="zh-CN">
                <a:solidFill>
                  <a:srgbClr val="000000"/>
                </a:solidFill>
                <a:latin typeface="Arial" pitchFamily="34" charset="0"/>
              </a:endParaRPr>
            </a:p>
          </p:txBody>
        </p:sp>
        <p:sp>
          <p:nvSpPr>
            <p:cNvPr id="20503" name="Text Box 27"/>
            <p:cNvSpPr txBox="1">
              <a:spLocks noChangeArrowheads="1"/>
            </p:cNvSpPr>
            <p:nvPr/>
          </p:nvSpPr>
          <p:spPr bwMode="auto">
            <a:xfrm>
              <a:off x="0" y="1434"/>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400" b="1">
                  <a:solidFill>
                    <a:srgbClr val="0000FF"/>
                  </a:solidFill>
                  <a:latin typeface="Arial" pitchFamily="34" charset="0"/>
                  <a:ea typeface="楷体_GB2312" pitchFamily="49" charset="-122"/>
                </a:rPr>
                <a:t>（</a:t>
              </a:r>
              <a:r>
                <a:rPr lang="en-US" altLang="zh-CN" sz="2400" b="1">
                  <a:solidFill>
                    <a:srgbClr val="0000FF"/>
                  </a:solidFill>
                  <a:latin typeface="Arial" pitchFamily="34" charset="0"/>
                  <a:ea typeface="楷体_GB2312" pitchFamily="49" charset="-122"/>
                </a:rPr>
                <a:t>4</a:t>
              </a:r>
              <a:r>
                <a:rPr lang="zh-CN" altLang="en-US" sz="2400" b="1">
                  <a:solidFill>
                    <a:srgbClr val="0000FF"/>
                  </a:solidFill>
                  <a:latin typeface="Arial" pitchFamily="34" charset="0"/>
                  <a:ea typeface="楷体_GB2312" pitchFamily="49" charset="-122"/>
                </a:rPr>
                <a:t>）</a:t>
              </a:r>
              <a:endParaRPr lang="zh-CN" altLang="en-US">
                <a:latin typeface="Arial" pitchFamily="34" charset="0"/>
              </a:endParaRPr>
            </a:p>
          </p:txBody>
        </p:sp>
      </p:grpSp>
      <p:grpSp>
        <p:nvGrpSpPr>
          <p:cNvPr id="266268" name="Group 28"/>
          <p:cNvGrpSpPr>
            <a:grpSpLocks/>
          </p:cNvGrpSpPr>
          <p:nvPr/>
        </p:nvGrpSpPr>
        <p:grpSpPr bwMode="auto">
          <a:xfrm>
            <a:off x="1116013" y="4221163"/>
            <a:ext cx="4060825" cy="647700"/>
            <a:chOff x="675" y="1888"/>
            <a:chExt cx="2558" cy="408"/>
          </a:xfrm>
        </p:grpSpPr>
        <p:graphicFrame>
          <p:nvGraphicFramePr>
            <p:cNvPr id="20499" name="Object 29"/>
            <p:cNvGraphicFramePr>
              <a:graphicFrameLocks noChangeAspect="1"/>
            </p:cNvGraphicFramePr>
            <p:nvPr/>
          </p:nvGraphicFramePr>
          <p:xfrm>
            <a:off x="675" y="1888"/>
            <a:ext cx="391" cy="408"/>
          </p:xfrm>
          <a:graphic>
            <a:graphicData uri="http://schemas.openxmlformats.org/presentationml/2006/ole">
              <mc:AlternateContent xmlns:mc="http://schemas.openxmlformats.org/markup-compatibility/2006">
                <mc:Choice xmlns:v="urn:schemas-microsoft-com:vml" Requires="v">
                  <p:oleObj spid="_x0000_s20556" name="公式" r:id="rId12" imgW="215806" imgH="228501" progId="Equation.3">
                    <p:embed/>
                  </p:oleObj>
                </mc:Choice>
                <mc:Fallback>
                  <p:oleObj name="公式" r:id="rId12" imgW="215806" imgH="228501" progId="Equation.3">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 y="1888"/>
                          <a:ext cx="3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0" name="Rectangle 30"/>
            <p:cNvSpPr>
              <a:spLocks noChangeArrowheads="1"/>
            </p:cNvSpPr>
            <p:nvPr/>
          </p:nvSpPr>
          <p:spPr bwMode="auto">
            <a:xfrm>
              <a:off x="975" y="1963"/>
              <a:ext cx="2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楷体_GB2312" pitchFamily="49" charset="-122"/>
                </a:rPr>
                <a:t>中不包含约束反力</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可用 </a:t>
              </a:r>
              <a:endParaRPr lang="zh-CN" altLang="en-US">
                <a:latin typeface="Arial" pitchFamily="34" charset="0"/>
              </a:endParaRPr>
            </a:p>
          </p:txBody>
        </p:sp>
      </p:grpSp>
      <p:grpSp>
        <p:nvGrpSpPr>
          <p:cNvPr id="266271" name="Group 31"/>
          <p:cNvGrpSpPr>
            <a:grpSpLocks/>
          </p:cNvGrpSpPr>
          <p:nvPr/>
        </p:nvGrpSpPr>
        <p:grpSpPr bwMode="auto">
          <a:xfrm>
            <a:off x="1908175" y="4797425"/>
            <a:ext cx="5543550" cy="1027113"/>
            <a:chOff x="1202" y="2216"/>
            <a:chExt cx="3492" cy="647"/>
          </a:xfrm>
        </p:grpSpPr>
        <p:graphicFrame>
          <p:nvGraphicFramePr>
            <p:cNvPr id="20495" name="Object 32"/>
            <p:cNvGraphicFramePr>
              <a:graphicFrameLocks noChangeAspect="1"/>
            </p:cNvGraphicFramePr>
            <p:nvPr/>
          </p:nvGraphicFramePr>
          <p:xfrm>
            <a:off x="1202" y="2216"/>
            <a:ext cx="1360" cy="647"/>
          </p:xfrm>
          <a:graphic>
            <a:graphicData uri="http://schemas.openxmlformats.org/presentationml/2006/ole">
              <mc:AlternateContent xmlns:mc="http://schemas.openxmlformats.org/markup-compatibility/2006">
                <mc:Choice xmlns:v="urn:schemas-microsoft-com:vml" Requires="v">
                  <p:oleObj spid="_x0000_s20557" name="公式" r:id="rId14" imgW="660113" imgH="406224" progId="Equation.3">
                    <p:embed/>
                  </p:oleObj>
                </mc:Choice>
                <mc:Fallback>
                  <p:oleObj name="公式" r:id="rId14" imgW="660113" imgH="406224" progId="Equation.3">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2" y="2216"/>
                          <a:ext cx="1360"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6" name="Object 33"/>
            <p:cNvGraphicFramePr>
              <a:graphicFrameLocks noChangeAspect="1"/>
            </p:cNvGraphicFramePr>
            <p:nvPr/>
          </p:nvGraphicFramePr>
          <p:xfrm>
            <a:off x="2653" y="2432"/>
            <a:ext cx="1139" cy="254"/>
          </p:xfrm>
          <a:graphic>
            <a:graphicData uri="http://schemas.openxmlformats.org/presentationml/2006/ole">
              <mc:AlternateContent xmlns:mc="http://schemas.openxmlformats.org/markup-compatibility/2006">
                <mc:Choice xmlns:v="urn:schemas-microsoft-com:vml" Requires="v">
                  <p:oleObj spid="_x0000_s20558" name="公式" r:id="rId16" imgW="838200" imgH="190500" progId="Equation.3">
                    <p:embed/>
                  </p:oleObj>
                </mc:Choice>
                <mc:Fallback>
                  <p:oleObj name="公式" r:id="rId16" imgW="838200" imgH="190500" progId="Equation.3">
                    <p:embed/>
                    <p:pic>
                      <p:nvPicPr>
                        <p:cNvPr id="0"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53" y="2432"/>
                          <a:ext cx="113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7" name="Rectangle 34"/>
            <p:cNvSpPr>
              <a:spLocks noChangeArrowheads="1"/>
            </p:cNvSpPr>
            <p:nvPr/>
          </p:nvSpPr>
          <p:spPr bwMode="auto">
            <a:xfrm>
              <a:off x="4014" y="2387"/>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00"/>
                  </a:solidFill>
                  <a:latin typeface="Arial" pitchFamily="34" charset="0"/>
                  <a:ea typeface="楷体_GB2312" pitchFamily="49" charset="-122"/>
                </a:rPr>
                <a:t>求</a:t>
              </a:r>
              <a:r>
                <a:rPr lang="zh-CN" altLang="en-US" sz="2400" b="1">
                  <a:latin typeface="Arial" pitchFamily="34" charset="0"/>
                  <a:ea typeface="楷体_GB2312" pitchFamily="49" charset="-122"/>
                </a:rPr>
                <a:t> </a:t>
              </a:r>
              <a:endParaRPr lang="zh-CN" altLang="en-US">
                <a:latin typeface="Arial" pitchFamily="34" charset="0"/>
              </a:endParaRPr>
            </a:p>
          </p:txBody>
        </p:sp>
        <p:graphicFrame>
          <p:nvGraphicFramePr>
            <p:cNvPr id="20498" name="Object 35"/>
            <p:cNvGraphicFramePr>
              <a:graphicFrameLocks noChangeAspect="1"/>
            </p:cNvGraphicFramePr>
            <p:nvPr/>
          </p:nvGraphicFramePr>
          <p:xfrm>
            <a:off x="4320" y="2314"/>
            <a:ext cx="374" cy="390"/>
          </p:xfrm>
          <a:graphic>
            <a:graphicData uri="http://schemas.openxmlformats.org/presentationml/2006/ole">
              <mc:AlternateContent xmlns:mc="http://schemas.openxmlformats.org/markup-compatibility/2006">
                <mc:Choice xmlns:v="urn:schemas-microsoft-com:vml" Requires="v">
                  <p:oleObj spid="_x0000_s20559" name="公式" r:id="rId18" imgW="215806" imgH="228501" progId="Equation.3">
                    <p:embed/>
                  </p:oleObj>
                </mc:Choice>
                <mc:Fallback>
                  <p:oleObj name="公式" r:id="rId18" imgW="215806" imgH="228501"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20" y="2314"/>
                          <a:ext cx="374"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66249"/>
                                        </p:tgtEl>
                                        <p:attrNameLst>
                                          <p:attrName>style.visibility</p:attrName>
                                        </p:attrNameLst>
                                      </p:cBhvr>
                                      <p:to>
                                        <p:strVal val="visible"/>
                                      </p:to>
                                    </p:set>
                                    <p:animEffect transition="in" filter="blinds(vertical)">
                                      <p:cBhvr>
                                        <p:cTn id="7" dur="500"/>
                                        <p:tgtEl>
                                          <p:spTgt spid="266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7"/>
                                        </p:tgtEl>
                                        <p:attrNameLst>
                                          <p:attrName>style.visibility</p:attrName>
                                        </p:attrNameLst>
                                      </p:cBhvr>
                                      <p:to>
                                        <p:strVal val="visible"/>
                                      </p:to>
                                    </p:set>
                                    <p:animEffect transition="in" filter="wipe(left)">
                                      <p:cBhvr>
                                        <p:cTn id="12" dur="500"/>
                                        <p:tgtEl>
                                          <p:spTgt spid="2662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6248"/>
                                        </p:tgtEl>
                                        <p:attrNameLst>
                                          <p:attrName>style.visibility</p:attrName>
                                        </p:attrNameLst>
                                      </p:cBhvr>
                                      <p:to>
                                        <p:strVal val="visible"/>
                                      </p:to>
                                    </p:set>
                                    <p:animEffect transition="in" filter="checkerboard(across)">
                                      <p:cBhvr>
                                        <p:cTn id="17" dur="500"/>
                                        <p:tgtEl>
                                          <p:spTgt spid="2662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66252"/>
                                        </p:tgtEl>
                                        <p:attrNameLst>
                                          <p:attrName>style.visibility</p:attrName>
                                        </p:attrNameLst>
                                      </p:cBhvr>
                                      <p:to>
                                        <p:strVal val="visible"/>
                                      </p:to>
                                    </p:set>
                                    <p:animEffect transition="in" filter="checkerboard(across)">
                                      <p:cBhvr>
                                        <p:cTn id="22" dur="500"/>
                                        <p:tgtEl>
                                          <p:spTgt spid="266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260"/>
                                        </p:tgtEl>
                                        <p:attrNameLst>
                                          <p:attrName>style.visibility</p:attrName>
                                        </p:attrNameLst>
                                      </p:cBhvr>
                                      <p:to>
                                        <p:strVal val="visible"/>
                                      </p:to>
                                    </p:set>
                                    <p:animEffect transition="in" filter="blinds(horizontal)">
                                      <p:cBhvr>
                                        <p:cTn id="27" dur="500"/>
                                        <p:tgtEl>
                                          <p:spTgt spid="2662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266264"/>
                                        </p:tgtEl>
                                        <p:attrNameLst>
                                          <p:attrName>style.visibility</p:attrName>
                                        </p:attrNameLst>
                                      </p:cBhvr>
                                      <p:to>
                                        <p:strVal val="visible"/>
                                      </p:to>
                                    </p:set>
                                    <p:animEffect transition="in" filter="diamond(in)">
                                      <p:cBhvr>
                                        <p:cTn id="32" dur="2000"/>
                                        <p:tgtEl>
                                          <p:spTgt spid="2662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66268"/>
                                        </p:tgtEl>
                                        <p:attrNameLst>
                                          <p:attrName>style.visibility</p:attrName>
                                        </p:attrNameLst>
                                      </p:cBhvr>
                                      <p:to>
                                        <p:strVal val="visible"/>
                                      </p:to>
                                    </p:set>
                                    <p:animEffect transition="in" filter="blinds(horizontal)">
                                      <p:cBhvr>
                                        <p:cTn id="37" dur="500"/>
                                        <p:tgtEl>
                                          <p:spTgt spid="2662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66271"/>
                                        </p:tgtEl>
                                        <p:attrNameLst>
                                          <p:attrName>style.visibility</p:attrName>
                                        </p:attrNameLst>
                                      </p:cBhvr>
                                      <p:to>
                                        <p:strVal val="visible"/>
                                      </p:to>
                                    </p:set>
                                    <p:animEffect transition="in" filter="blinds(horizontal)">
                                      <p:cBhvr>
                                        <p:cTn id="42" dur="500"/>
                                        <p:tgtEl>
                                          <p:spTgt spid="266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2987675" y="122238"/>
            <a:ext cx="3671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§5.1</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约束与广义坐标</a:t>
            </a:r>
          </a:p>
        </p:txBody>
      </p:sp>
      <p:sp>
        <p:nvSpPr>
          <p:cNvPr id="94250" name="Oval 42"/>
          <p:cNvSpPr>
            <a:spLocks noChangeArrowheads="1"/>
          </p:cNvSpPr>
          <p:nvPr/>
        </p:nvSpPr>
        <p:spPr bwMode="auto">
          <a:xfrm>
            <a:off x="3059113" y="620713"/>
            <a:ext cx="36004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94251" name="Oval 43"/>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01" name="Rectangle 44"/>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102" name="Picture 4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314" name="Rectangle 106"/>
          <p:cNvSpPr>
            <a:spLocks noChangeArrowheads="1"/>
          </p:cNvSpPr>
          <p:nvPr/>
        </p:nvSpPr>
        <p:spPr bwMode="auto">
          <a:xfrm>
            <a:off x="0" y="836613"/>
            <a:ext cx="3924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a:t>
            </a:r>
            <a:r>
              <a:rPr kumimoji="1" lang="zh-CN" altLang="en-US" sz="2800" b="1">
                <a:solidFill>
                  <a:srgbClr val="CC0000"/>
                </a:solidFill>
              </a:rPr>
              <a:t>约束的概念和分类</a:t>
            </a:r>
          </a:p>
        </p:txBody>
      </p:sp>
      <p:sp>
        <p:nvSpPr>
          <p:cNvPr id="94315" name="Text Box 107"/>
          <p:cNvSpPr txBox="1">
            <a:spLocks noChangeArrowheads="1"/>
          </p:cNvSpPr>
          <p:nvPr/>
        </p:nvSpPr>
        <p:spPr bwMode="auto">
          <a:xfrm>
            <a:off x="179388" y="1341438"/>
            <a:ext cx="8405812" cy="5254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FF3399"/>
                </a:solidFill>
                <a:latin typeface="Times New Roman" pitchFamily="18" charset="0"/>
                <a:ea typeface="楷体_GB2312" pitchFamily="49" charset="-122"/>
              </a:rPr>
              <a:t>概念</a:t>
            </a:r>
            <a:r>
              <a:rPr kumimoji="1" lang="zh-CN" altLang="en-US" sz="2800">
                <a:latin typeface="Times New Roman" pitchFamily="18" charset="0"/>
              </a:rPr>
              <a:t>  </a:t>
            </a:r>
            <a:r>
              <a:rPr kumimoji="1" lang="zh-CN" altLang="en-US" sz="2400" b="1">
                <a:solidFill>
                  <a:srgbClr val="000000"/>
                </a:solidFill>
                <a:latin typeface="Times New Roman" pitchFamily="18" charset="0"/>
              </a:rPr>
              <a:t>力学</a:t>
            </a:r>
            <a:r>
              <a:rPr kumimoji="1" lang="zh-CN" altLang="en-US" sz="2400" b="1">
                <a:solidFill>
                  <a:srgbClr val="FF0000"/>
                </a:solidFill>
                <a:latin typeface="Times New Roman" pitchFamily="18" charset="0"/>
              </a:rPr>
              <a:t>体系</a:t>
            </a:r>
            <a:r>
              <a:rPr kumimoji="1" lang="zh-CN" altLang="en-US" sz="2400" b="1">
                <a:solidFill>
                  <a:srgbClr val="000000"/>
                </a:solidFill>
                <a:latin typeface="Times New Roman" pitchFamily="18" charset="0"/>
              </a:rPr>
              <a:t>中存在的限制质点自由运动的条件称为</a:t>
            </a:r>
            <a:r>
              <a:rPr kumimoji="1" lang="zh-CN" altLang="en-US" sz="2400" b="1">
                <a:solidFill>
                  <a:srgbClr val="FF0000"/>
                </a:solidFill>
                <a:latin typeface="Times New Roman" pitchFamily="18" charset="0"/>
              </a:rPr>
              <a:t>约束。</a:t>
            </a:r>
          </a:p>
        </p:txBody>
      </p:sp>
      <p:sp>
        <p:nvSpPr>
          <p:cNvPr id="94316" name="Text Box 108"/>
          <p:cNvSpPr txBox="1">
            <a:spLocks noChangeArrowheads="1"/>
          </p:cNvSpPr>
          <p:nvPr/>
        </p:nvSpPr>
        <p:spPr bwMode="auto">
          <a:xfrm>
            <a:off x="179388" y="1989138"/>
            <a:ext cx="125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FF3399"/>
                </a:solidFill>
                <a:latin typeface="Times New Roman" pitchFamily="18" charset="0"/>
                <a:ea typeface="楷体_GB2312" pitchFamily="49" charset="-122"/>
              </a:rPr>
              <a:t>分类：</a:t>
            </a:r>
            <a:r>
              <a:rPr kumimoji="1" lang="zh-CN" altLang="en-US" sz="2400" b="1">
                <a:latin typeface="Times New Roman" pitchFamily="18" charset="0"/>
              </a:rPr>
              <a:t>  </a:t>
            </a:r>
          </a:p>
        </p:txBody>
      </p:sp>
      <p:grpSp>
        <p:nvGrpSpPr>
          <p:cNvPr id="94317" name="Group 109"/>
          <p:cNvGrpSpPr>
            <a:grpSpLocks/>
          </p:cNvGrpSpPr>
          <p:nvPr/>
        </p:nvGrpSpPr>
        <p:grpSpPr bwMode="auto">
          <a:xfrm>
            <a:off x="1042988" y="2060575"/>
            <a:ext cx="4572000" cy="762000"/>
            <a:chOff x="384" y="1536"/>
            <a:chExt cx="2880" cy="480"/>
          </a:xfrm>
        </p:grpSpPr>
        <p:sp>
          <p:nvSpPr>
            <p:cNvPr id="4131" name="Text Box 110"/>
            <p:cNvSpPr txBox="1">
              <a:spLocks noChangeArrowheads="1"/>
            </p:cNvSpPr>
            <p:nvPr/>
          </p:nvSpPr>
          <p:spPr bwMode="auto">
            <a:xfrm>
              <a:off x="384" y="163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稳定约束</a:t>
              </a:r>
            </a:p>
          </p:txBody>
        </p:sp>
        <p:graphicFrame>
          <p:nvGraphicFramePr>
            <p:cNvPr id="4132" name="Object 111"/>
            <p:cNvGraphicFramePr>
              <a:graphicFrameLocks noChangeAspect="1"/>
            </p:cNvGraphicFramePr>
            <p:nvPr/>
          </p:nvGraphicFramePr>
          <p:xfrm>
            <a:off x="1632" y="1536"/>
            <a:ext cx="1632" cy="480"/>
          </p:xfrm>
          <a:graphic>
            <a:graphicData uri="http://schemas.openxmlformats.org/presentationml/2006/ole">
              <mc:AlternateContent xmlns:mc="http://schemas.openxmlformats.org/markup-compatibility/2006">
                <mc:Choice xmlns:v="urn:schemas-microsoft-com:vml" Requires="v">
                  <p:oleObj spid="_x0000_s4158" name="Equation" r:id="rId4" imgW="863225" imgH="253890" progId="Equation.DSMT4">
                    <p:embed/>
                  </p:oleObj>
                </mc:Choice>
                <mc:Fallback>
                  <p:oleObj name="Equation" r:id="rId4" imgW="863225" imgH="253890" progId="Equation.DSMT4">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536"/>
                          <a:ext cx="163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320" name="Group 112"/>
          <p:cNvGrpSpPr>
            <a:grpSpLocks/>
          </p:cNvGrpSpPr>
          <p:nvPr/>
        </p:nvGrpSpPr>
        <p:grpSpPr bwMode="auto">
          <a:xfrm>
            <a:off x="1042988" y="2822575"/>
            <a:ext cx="4800600" cy="762000"/>
            <a:chOff x="384" y="2016"/>
            <a:chExt cx="3024" cy="480"/>
          </a:xfrm>
        </p:grpSpPr>
        <p:graphicFrame>
          <p:nvGraphicFramePr>
            <p:cNvPr id="4129" name="Object 113"/>
            <p:cNvGraphicFramePr>
              <a:graphicFrameLocks noChangeAspect="1"/>
            </p:cNvGraphicFramePr>
            <p:nvPr/>
          </p:nvGraphicFramePr>
          <p:xfrm>
            <a:off x="1584" y="2016"/>
            <a:ext cx="1824" cy="480"/>
          </p:xfrm>
          <a:graphic>
            <a:graphicData uri="http://schemas.openxmlformats.org/presentationml/2006/ole">
              <mc:AlternateContent xmlns:mc="http://schemas.openxmlformats.org/markup-compatibility/2006">
                <mc:Choice xmlns:v="urn:schemas-microsoft-com:vml" Requires="v">
                  <p:oleObj spid="_x0000_s4159" name="Equation" r:id="rId6" imgW="965200" imgH="254000" progId="Equation.DSMT4">
                    <p:embed/>
                  </p:oleObj>
                </mc:Choice>
                <mc:Fallback>
                  <p:oleObj name="Equation" r:id="rId6" imgW="965200" imgH="254000" progId="Equation.DSMT4">
                    <p:embed/>
                    <p:pic>
                      <p:nvPicPr>
                        <p:cNvPr id="0" name="Object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016"/>
                          <a:ext cx="18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0" name="Text Box 114"/>
            <p:cNvSpPr txBox="1">
              <a:spLocks noChangeArrowheads="1"/>
            </p:cNvSpPr>
            <p:nvPr/>
          </p:nvSpPr>
          <p:spPr bwMode="auto">
            <a:xfrm>
              <a:off x="384" y="2064"/>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不稳定约束</a:t>
              </a:r>
            </a:p>
          </p:txBody>
        </p:sp>
      </p:grpSp>
      <p:grpSp>
        <p:nvGrpSpPr>
          <p:cNvPr id="94341" name="Group 133"/>
          <p:cNvGrpSpPr>
            <a:grpSpLocks/>
          </p:cNvGrpSpPr>
          <p:nvPr/>
        </p:nvGrpSpPr>
        <p:grpSpPr bwMode="auto">
          <a:xfrm>
            <a:off x="5843588" y="2289175"/>
            <a:ext cx="1968500" cy="914400"/>
            <a:chOff x="3681" y="1442"/>
            <a:chExt cx="1240" cy="576"/>
          </a:xfrm>
        </p:grpSpPr>
        <p:sp>
          <p:nvSpPr>
            <p:cNvPr id="4127" name="Text Box 116"/>
            <p:cNvSpPr txBox="1">
              <a:spLocks noChangeArrowheads="1"/>
            </p:cNvSpPr>
            <p:nvPr/>
          </p:nvSpPr>
          <p:spPr bwMode="auto">
            <a:xfrm>
              <a:off x="3840" y="1586"/>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不可解约束</a:t>
              </a:r>
            </a:p>
          </p:txBody>
        </p:sp>
        <p:sp>
          <p:nvSpPr>
            <p:cNvPr id="4128" name="AutoShape 117"/>
            <p:cNvSpPr>
              <a:spLocks/>
            </p:cNvSpPr>
            <p:nvPr/>
          </p:nvSpPr>
          <p:spPr bwMode="auto">
            <a:xfrm>
              <a:off x="3681" y="1442"/>
              <a:ext cx="96" cy="576"/>
            </a:xfrm>
            <a:prstGeom prst="rightBrace">
              <a:avLst>
                <a:gd name="adj1" fmla="val 50000"/>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4326" name="Group 118"/>
          <p:cNvGrpSpPr>
            <a:grpSpLocks/>
          </p:cNvGrpSpPr>
          <p:nvPr/>
        </p:nvGrpSpPr>
        <p:grpSpPr bwMode="auto">
          <a:xfrm>
            <a:off x="0" y="3573463"/>
            <a:ext cx="6019800" cy="838200"/>
            <a:chOff x="192" y="3504"/>
            <a:chExt cx="3792" cy="528"/>
          </a:xfrm>
        </p:grpSpPr>
        <p:sp>
          <p:nvSpPr>
            <p:cNvPr id="4125" name="Text Box 119"/>
            <p:cNvSpPr txBox="1">
              <a:spLocks noChangeArrowheads="1"/>
            </p:cNvSpPr>
            <p:nvPr/>
          </p:nvSpPr>
          <p:spPr bwMode="auto">
            <a:xfrm>
              <a:off x="192" y="3504"/>
              <a:ext cx="128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运动约束</a:t>
              </a:r>
            </a:p>
            <a:p>
              <a:pPr eaLnBrk="1" fontAlgn="ctr" hangingPunct="1"/>
              <a:r>
                <a:rPr kumimoji="1" lang="zh-CN" altLang="en-US" sz="2400" b="1">
                  <a:solidFill>
                    <a:srgbClr val="000000"/>
                  </a:solidFill>
                  <a:latin typeface="Times New Roman" pitchFamily="18" charset="0"/>
                </a:rPr>
                <a:t>（微分约束）</a:t>
              </a:r>
            </a:p>
          </p:txBody>
        </p:sp>
        <p:graphicFrame>
          <p:nvGraphicFramePr>
            <p:cNvPr id="4126" name="Object 120"/>
            <p:cNvGraphicFramePr>
              <a:graphicFrameLocks noChangeAspect="1"/>
            </p:cNvGraphicFramePr>
            <p:nvPr/>
          </p:nvGraphicFramePr>
          <p:xfrm>
            <a:off x="1392" y="3552"/>
            <a:ext cx="2592" cy="480"/>
          </p:xfrm>
          <a:graphic>
            <a:graphicData uri="http://schemas.openxmlformats.org/presentationml/2006/ole">
              <mc:AlternateContent xmlns:mc="http://schemas.openxmlformats.org/markup-compatibility/2006">
                <mc:Choice xmlns:v="urn:schemas-microsoft-com:vml" Requires="v">
                  <p:oleObj spid="_x0000_s4160" name="Equation" r:id="rId8" imgW="1371600" imgH="254000" progId="Equation.DSMT4">
                    <p:embed/>
                  </p:oleObj>
                </mc:Choice>
                <mc:Fallback>
                  <p:oleObj name="Equation" r:id="rId8" imgW="1371600" imgH="254000" progId="Equation.DSMT4">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3552"/>
                          <a:ext cx="259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329" name="Group 121"/>
          <p:cNvGrpSpPr>
            <a:grpSpLocks/>
          </p:cNvGrpSpPr>
          <p:nvPr/>
        </p:nvGrpSpPr>
        <p:grpSpPr bwMode="auto">
          <a:xfrm>
            <a:off x="2195513" y="4581525"/>
            <a:ext cx="5067300" cy="1447800"/>
            <a:chOff x="1536" y="2544"/>
            <a:chExt cx="3192" cy="912"/>
          </a:xfrm>
        </p:grpSpPr>
        <p:sp>
          <p:nvSpPr>
            <p:cNvPr id="4121" name="Text Box 122"/>
            <p:cNvSpPr txBox="1">
              <a:spLocks noChangeArrowheads="1"/>
            </p:cNvSpPr>
            <p:nvPr/>
          </p:nvSpPr>
          <p:spPr bwMode="auto">
            <a:xfrm>
              <a:off x="3840" y="278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可解约束</a:t>
              </a:r>
            </a:p>
          </p:txBody>
        </p:sp>
        <p:graphicFrame>
          <p:nvGraphicFramePr>
            <p:cNvPr id="4122" name="Object 123"/>
            <p:cNvGraphicFramePr>
              <a:graphicFrameLocks noChangeAspect="1"/>
            </p:cNvGraphicFramePr>
            <p:nvPr/>
          </p:nvGraphicFramePr>
          <p:xfrm>
            <a:off x="1584" y="2544"/>
            <a:ext cx="1632" cy="480"/>
          </p:xfrm>
          <a:graphic>
            <a:graphicData uri="http://schemas.openxmlformats.org/presentationml/2006/ole">
              <mc:AlternateContent xmlns:mc="http://schemas.openxmlformats.org/markup-compatibility/2006">
                <mc:Choice xmlns:v="urn:schemas-microsoft-com:vml" Requires="v">
                  <p:oleObj spid="_x0000_s4161" name="Equation" r:id="rId10" imgW="863225" imgH="253890" progId="Equation.DSMT4">
                    <p:embed/>
                  </p:oleObj>
                </mc:Choice>
                <mc:Fallback>
                  <p:oleObj name="Equation" r:id="rId10" imgW="863225" imgH="253890" progId="Equation.DSMT4">
                    <p:embed/>
                    <p:pic>
                      <p:nvPicPr>
                        <p:cNvPr id="0" name="Object 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2544"/>
                          <a:ext cx="163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3" name="Object 124"/>
            <p:cNvGraphicFramePr>
              <a:graphicFrameLocks noChangeAspect="1"/>
            </p:cNvGraphicFramePr>
            <p:nvPr/>
          </p:nvGraphicFramePr>
          <p:xfrm>
            <a:off x="1536" y="2976"/>
            <a:ext cx="1824" cy="480"/>
          </p:xfrm>
          <a:graphic>
            <a:graphicData uri="http://schemas.openxmlformats.org/presentationml/2006/ole">
              <mc:AlternateContent xmlns:mc="http://schemas.openxmlformats.org/markup-compatibility/2006">
                <mc:Choice xmlns:v="urn:schemas-microsoft-com:vml" Requires="v">
                  <p:oleObj spid="_x0000_s4162" name="Equation" r:id="rId12" imgW="965200" imgH="254000" progId="Equation.DSMT4">
                    <p:embed/>
                  </p:oleObj>
                </mc:Choice>
                <mc:Fallback>
                  <p:oleObj name="Equation" r:id="rId12" imgW="965200" imgH="254000" progId="Equation.DSMT4">
                    <p:embed/>
                    <p:pic>
                      <p:nvPicPr>
                        <p:cNvPr id="0" name="Object 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6" y="2976"/>
                          <a:ext cx="18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4" name="AutoShape 125"/>
            <p:cNvSpPr>
              <a:spLocks/>
            </p:cNvSpPr>
            <p:nvPr/>
          </p:nvSpPr>
          <p:spPr bwMode="auto">
            <a:xfrm>
              <a:off x="3408" y="2640"/>
              <a:ext cx="96" cy="576"/>
            </a:xfrm>
            <a:prstGeom prst="rightBrace">
              <a:avLst>
                <a:gd name="adj1" fmla="val 50000"/>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4334" name="Group 126"/>
          <p:cNvGrpSpPr>
            <a:grpSpLocks/>
          </p:cNvGrpSpPr>
          <p:nvPr/>
        </p:nvGrpSpPr>
        <p:grpSpPr bwMode="auto">
          <a:xfrm>
            <a:off x="6172200" y="3500438"/>
            <a:ext cx="1408113" cy="1066800"/>
            <a:chOff x="4128" y="3456"/>
            <a:chExt cx="887" cy="672"/>
          </a:xfrm>
        </p:grpSpPr>
        <p:sp>
          <p:nvSpPr>
            <p:cNvPr id="4118" name="Text Box 127"/>
            <p:cNvSpPr txBox="1">
              <a:spLocks noChangeArrowheads="1"/>
            </p:cNvSpPr>
            <p:nvPr/>
          </p:nvSpPr>
          <p:spPr bwMode="auto">
            <a:xfrm>
              <a:off x="4320" y="345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可积</a:t>
              </a:r>
            </a:p>
          </p:txBody>
        </p:sp>
        <p:sp>
          <p:nvSpPr>
            <p:cNvPr id="4119" name="Text Box 128"/>
            <p:cNvSpPr txBox="1">
              <a:spLocks noChangeArrowheads="1"/>
            </p:cNvSpPr>
            <p:nvPr/>
          </p:nvSpPr>
          <p:spPr bwMode="auto">
            <a:xfrm>
              <a:off x="4320" y="3840"/>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不可积</a:t>
              </a:r>
            </a:p>
          </p:txBody>
        </p:sp>
        <p:sp>
          <p:nvSpPr>
            <p:cNvPr id="4120" name="AutoShape 129"/>
            <p:cNvSpPr>
              <a:spLocks/>
            </p:cNvSpPr>
            <p:nvPr/>
          </p:nvSpPr>
          <p:spPr bwMode="auto">
            <a:xfrm>
              <a:off x="4128" y="3504"/>
              <a:ext cx="144" cy="528"/>
            </a:xfrm>
            <a:prstGeom prst="leftBrace">
              <a:avLst>
                <a:gd name="adj1" fmla="val 3055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4338" name="Group 130"/>
          <p:cNvGrpSpPr>
            <a:grpSpLocks/>
          </p:cNvGrpSpPr>
          <p:nvPr/>
        </p:nvGrpSpPr>
        <p:grpSpPr bwMode="auto">
          <a:xfrm>
            <a:off x="7813675" y="2257425"/>
            <a:ext cx="1295400" cy="1892300"/>
            <a:chOff x="4752" y="1728"/>
            <a:chExt cx="816" cy="1192"/>
          </a:xfrm>
        </p:grpSpPr>
        <p:sp>
          <p:nvSpPr>
            <p:cNvPr id="4116" name="AutoShape 131"/>
            <p:cNvSpPr>
              <a:spLocks/>
            </p:cNvSpPr>
            <p:nvPr/>
          </p:nvSpPr>
          <p:spPr bwMode="auto">
            <a:xfrm>
              <a:off x="4752" y="1968"/>
              <a:ext cx="192" cy="720"/>
            </a:xfrm>
            <a:prstGeom prst="rightBrace">
              <a:avLst>
                <a:gd name="adj1" fmla="val 31250"/>
                <a:gd name="adj2" fmla="val 51102"/>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 name="Text Box 132"/>
            <p:cNvSpPr txBox="1">
              <a:spLocks noChangeArrowheads="1"/>
            </p:cNvSpPr>
            <p:nvPr/>
          </p:nvSpPr>
          <p:spPr bwMode="auto">
            <a:xfrm>
              <a:off x="4992" y="1728"/>
              <a:ext cx="576" cy="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a:t>
              </a:r>
              <a:r>
                <a:rPr kumimoji="1" lang="zh-CN" altLang="en-US" sz="2400" b="1">
                  <a:solidFill>
                    <a:srgbClr val="FF3300"/>
                  </a:solidFill>
                  <a:latin typeface="Times New Roman" pitchFamily="18" charset="0"/>
                </a:rPr>
                <a:t>完整约束</a:t>
              </a:r>
              <a:r>
                <a:rPr kumimoji="1" lang="zh-CN" altLang="en-US" sz="2400" b="1">
                  <a:latin typeface="Times New Roman" pitchFamily="18" charset="0"/>
                </a:rPr>
                <a:t>）</a:t>
              </a:r>
            </a:p>
            <a:p>
              <a:pPr eaLnBrk="1" fontAlgn="ctr" hangingPunct="1"/>
              <a:r>
                <a:rPr kumimoji="1" lang="zh-CN" altLang="en-US" sz="2400" b="1">
                  <a:latin typeface="Times New Roman" pitchFamily="18" charset="0"/>
                </a:rPr>
                <a:t>    </a:t>
              </a:r>
              <a:r>
                <a:rPr kumimoji="1" lang="zh-CN" altLang="en-US" sz="2400" b="1">
                  <a:solidFill>
                    <a:srgbClr val="FF3300"/>
                  </a:solidFill>
                  <a:latin typeface="Times New Roman" pitchFamily="18" charset="0"/>
                </a:rPr>
                <a:t>几何约束</a:t>
              </a:r>
            </a:p>
          </p:txBody>
        </p:sp>
      </p:grpSp>
      <p:grpSp>
        <p:nvGrpSpPr>
          <p:cNvPr id="94342" name="Group 134"/>
          <p:cNvGrpSpPr>
            <a:grpSpLocks/>
          </p:cNvGrpSpPr>
          <p:nvPr/>
        </p:nvGrpSpPr>
        <p:grpSpPr bwMode="auto">
          <a:xfrm>
            <a:off x="7813675" y="4068763"/>
            <a:ext cx="1006475" cy="1606550"/>
            <a:chOff x="4752" y="2928"/>
            <a:chExt cx="634" cy="1012"/>
          </a:xfrm>
        </p:grpSpPr>
        <p:sp>
          <p:nvSpPr>
            <p:cNvPr id="4114" name="AutoShape 135"/>
            <p:cNvSpPr>
              <a:spLocks/>
            </p:cNvSpPr>
            <p:nvPr/>
          </p:nvSpPr>
          <p:spPr bwMode="auto">
            <a:xfrm>
              <a:off x="4752" y="3072"/>
              <a:ext cx="192" cy="576"/>
            </a:xfrm>
            <a:prstGeom prst="rightBrace">
              <a:avLst>
                <a:gd name="adj1" fmla="val 25000"/>
                <a:gd name="adj2" fmla="val 51102"/>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 name="Text Box 136"/>
            <p:cNvSpPr txBox="1">
              <a:spLocks noChangeArrowheads="1"/>
            </p:cNvSpPr>
            <p:nvPr/>
          </p:nvSpPr>
          <p:spPr bwMode="auto">
            <a:xfrm>
              <a:off x="5037" y="2928"/>
              <a:ext cx="349" cy="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000000"/>
                  </a:solidFill>
                  <a:latin typeface="Times New Roman" pitchFamily="18" charset="0"/>
                </a:rPr>
                <a:t>非完整约束</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314"/>
                                        </p:tgtEl>
                                        <p:attrNameLst>
                                          <p:attrName>style.visibility</p:attrName>
                                        </p:attrNameLst>
                                      </p:cBhvr>
                                      <p:to>
                                        <p:strVal val="visible"/>
                                      </p:to>
                                    </p:set>
                                    <p:animEffect transition="in" filter="wipe(left)">
                                      <p:cBhvr>
                                        <p:cTn id="7" dur="500"/>
                                        <p:tgtEl>
                                          <p:spTgt spid="94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315"/>
                                        </p:tgtEl>
                                        <p:attrNameLst>
                                          <p:attrName>style.visibility</p:attrName>
                                        </p:attrNameLst>
                                      </p:cBhvr>
                                      <p:to>
                                        <p:strVal val="visible"/>
                                      </p:to>
                                    </p:set>
                                    <p:animEffect transition="in" filter="dissolve">
                                      <p:cBhvr>
                                        <p:cTn id="12" dur="500"/>
                                        <p:tgtEl>
                                          <p:spTgt spid="94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316"/>
                                        </p:tgtEl>
                                        <p:attrNameLst>
                                          <p:attrName>style.visibility</p:attrName>
                                        </p:attrNameLst>
                                      </p:cBhvr>
                                      <p:to>
                                        <p:strVal val="visible"/>
                                      </p:to>
                                    </p:set>
                                    <p:animEffect transition="in" filter="box(in)">
                                      <p:cBhvr>
                                        <p:cTn id="17" dur="500"/>
                                        <p:tgtEl>
                                          <p:spTgt spid="94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94317"/>
                                        </p:tgtEl>
                                        <p:attrNameLst>
                                          <p:attrName>style.visibility</p:attrName>
                                        </p:attrNameLst>
                                      </p:cBhvr>
                                      <p:to>
                                        <p:strVal val="visible"/>
                                      </p:to>
                                    </p:set>
                                    <p:animEffect transition="in" filter="randombar(horizontal)">
                                      <p:cBhvr>
                                        <p:cTn id="22" dur="500"/>
                                        <p:tgtEl>
                                          <p:spTgt spid="94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94320"/>
                                        </p:tgtEl>
                                        <p:attrNameLst>
                                          <p:attrName>style.visibility</p:attrName>
                                        </p:attrNameLst>
                                      </p:cBhvr>
                                      <p:to>
                                        <p:strVal val="visible"/>
                                      </p:to>
                                    </p:set>
                                    <p:animEffect transition="in" filter="barn(inHorizontal)">
                                      <p:cBhvr>
                                        <p:cTn id="27" dur="500"/>
                                        <p:tgtEl>
                                          <p:spTgt spid="94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4341"/>
                                        </p:tgtEl>
                                        <p:attrNameLst>
                                          <p:attrName>style.visibility</p:attrName>
                                        </p:attrNameLst>
                                      </p:cBhvr>
                                      <p:to>
                                        <p:strVal val="visible"/>
                                      </p:to>
                                    </p:set>
                                    <p:animEffect transition="in" filter="wipe(left)">
                                      <p:cBhvr>
                                        <p:cTn id="32" dur="500"/>
                                        <p:tgtEl>
                                          <p:spTgt spid="943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94329"/>
                                        </p:tgtEl>
                                        <p:attrNameLst>
                                          <p:attrName>style.visibility</p:attrName>
                                        </p:attrNameLst>
                                      </p:cBhvr>
                                      <p:to>
                                        <p:strVal val="visible"/>
                                      </p:to>
                                    </p:set>
                                    <p:animEffect transition="in" filter="barn(outHorizontal)">
                                      <p:cBhvr>
                                        <p:cTn id="37" dur="500"/>
                                        <p:tgtEl>
                                          <p:spTgt spid="943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4326"/>
                                        </p:tgtEl>
                                        <p:attrNameLst>
                                          <p:attrName>style.visibility</p:attrName>
                                        </p:attrNameLst>
                                      </p:cBhvr>
                                      <p:to>
                                        <p:strVal val="visible"/>
                                      </p:to>
                                    </p:set>
                                    <p:animEffect transition="in" filter="blinds(horizontal)">
                                      <p:cBhvr>
                                        <p:cTn id="42" dur="500"/>
                                        <p:tgtEl>
                                          <p:spTgt spid="943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94334"/>
                                        </p:tgtEl>
                                        <p:attrNameLst>
                                          <p:attrName>style.visibility</p:attrName>
                                        </p:attrNameLst>
                                      </p:cBhvr>
                                      <p:to>
                                        <p:strVal val="visible"/>
                                      </p:to>
                                    </p:set>
                                    <p:animEffect transition="in" filter="checkerboard(across)">
                                      <p:cBhvr>
                                        <p:cTn id="47" dur="500"/>
                                        <p:tgtEl>
                                          <p:spTgt spid="943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4338"/>
                                        </p:tgtEl>
                                        <p:attrNameLst>
                                          <p:attrName>style.visibility</p:attrName>
                                        </p:attrNameLst>
                                      </p:cBhvr>
                                      <p:to>
                                        <p:strVal val="visible"/>
                                      </p:to>
                                    </p:set>
                                    <p:animEffect transition="in" filter="dissolve">
                                      <p:cBhvr>
                                        <p:cTn id="52" dur="500"/>
                                        <p:tgtEl>
                                          <p:spTgt spid="943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94342"/>
                                        </p:tgtEl>
                                        <p:attrNameLst>
                                          <p:attrName>style.visibility</p:attrName>
                                        </p:attrNameLst>
                                      </p:cBhvr>
                                      <p:to>
                                        <p:strVal val="visible"/>
                                      </p:to>
                                    </p:set>
                                    <p:animEffect transition="in" filter="dissolve">
                                      <p:cBhvr>
                                        <p:cTn id="57" dur="500"/>
                                        <p:tgtEl>
                                          <p:spTgt spid="9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4" grpId="0" autoUpdateAnimBg="0"/>
      <p:bldP spid="94315" grpId="0" autoUpdateAnimBg="0"/>
      <p:bldP spid="9431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5219"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522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150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151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233" name="Rectangle 17"/>
          <p:cNvSpPr>
            <a:spLocks noChangeArrowheads="1"/>
          </p:cNvSpPr>
          <p:nvPr/>
        </p:nvSpPr>
        <p:spPr bwMode="auto">
          <a:xfrm>
            <a:off x="179388" y="836613"/>
            <a:ext cx="4859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a:t>
            </a:r>
            <a:r>
              <a:rPr kumimoji="1" lang="zh-CN" altLang="en-US" sz="2800" b="1">
                <a:solidFill>
                  <a:srgbClr val="CC0000"/>
                </a:solidFill>
              </a:rPr>
              <a:t>保守系的拉格朗日方程</a:t>
            </a:r>
          </a:p>
        </p:txBody>
      </p:sp>
      <p:grpSp>
        <p:nvGrpSpPr>
          <p:cNvPr id="265234" name="Group 18"/>
          <p:cNvGrpSpPr>
            <a:grpSpLocks/>
          </p:cNvGrpSpPr>
          <p:nvPr/>
        </p:nvGrpSpPr>
        <p:grpSpPr bwMode="auto">
          <a:xfrm>
            <a:off x="746125" y="1454150"/>
            <a:ext cx="3905250" cy="606425"/>
            <a:chOff x="470" y="672"/>
            <a:chExt cx="2460" cy="382"/>
          </a:xfrm>
        </p:grpSpPr>
        <p:graphicFrame>
          <p:nvGraphicFramePr>
            <p:cNvPr id="21517" name="Object 19"/>
            <p:cNvGraphicFramePr>
              <a:graphicFrameLocks noChangeAspect="1"/>
            </p:cNvGraphicFramePr>
            <p:nvPr/>
          </p:nvGraphicFramePr>
          <p:xfrm>
            <a:off x="1632" y="672"/>
            <a:ext cx="1298" cy="382"/>
          </p:xfrm>
          <a:graphic>
            <a:graphicData uri="http://schemas.openxmlformats.org/presentationml/2006/ole">
              <mc:AlternateContent xmlns:mc="http://schemas.openxmlformats.org/markup-compatibility/2006">
                <mc:Choice xmlns:v="urn:schemas-microsoft-com:vml" Requires="v">
                  <p:oleObj spid="_x0000_s21534" name="Equation" r:id="rId4" imgW="660113" imgH="253890" progId="Equation.DSMT4">
                    <p:embed/>
                  </p:oleObj>
                </mc:Choice>
                <mc:Fallback>
                  <p:oleObj name="Equation" r:id="rId4" imgW="660113" imgH="253890"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672"/>
                          <a:ext cx="1298" cy="3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8" name="Text Box 20"/>
            <p:cNvSpPr txBox="1">
              <a:spLocks noChangeArrowheads="1"/>
            </p:cNvSpPr>
            <p:nvPr/>
          </p:nvSpPr>
          <p:spPr bwMode="auto">
            <a:xfrm>
              <a:off x="470" y="706"/>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对保守力系</a:t>
              </a:r>
            </a:p>
          </p:txBody>
        </p:sp>
      </p:grpSp>
      <p:graphicFrame>
        <p:nvGraphicFramePr>
          <p:cNvPr id="265237" name="Object 21"/>
          <p:cNvGraphicFramePr>
            <a:graphicFrameLocks noChangeAspect="1"/>
          </p:cNvGraphicFramePr>
          <p:nvPr/>
        </p:nvGraphicFramePr>
        <p:xfrm>
          <a:off x="500063" y="2020888"/>
          <a:ext cx="8221662" cy="1984375"/>
        </p:xfrm>
        <a:graphic>
          <a:graphicData uri="http://schemas.openxmlformats.org/presentationml/2006/ole">
            <mc:AlternateContent xmlns:mc="http://schemas.openxmlformats.org/markup-compatibility/2006">
              <mc:Choice xmlns:v="urn:schemas-microsoft-com:vml" Requires="v">
                <p:oleObj spid="_x0000_s21535" name="Equation" r:id="rId6" imgW="3060700" imgH="965200" progId="Equation.DSMT4">
                  <p:embed/>
                </p:oleObj>
              </mc:Choice>
              <mc:Fallback>
                <p:oleObj name="Equation" r:id="rId6" imgW="3060700" imgH="9652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3" y="2020888"/>
                        <a:ext cx="8221662" cy="1984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5238" name="Group 22"/>
          <p:cNvGrpSpPr>
            <a:grpSpLocks/>
          </p:cNvGrpSpPr>
          <p:nvPr/>
        </p:nvGrpSpPr>
        <p:grpSpPr bwMode="auto">
          <a:xfrm>
            <a:off x="609600" y="4114800"/>
            <a:ext cx="7683500" cy="1838325"/>
            <a:chOff x="384" y="2592"/>
            <a:chExt cx="4840" cy="1158"/>
          </a:xfrm>
        </p:grpSpPr>
        <p:graphicFrame>
          <p:nvGraphicFramePr>
            <p:cNvPr id="21515" name="Object 23"/>
            <p:cNvGraphicFramePr>
              <a:graphicFrameLocks noChangeAspect="1"/>
            </p:cNvGraphicFramePr>
            <p:nvPr/>
          </p:nvGraphicFramePr>
          <p:xfrm>
            <a:off x="384" y="3024"/>
            <a:ext cx="4840" cy="726"/>
          </p:xfrm>
          <a:graphic>
            <a:graphicData uri="http://schemas.openxmlformats.org/presentationml/2006/ole">
              <mc:AlternateContent xmlns:mc="http://schemas.openxmlformats.org/markup-compatibility/2006">
                <mc:Choice xmlns:v="urn:schemas-microsoft-com:vml" Requires="v">
                  <p:oleObj spid="_x0000_s21536" name="Equation" r:id="rId8" imgW="2463800" imgH="482600" progId="Equation.DSMT4">
                    <p:embed/>
                  </p:oleObj>
                </mc:Choice>
                <mc:Fallback>
                  <p:oleObj name="Equation" r:id="rId8" imgW="2463800" imgH="4826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3024"/>
                          <a:ext cx="4840" cy="726"/>
                        </a:xfrm>
                        <a:prstGeom prst="rect">
                          <a:avLst/>
                        </a:prstGeom>
                        <a:solidFill>
                          <a:schemeClr val="accent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6" name="Text Box 24"/>
            <p:cNvSpPr txBox="1">
              <a:spLocks noChangeArrowheads="1"/>
            </p:cNvSpPr>
            <p:nvPr/>
          </p:nvSpPr>
          <p:spPr bwMode="auto">
            <a:xfrm>
              <a:off x="384" y="2592"/>
              <a:ext cx="2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基本形式的拉格朗日方程成为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33"/>
                                        </p:tgtEl>
                                        <p:attrNameLst>
                                          <p:attrName>style.visibility</p:attrName>
                                        </p:attrNameLst>
                                      </p:cBhvr>
                                      <p:to>
                                        <p:strVal val="visible"/>
                                      </p:to>
                                    </p:set>
                                    <p:animEffect transition="in" filter="wipe(left)">
                                      <p:cBhvr>
                                        <p:cTn id="7" dur="500"/>
                                        <p:tgtEl>
                                          <p:spTgt spid="265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65234"/>
                                        </p:tgtEl>
                                        <p:attrNameLst>
                                          <p:attrName>style.visibility</p:attrName>
                                        </p:attrNameLst>
                                      </p:cBhvr>
                                      <p:to>
                                        <p:strVal val="visible"/>
                                      </p:to>
                                    </p:set>
                                    <p:animEffect transition="in" filter="box(in)">
                                      <p:cBhvr>
                                        <p:cTn id="12" dur="500"/>
                                        <p:tgtEl>
                                          <p:spTgt spid="265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5237"/>
                                        </p:tgtEl>
                                        <p:attrNameLst>
                                          <p:attrName>style.visibility</p:attrName>
                                        </p:attrNameLst>
                                      </p:cBhvr>
                                      <p:to>
                                        <p:strVal val="visible"/>
                                      </p:to>
                                    </p:set>
                                    <p:animEffect transition="in" filter="dissolve">
                                      <p:cBhvr>
                                        <p:cTn id="17" dur="500"/>
                                        <p:tgtEl>
                                          <p:spTgt spid="265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265238"/>
                                        </p:tgtEl>
                                        <p:attrNameLst>
                                          <p:attrName>style.visibility</p:attrName>
                                        </p:attrNameLst>
                                      </p:cBhvr>
                                      <p:to>
                                        <p:strVal val="visible"/>
                                      </p:to>
                                    </p:set>
                                    <p:animEffect transition="in" filter="barn(inHorizontal)">
                                      <p:cBhvr>
                                        <p:cTn id="22" dur="500"/>
                                        <p:tgtEl>
                                          <p:spTgt spid="26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67267"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726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53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253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271" name="Group 7"/>
          <p:cNvGrpSpPr>
            <a:grpSpLocks/>
          </p:cNvGrpSpPr>
          <p:nvPr/>
        </p:nvGrpSpPr>
        <p:grpSpPr bwMode="auto">
          <a:xfrm>
            <a:off x="669925" y="836613"/>
            <a:ext cx="6226175" cy="968375"/>
            <a:chOff x="422" y="282"/>
            <a:chExt cx="3922" cy="610"/>
          </a:xfrm>
        </p:grpSpPr>
        <p:graphicFrame>
          <p:nvGraphicFramePr>
            <p:cNvPr id="22543" name="Object 8"/>
            <p:cNvGraphicFramePr>
              <a:graphicFrameLocks noChangeAspect="1"/>
            </p:cNvGraphicFramePr>
            <p:nvPr/>
          </p:nvGraphicFramePr>
          <p:xfrm>
            <a:off x="912" y="624"/>
            <a:ext cx="1223" cy="268"/>
          </p:xfrm>
          <a:graphic>
            <a:graphicData uri="http://schemas.openxmlformats.org/presentationml/2006/ole">
              <mc:AlternateContent xmlns:mc="http://schemas.openxmlformats.org/markup-compatibility/2006">
                <mc:Choice xmlns:v="urn:schemas-microsoft-com:vml" Requires="v">
                  <p:oleObj spid="_x0000_s22560" name="Equation" r:id="rId4" imgW="621760" imgH="177646" progId="Equation.DSMT4">
                    <p:embed/>
                  </p:oleObj>
                </mc:Choice>
                <mc:Fallback>
                  <p:oleObj name="Equation" r:id="rId4" imgW="621760" imgH="177646"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624"/>
                          <a:ext cx="1223" cy="2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4" name="Text Box 9"/>
            <p:cNvSpPr txBox="1">
              <a:spLocks noChangeArrowheads="1"/>
            </p:cNvSpPr>
            <p:nvPr/>
          </p:nvSpPr>
          <p:spPr bwMode="auto">
            <a:xfrm>
              <a:off x="422" y="282"/>
              <a:ext cx="39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若势能</a:t>
              </a:r>
              <a:r>
                <a:rPr kumimoji="1" lang="en-US" altLang="zh-CN" sz="2400" b="1">
                  <a:latin typeface="Times New Roman" pitchFamily="18" charset="0"/>
                </a:rPr>
                <a:t>V</a:t>
              </a:r>
              <a:r>
                <a:rPr kumimoji="1" lang="zh-CN" altLang="en-US" sz="2400" b="1">
                  <a:latin typeface="Times New Roman" pitchFamily="18" charset="0"/>
                </a:rPr>
                <a:t>不包含广义速度，引入拉格朗日函数</a:t>
              </a:r>
            </a:p>
          </p:txBody>
        </p:sp>
      </p:grpSp>
      <p:grpSp>
        <p:nvGrpSpPr>
          <p:cNvPr id="267274" name="Group 10"/>
          <p:cNvGrpSpPr>
            <a:grpSpLocks/>
          </p:cNvGrpSpPr>
          <p:nvPr/>
        </p:nvGrpSpPr>
        <p:grpSpPr bwMode="auto">
          <a:xfrm>
            <a:off x="669925" y="1966913"/>
            <a:ext cx="6986588" cy="1030287"/>
            <a:chOff x="422" y="1056"/>
            <a:chExt cx="4401" cy="649"/>
          </a:xfrm>
        </p:grpSpPr>
        <p:graphicFrame>
          <p:nvGraphicFramePr>
            <p:cNvPr id="22541" name="Object 11"/>
            <p:cNvGraphicFramePr>
              <a:graphicFrameLocks noChangeAspect="1"/>
            </p:cNvGraphicFramePr>
            <p:nvPr/>
          </p:nvGraphicFramePr>
          <p:xfrm>
            <a:off x="1056" y="1056"/>
            <a:ext cx="3767" cy="649"/>
          </p:xfrm>
          <a:graphic>
            <a:graphicData uri="http://schemas.openxmlformats.org/presentationml/2006/ole">
              <mc:AlternateContent xmlns:mc="http://schemas.openxmlformats.org/markup-compatibility/2006">
                <mc:Choice xmlns:v="urn:schemas-microsoft-com:vml" Requires="v">
                  <p:oleObj spid="_x0000_s22561" name="Equation" r:id="rId6" imgW="1917700" imgH="431800" progId="Equation.DSMT4">
                    <p:embed/>
                  </p:oleObj>
                </mc:Choice>
                <mc:Fallback>
                  <p:oleObj name="Equation" r:id="rId6" imgW="1917700" imgH="4318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1056"/>
                          <a:ext cx="3767" cy="64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2" name="Text Box 12"/>
            <p:cNvSpPr txBox="1">
              <a:spLocks noChangeArrowheads="1"/>
            </p:cNvSpPr>
            <p:nvPr/>
          </p:nvSpPr>
          <p:spPr bwMode="auto">
            <a:xfrm>
              <a:off x="422" y="123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因为</a:t>
              </a:r>
            </a:p>
          </p:txBody>
        </p:sp>
      </p:grpSp>
      <p:grpSp>
        <p:nvGrpSpPr>
          <p:cNvPr id="267277" name="Group 13"/>
          <p:cNvGrpSpPr>
            <a:grpSpLocks/>
          </p:cNvGrpSpPr>
          <p:nvPr/>
        </p:nvGrpSpPr>
        <p:grpSpPr bwMode="auto">
          <a:xfrm>
            <a:off x="762000" y="3200400"/>
            <a:ext cx="7194550" cy="1762125"/>
            <a:chOff x="480" y="2016"/>
            <a:chExt cx="4532" cy="1110"/>
          </a:xfrm>
        </p:grpSpPr>
        <p:graphicFrame>
          <p:nvGraphicFramePr>
            <p:cNvPr id="22539" name="Object 14"/>
            <p:cNvGraphicFramePr>
              <a:graphicFrameLocks noChangeAspect="1"/>
            </p:cNvGraphicFramePr>
            <p:nvPr/>
          </p:nvGraphicFramePr>
          <p:xfrm>
            <a:off x="720" y="2400"/>
            <a:ext cx="4292" cy="726"/>
          </p:xfrm>
          <a:graphic>
            <a:graphicData uri="http://schemas.openxmlformats.org/presentationml/2006/ole">
              <mc:AlternateContent xmlns:mc="http://schemas.openxmlformats.org/markup-compatibility/2006">
                <mc:Choice xmlns:v="urn:schemas-microsoft-com:vml" Requires="v">
                  <p:oleObj spid="_x0000_s22562" name="Equation" r:id="rId8" imgW="2184400" imgH="482600" progId="Equation.DSMT4">
                    <p:embed/>
                  </p:oleObj>
                </mc:Choice>
                <mc:Fallback>
                  <p:oleObj name="Equation" r:id="rId8" imgW="2184400" imgH="4826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 y="2400"/>
                          <a:ext cx="4292" cy="726"/>
                        </a:xfrm>
                        <a:prstGeom prst="rect">
                          <a:avLst/>
                        </a:prstGeom>
                        <a:solidFill>
                          <a:schemeClr val="accent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0" name="Text Box 15"/>
            <p:cNvSpPr txBox="1">
              <a:spLocks noChangeArrowheads="1"/>
            </p:cNvSpPr>
            <p:nvPr/>
          </p:nvSpPr>
          <p:spPr bwMode="auto">
            <a:xfrm>
              <a:off x="480" y="201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方程变为</a:t>
              </a:r>
            </a:p>
          </p:txBody>
        </p:sp>
      </p:grpSp>
      <p:sp>
        <p:nvSpPr>
          <p:cNvPr id="267280" name="Text Box 16"/>
          <p:cNvSpPr txBox="1">
            <a:spLocks noChangeArrowheads="1"/>
          </p:cNvSpPr>
          <p:nvPr/>
        </p:nvSpPr>
        <p:spPr bwMode="auto">
          <a:xfrm>
            <a:off x="990600" y="5334000"/>
            <a:ext cx="6005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CC0000"/>
                </a:solidFill>
                <a:latin typeface="Times New Roman" pitchFamily="18" charset="0"/>
              </a:rPr>
              <a:t>保守力系的拉格朗日方程，简称拉氏方程</a:t>
            </a:r>
            <a:r>
              <a:rPr kumimoji="1" lang="zh-CN" altLang="en-US" sz="24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71"/>
                                        </p:tgtEl>
                                        <p:attrNameLst>
                                          <p:attrName>style.visibility</p:attrName>
                                        </p:attrNameLst>
                                      </p:cBhvr>
                                      <p:to>
                                        <p:strVal val="visible"/>
                                      </p:to>
                                    </p:set>
                                    <p:animEffect transition="in" filter="blinds(horizontal)">
                                      <p:cBhvr>
                                        <p:cTn id="7" dur="500"/>
                                        <p:tgtEl>
                                          <p:spTgt spid="267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67274"/>
                                        </p:tgtEl>
                                        <p:attrNameLst>
                                          <p:attrName>style.visibility</p:attrName>
                                        </p:attrNameLst>
                                      </p:cBhvr>
                                      <p:to>
                                        <p:strVal val="visible"/>
                                      </p:to>
                                    </p:set>
                                    <p:animEffect transition="in" filter="randombar(horizontal)">
                                      <p:cBhvr>
                                        <p:cTn id="12" dur="500"/>
                                        <p:tgtEl>
                                          <p:spTgt spid="267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77"/>
                                        </p:tgtEl>
                                        <p:attrNameLst>
                                          <p:attrName>style.visibility</p:attrName>
                                        </p:attrNameLst>
                                      </p:cBhvr>
                                      <p:to>
                                        <p:strVal val="visible"/>
                                      </p:to>
                                    </p:set>
                                    <p:animEffect transition="in" filter="checkerboard(across)">
                                      <p:cBhvr>
                                        <p:cTn id="17" dur="500"/>
                                        <p:tgtEl>
                                          <p:spTgt spid="267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7280"/>
                                        </p:tgtEl>
                                        <p:attrNameLst>
                                          <p:attrName>style.visibility</p:attrName>
                                        </p:attrNameLst>
                                      </p:cBhvr>
                                      <p:to>
                                        <p:strVal val="visible"/>
                                      </p:to>
                                    </p:set>
                                    <p:animEffect transition="in" filter="dissolve">
                                      <p:cBhvr>
                                        <p:cTn id="22" dur="500"/>
                                        <p:tgtEl>
                                          <p:spTgt spid="267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0339"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034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55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355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43" name="Rectangle 7"/>
          <p:cNvSpPr>
            <a:spLocks noChangeArrowheads="1"/>
          </p:cNvSpPr>
          <p:nvPr/>
        </p:nvSpPr>
        <p:spPr bwMode="auto">
          <a:xfrm>
            <a:off x="250825" y="765175"/>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三 </a:t>
            </a:r>
            <a:r>
              <a:rPr kumimoji="1" lang="zh-CN" altLang="en-US" sz="2800" b="1">
                <a:solidFill>
                  <a:srgbClr val="CC0000"/>
                </a:solidFill>
              </a:rPr>
              <a:t>循环积分</a:t>
            </a:r>
          </a:p>
        </p:txBody>
      </p:sp>
      <p:grpSp>
        <p:nvGrpSpPr>
          <p:cNvPr id="270344" name="Group 8"/>
          <p:cNvGrpSpPr>
            <a:grpSpLocks/>
          </p:cNvGrpSpPr>
          <p:nvPr/>
        </p:nvGrpSpPr>
        <p:grpSpPr bwMode="auto">
          <a:xfrm>
            <a:off x="762000" y="1484313"/>
            <a:ext cx="4954588" cy="1447800"/>
            <a:chOff x="480" y="480"/>
            <a:chExt cx="3121" cy="912"/>
          </a:xfrm>
        </p:grpSpPr>
        <p:sp>
          <p:nvSpPr>
            <p:cNvPr id="23566" name="Text Box 9"/>
            <p:cNvSpPr txBox="1">
              <a:spLocks noChangeArrowheads="1"/>
            </p:cNvSpPr>
            <p:nvPr/>
          </p:nvSpPr>
          <p:spPr bwMode="auto">
            <a:xfrm>
              <a:off x="480" y="480"/>
              <a:ext cx="281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1C1C1C"/>
                  </a:solidFill>
                  <a:latin typeface="Times New Roman" pitchFamily="18" charset="0"/>
                </a:rPr>
                <a:t>质点在有心力场中的动能和势能</a:t>
              </a:r>
            </a:p>
          </p:txBody>
        </p:sp>
        <p:graphicFrame>
          <p:nvGraphicFramePr>
            <p:cNvPr id="23567" name="Object 10"/>
            <p:cNvGraphicFramePr>
              <a:graphicFrameLocks noChangeAspect="1"/>
            </p:cNvGraphicFramePr>
            <p:nvPr/>
          </p:nvGraphicFramePr>
          <p:xfrm>
            <a:off x="576" y="816"/>
            <a:ext cx="1721" cy="576"/>
          </p:xfrm>
          <a:graphic>
            <a:graphicData uri="http://schemas.openxmlformats.org/presentationml/2006/ole">
              <mc:AlternateContent xmlns:mc="http://schemas.openxmlformats.org/markup-compatibility/2006">
                <mc:Choice xmlns:v="urn:schemas-microsoft-com:vml" Requires="v">
                  <p:oleObj spid="_x0000_s23604" name="Equation" r:id="rId4" imgW="1205977" imgH="393529" progId="Equation.DSMT4">
                    <p:embed/>
                  </p:oleObj>
                </mc:Choice>
                <mc:Fallback>
                  <p:oleObj name="Equation" r:id="rId4" imgW="1205977" imgH="393529"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816"/>
                          <a:ext cx="1721" cy="57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8" name="Object 11"/>
            <p:cNvGraphicFramePr>
              <a:graphicFrameLocks noChangeAspect="1"/>
            </p:cNvGraphicFramePr>
            <p:nvPr/>
          </p:nvGraphicFramePr>
          <p:xfrm>
            <a:off x="2640" y="768"/>
            <a:ext cx="961" cy="614"/>
          </p:xfrm>
          <a:graphic>
            <a:graphicData uri="http://schemas.openxmlformats.org/presentationml/2006/ole">
              <mc:AlternateContent xmlns:mc="http://schemas.openxmlformats.org/markup-compatibility/2006">
                <mc:Choice xmlns:v="urn:schemas-microsoft-com:vml" Requires="v">
                  <p:oleObj spid="_x0000_s23605" name="Equation" r:id="rId6" imgW="672808" imgH="418918" progId="Equation.DSMT4">
                    <p:embed/>
                  </p:oleObj>
                </mc:Choice>
                <mc:Fallback>
                  <p:oleObj name="Equation" r:id="rId6" imgW="672808" imgH="418918"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768"/>
                          <a:ext cx="961" cy="61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70348" name="Object 12"/>
          <p:cNvGraphicFramePr>
            <a:graphicFrameLocks noChangeAspect="1"/>
          </p:cNvGraphicFramePr>
          <p:nvPr/>
        </p:nvGraphicFramePr>
        <p:xfrm>
          <a:off x="914400" y="2852738"/>
          <a:ext cx="4741863" cy="973137"/>
        </p:xfrm>
        <a:graphic>
          <a:graphicData uri="http://schemas.openxmlformats.org/presentationml/2006/ole">
            <mc:AlternateContent xmlns:mc="http://schemas.openxmlformats.org/markup-compatibility/2006">
              <mc:Choice xmlns:v="urn:schemas-microsoft-com:vml" Requires="v">
                <p:oleObj spid="_x0000_s23606" name="Equation" r:id="rId8" imgW="2095500" imgH="419100" progId="Equation.DSMT4">
                  <p:embed/>
                </p:oleObj>
              </mc:Choice>
              <mc:Fallback>
                <p:oleObj name="Equation" r:id="rId8" imgW="2095500" imgH="4191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2852738"/>
                        <a:ext cx="4741863" cy="9731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0349" name="Object 13"/>
          <p:cNvGraphicFramePr>
            <a:graphicFrameLocks noChangeAspect="1"/>
          </p:cNvGraphicFramePr>
          <p:nvPr/>
        </p:nvGraphicFramePr>
        <p:xfrm>
          <a:off x="5943600" y="3065463"/>
          <a:ext cx="2667000" cy="508000"/>
        </p:xfrm>
        <a:graphic>
          <a:graphicData uri="http://schemas.openxmlformats.org/presentationml/2006/ole">
            <mc:AlternateContent xmlns:mc="http://schemas.openxmlformats.org/markup-compatibility/2006">
              <mc:Choice xmlns:v="urn:schemas-microsoft-com:vml" Requires="v">
                <p:oleObj spid="_x0000_s23607" name="Equation" r:id="rId10" imgW="1104900" imgH="203200" progId="Equation.DSMT4">
                  <p:embed/>
                </p:oleObj>
              </mc:Choice>
              <mc:Fallback>
                <p:oleObj name="Equation" r:id="rId10" imgW="1104900" imgH="2032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65463"/>
                        <a:ext cx="2667000" cy="508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0350" name="Object 14"/>
          <p:cNvGraphicFramePr>
            <a:graphicFrameLocks noChangeAspect="1"/>
          </p:cNvGraphicFramePr>
          <p:nvPr/>
        </p:nvGraphicFramePr>
        <p:xfrm>
          <a:off x="914400" y="3900488"/>
          <a:ext cx="3200400" cy="823912"/>
        </p:xfrm>
        <a:graphic>
          <a:graphicData uri="http://schemas.openxmlformats.org/presentationml/2006/ole">
            <mc:AlternateContent xmlns:mc="http://schemas.openxmlformats.org/markup-compatibility/2006">
              <mc:Choice xmlns:v="urn:schemas-microsoft-com:vml" Requires="v">
                <p:oleObj spid="_x0000_s23608" name="Equation" r:id="rId12" imgW="1333500" imgH="393700" progId="Equation.DSMT4">
                  <p:embed/>
                </p:oleObj>
              </mc:Choice>
              <mc:Fallback>
                <p:oleObj name="Equation" r:id="rId12" imgW="1333500" imgH="3937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900488"/>
                        <a:ext cx="3200400" cy="8239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0351" name="Object 15"/>
          <p:cNvGraphicFramePr>
            <a:graphicFrameLocks noChangeAspect="1"/>
          </p:cNvGraphicFramePr>
          <p:nvPr/>
        </p:nvGraphicFramePr>
        <p:xfrm>
          <a:off x="914400" y="4948238"/>
          <a:ext cx="5286375" cy="928687"/>
        </p:xfrm>
        <a:graphic>
          <a:graphicData uri="http://schemas.openxmlformats.org/presentationml/2006/ole">
            <mc:AlternateContent xmlns:mc="http://schemas.openxmlformats.org/markup-compatibility/2006">
              <mc:Choice xmlns:v="urn:schemas-microsoft-com:vml" Requires="v">
                <p:oleObj spid="_x0000_s23609" name="Equation" r:id="rId14" imgW="1879600" imgH="431800" progId="Equation.DSMT4">
                  <p:embed/>
                </p:oleObj>
              </mc:Choice>
              <mc:Fallback>
                <p:oleObj name="Equation" r:id="rId14" imgW="1879600" imgH="4318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4948238"/>
                        <a:ext cx="5286375" cy="9286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0352" name="Object 16"/>
          <p:cNvGraphicFramePr>
            <a:graphicFrameLocks noChangeAspect="1"/>
          </p:cNvGraphicFramePr>
          <p:nvPr/>
        </p:nvGraphicFramePr>
        <p:xfrm>
          <a:off x="6400800" y="5084763"/>
          <a:ext cx="2336800" cy="576262"/>
        </p:xfrm>
        <a:graphic>
          <a:graphicData uri="http://schemas.openxmlformats.org/presentationml/2006/ole">
            <mc:AlternateContent xmlns:mc="http://schemas.openxmlformats.org/markup-compatibility/2006">
              <mc:Choice xmlns:v="urn:schemas-microsoft-com:vml" Requires="v">
                <p:oleObj spid="_x0000_s23610" name="Equation" r:id="rId16" imgW="812447" imgH="215806" progId="Equation.DSMT4">
                  <p:embed/>
                </p:oleObj>
              </mc:Choice>
              <mc:Fallback>
                <p:oleObj name="Equation" r:id="rId16" imgW="812447" imgH="215806" progId="Equation.DSMT4">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00800" y="5084763"/>
                        <a:ext cx="2336800" cy="5762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43"/>
                                        </p:tgtEl>
                                        <p:attrNameLst>
                                          <p:attrName>style.visibility</p:attrName>
                                        </p:attrNameLst>
                                      </p:cBhvr>
                                      <p:to>
                                        <p:strVal val="visible"/>
                                      </p:to>
                                    </p:set>
                                    <p:animEffect transition="in" filter="wipe(left)">
                                      <p:cBhvr>
                                        <p:cTn id="7" dur="500"/>
                                        <p:tgtEl>
                                          <p:spTgt spid="270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0344"/>
                                        </p:tgtEl>
                                        <p:attrNameLst>
                                          <p:attrName>style.visibility</p:attrName>
                                        </p:attrNameLst>
                                      </p:cBhvr>
                                      <p:to>
                                        <p:strVal val="visible"/>
                                      </p:to>
                                    </p:set>
                                    <p:animEffect transition="in" filter="blinds(horizontal)">
                                      <p:cBhvr>
                                        <p:cTn id="12" dur="500"/>
                                        <p:tgtEl>
                                          <p:spTgt spid="270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0348"/>
                                        </p:tgtEl>
                                        <p:attrNameLst>
                                          <p:attrName>style.visibility</p:attrName>
                                        </p:attrNameLst>
                                      </p:cBhvr>
                                      <p:to>
                                        <p:strVal val="visible"/>
                                      </p:to>
                                    </p:set>
                                    <p:animEffect transition="in" filter="dissolve">
                                      <p:cBhvr>
                                        <p:cTn id="17" dur="500"/>
                                        <p:tgtEl>
                                          <p:spTgt spid="2703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70349"/>
                                        </p:tgtEl>
                                        <p:attrNameLst>
                                          <p:attrName>style.visibility</p:attrName>
                                        </p:attrNameLst>
                                      </p:cBhvr>
                                      <p:to>
                                        <p:strVal val="visible"/>
                                      </p:to>
                                    </p:set>
                                    <p:animEffect transition="in" filter="dissolve">
                                      <p:cBhvr>
                                        <p:cTn id="22" dur="500"/>
                                        <p:tgtEl>
                                          <p:spTgt spid="2703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0350"/>
                                        </p:tgtEl>
                                        <p:attrNameLst>
                                          <p:attrName>style.visibility</p:attrName>
                                        </p:attrNameLst>
                                      </p:cBhvr>
                                      <p:to>
                                        <p:strVal val="visible"/>
                                      </p:to>
                                    </p:set>
                                    <p:animEffect transition="in" filter="dissolve">
                                      <p:cBhvr>
                                        <p:cTn id="27" dur="500"/>
                                        <p:tgtEl>
                                          <p:spTgt spid="2703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70351"/>
                                        </p:tgtEl>
                                        <p:attrNameLst>
                                          <p:attrName>style.visibility</p:attrName>
                                        </p:attrNameLst>
                                      </p:cBhvr>
                                      <p:to>
                                        <p:strVal val="visible"/>
                                      </p:to>
                                    </p:set>
                                    <p:animEffect transition="in" filter="dissolve">
                                      <p:cBhvr>
                                        <p:cTn id="32" dur="500"/>
                                        <p:tgtEl>
                                          <p:spTgt spid="2703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70352"/>
                                        </p:tgtEl>
                                        <p:attrNameLst>
                                          <p:attrName>style.visibility</p:attrName>
                                        </p:attrNameLst>
                                      </p:cBhvr>
                                      <p:to>
                                        <p:strVal val="visible"/>
                                      </p:to>
                                    </p:set>
                                    <p:animEffect transition="in" filter="dissolve">
                                      <p:cBhvr>
                                        <p:cTn id="37" dur="500"/>
                                        <p:tgtEl>
                                          <p:spTgt spid="270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1363"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136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458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458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7" name="Text Box 7"/>
          <p:cNvSpPr txBox="1">
            <a:spLocks noChangeArrowheads="1"/>
          </p:cNvSpPr>
          <p:nvPr/>
        </p:nvSpPr>
        <p:spPr bwMode="auto">
          <a:xfrm>
            <a:off x="898525" y="908050"/>
            <a:ext cx="7840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en-US" altLang="zh-CN" sz="2400" b="1">
                <a:latin typeface="Times New Roman" pitchFamily="18" charset="0"/>
              </a:rPr>
              <a:t>        </a:t>
            </a:r>
            <a:r>
              <a:rPr kumimoji="1" lang="zh-CN" altLang="en-US" sz="2400" b="1">
                <a:latin typeface="Times New Roman" pitchFamily="18" charset="0"/>
              </a:rPr>
              <a:t>一般的，若拉氏函数不显含某一坐标，称这一坐标为</a:t>
            </a:r>
          </a:p>
          <a:p>
            <a:pPr eaLnBrk="1" fontAlgn="ctr" hangingPunct="1"/>
            <a:r>
              <a:rPr kumimoji="1" lang="zh-CN" altLang="en-US" sz="2400" b="1">
                <a:solidFill>
                  <a:srgbClr val="FF3399"/>
                </a:solidFill>
                <a:latin typeface="Times New Roman" pitchFamily="18" charset="0"/>
                <a:ea typeface="楷体_GB2312" pitchFamily="49" charset="-122"/>
              </a:rPr>
              <a:t>循环坐标</a:t>
            </a:r>
            <a:r>
              <a:rPr kumimoji="1" lang="zh-CN" altLang="en-US" sz="2400" b="1">
                <a:latin typeface="Times New Roman" pitchFamily="18" charset="0"/>
              </a:rPr>
              <a:t>。任一循环坐标都对应一个</a:t>
            </a:r>
            <a:r>
              <a:rPr kumimoji="1" lang="zh-CN" altLang="en-US" sz="2400" b="1">
                <a:solidFill>
                  <a:srgbClr val="FF3399"/>
                </a:solidFill>
                <a:latin typeface="Times New Roman" pitchFamily="18" charset="0"/>
                <a:ea typeface="楷体_GB2312" pitchFamily="49" charset="-122"/>
              </a:rPr>
              <a:t>循环积分</a:t>
            </a:r>
            <a:r>
              <a:rPr kumimoji="1" lang="zh-CN" altLang="en-US" sz="2400" b="1">
                <a:latin typeface="Times New Roman" pitchFamily="18" charset="0"/>
              </a:rPr>
              <a:t>。</a:t>
            </a:r>
          </a:p>
        </p:txBody>
      </p:sp>
      <p:graphicFrame>
        <p:nvGraphicFramePr>
          <p:cNvPr id="271368" name="Object 8"/>
          <p:cNvGraphicFramePr>
            <a:graphicFrameLocks noChangeAspect="1"/>
          </p:cNvGraphicFramePr>
          <p:nvPr/>
        </p:nvGraphicFramePr>
        <p:xfrm>
          <a:off x="2692400" y="1882775"/>
          <a:ext cx="2743200" cy="1041400"/>
        </p:xfrm>
        <a:graphic>
          <a:graphicData uri="http://schemas.openxmlformats.org/presentationml/2006/ole">
            <mc:AlternateContent xmlns:mc="http://schemas.openxmlformats.org/markup-compatibility/2006">
              <mc:Choice xmlns:v="urn:schemas-microsoft-com:vml" Requires="v">
                <p:oleObj spid="_x0000_s24619" name="Equation" r:id="rId4" imgW="1079032" imgH="431613" progId="Equation.DSMT4">
                  <p:embed/>
                </p:oleObj>
              </mc:Choice>
              <mc:Fallback>
                <p:oleObj name="Equation" r:id="rId4" imgW="1079032" imgH="431613"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400" y="1882775"/>
                        <a:ext cx="2743200" cy="1041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1369" name="Group 9"/>
          <p:cNvGrpSpPr>
            <a:grpSpLocks/>
          </p:cNvGrpSpPr>
          <p:nvPr/>
        </p:nvGrpSpPr>
        <p:grpSpPr bwMode="auto">
          <a:xfrm>
            <a:off x="1568450" y="3068638"/>
            <a:ext cx="3074988" cy="1727200"/>
            <a:chOff x="336" y="1104"/>
            <a:chExt cx="1937" cy="1088"/>
          </a:xfrm>
        </p:grpSpPr>
        <p:graphicFrame>
          <p:nvGraphicFramePr>
            <p:cNvPr id="24590" name="Object 10"/>
            <p:cNvGraphicFramePr>
              <a:graphicFrameLocks noChangeAspect="1"/>
            </p:cNvGraphicFramePr>
            <p:nvPr/>
          </p:nvGraphicFramePr>
          <p:xfrm>
            <a:off x="1968" y="1104"/>
            <a:ext cx="305" cy="347"/>
          </p:xfrm>
          <a:graphic>
            <a:graphicData uri="http://schemas.openxmlformats.org/presentationml/2006/ole">
              <mc:AlternateContent xmlns:mc="http://schemas.openxmlformats.org/markup-compatibility/2006">
                <mc:Choice xmlns:v="urn:schemas-microsoft-com:vml" Requires="v">
                  <p:oleObj spid="_x0000_s24620" name="Equation" r:id="rId6" imgW="190500" imgH="228600" progId="Equation.DSMT4">
                    <p:embed/>
                  </p:oleObj>
                </mc:Choice>
                <mc:Fallback>
                  <p:oleObj name="Equation" r:id="rId6" imgW="190500" imgH="228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1104"/>
                          <a:ext cx="305"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91" name="Group 11"/>
            <p:cNvGrpSpPr>
              <a:grpSpLocks/>
            </p:cNvGrpSpPr>
            <p:nvPr/>
          </p:nvGrpSpPr>
          <p:grpSpPr bwMode="auto">
            <a:xfrm>
              <a:off x="336" y="1144"/>
              <a:ext cx="1660" cy="1048"/>
              <a:chOff x="336" y="1144"/>
              <a:chExt cx="1660" cy="1048"/>
            </a:xfrm>
          </p:grpSpPr>
          <p:graphicFrame>
            <p:nvGraphicFramePr>
              <p:cNvPr id="24592" name="Object 12"/>
              <p:cNvGraphicFramePr>
                <a:graphicFrameLocks noChangeAspect="1"/>
              </p:cNvGraphicFramePr>
              <p:nvPr/>
            </p:nvGraphicFramePr>
            <p:xfrm>
              <a:off x="384" y="1536"/>
              <a:ext cx="834" cy="656"/>
            </p:xfrm>
            <a:graphic>
              <a:graphicData uri="http://schemas.openxmlformats.org/presentationml/2006/ole">
                <mc:AlternateContent xmlns:mc="http://schemas.openxmlformats.org/markup-compatibility/2006">
                  <mc:Choice xmlns:v="urn:schemas-microsoft-com:vml" Requires="v">
                    <p:oleObj spid="_x0000_s24621" name="Equation" r:id="rId8" imgW="520474" imgH="431613" progId="Equation.DSMT4">
                      <p:embed/>
                    </p:oleObj>
                  </mc:Choice>
                  <mc:Fallback>
                    <p:oleObj name="Equation" r:id="rId8" imgW="520474" imgH="431613"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1536"/>
                            <a:ext cx="834" cy="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3" name="Text Box 13"/>
              <p:cNvSpPr txBox="1">
                <a:spLocks noChangeArrowheads="1"/>
              </p:cNvSpPr>
              <p:nvPr/>
            </p:nvSpPr>
            <p:spPr bwMode="auto">
              <a:xfrm>
                <a:off x="336" y="1144"/>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若拉氏函数不显含</a:t>
                </a:r>
              </a:p>
            </p:txBody>
          </p:sp>
        </p:grpSp>
      </p:grpSp>
      <p:grpSp>
        <p:nvGrpSpPr>
          <p:cNvPr id="271374" name="Group 14"/>
          <p:cNvGrpSpPr>
            <a:grpSpLocks/>
          </p:cNvGrpSpPr>
          <p:nvPr/>
        </p:nvGrpSpPr>
        <p:grpSpPr bwMode="auto">
          <a:xfrm>
            <a:off x="3419475" y="3756025"/>
            <a:ext cx="2536825" cy="1041400"/>
            <a:chOff x="1392" y="1536"/>
            <a:chExt cx="1598" cy="656"/>
          </a:xfrm>
        </p:grpSpPr>
        <p:graphicFrame>
          <p:nvGraphicFramePr>
            <p:cNvPr id="24588" name="Object 15"/>
            <p:cNvGraphicFramePr>
              <a:graphicFrameLocks noChangeAspect="1"/>
            </p:cNvGraphicFramePr>
            <p:nvPr/>
          </p:nvGraphicFramePr>
          <p:xfrm>
            <a:off x="1872" y="1536"/>
            <a:ext cx="1118" cy="656"/>
          </p:xfrm>
          <a:graphic>
            <a:graphicData uri="http://schemas.openxmlformats.org/presentationml/2006/ole">
              <mc:AlternateContent xmlns:mc="http://schemas.openxmlformats.org/markup-compatibility/2006">
                <mc:Choice xmlns:v="urn:schemas-microsoft-com:vml" Requires="v">
                  <p:oleObj spid="_x0000_s24622" name="Equation" r:id="rId10" imgW="698197" imgH="431613" progId="Equation.DSMT4">
                    <p:embed/>
                  </p:oleObj>
                </mc:Choice>
                <mc:Fallback>
                  <p:oleObj name="Equation" r:id="rId10" imgW="698197" imgH="431613"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1536"/>
                          <a:ext cx="1118" cy="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9" name="AutoShape 16"/>
            <p:cNvSpPr>
              <a:spLocks noChangeArrowheads="1"/>
            </p:cNvSpPr>
            <p:nvPr/>
          </p:nvSpPr>
          <p:spPr bwMode="auto">
            <a:xfrm>
              <a:off x="1392" y="1632"/>
              <a:ext cx="288" cy="384"/>
            </a:xfrm>
            <a:prstGeom prst="rightArrow">
              <a:avLst>
                <a:gd name="adj1" fmla="val 50000"/>
                <a:gd name="adj2"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aphicFrame>
        <p:nvGraphicFramePr>
          <p:cNvPr id="271377" name="Object 17"/>
          <p:cNvGraphicFramePr>
            <a:graphicFrameLocks noChangeAspect="1"/>
          </p:cNvGraphicFramePr>
          <p:nvPr/>
        </p:nvGraphicFramePr>
        <p:xfrm>
          <a:off x="1763713" y="4941888"/>
          <a:ext cx="3517900" cy="1041400"/>
        </p:xfrm>
        <a:graphic>
          <a:graphicData uri="http://schemas.openxmlformats.org/presentationml/2006/ole">
            <mc:AlternateContent xmlns:mc="http://schemas.openxmlformats.org/markup-compatibility/2006">
              <mc:Choice xmlns:v="urn:schemas-microsoft-com:vml" Requires="v">
                <p:oleObj spid="_x0000_s24623" name="Equation" r:id="rId12" imgW="1384300" imgH="431800" progId="Equation.DSMT4">
                  <p:embed/>
                </p:oleObj>
              </mc:Choice>
              <mc:Fallback>
                <p:oleObj name="Equation" r:id="rId12" imgW="1384300" imgH="4318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3" y="4941888"/>
                        <a:ext cx="3517900"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1367"/>
                                        </p:tgtEl>
                                        <p:attrNameLst>
                                          <p:attrName>style.visibility</p:attrName>
                                        </p:attrNameLst>
                                      </p:cBhvr>
                                      <p:to>
                                        <p:strVal val="visible"/>
                                      </p:to>
                                    </p:set>
                                    <p:animEffect transition="in" filter="slide(fromBottom)">
                                      <p:cBhvr>
                                        <p:cTn id="7" dur="500"/>
                                        <p:tgtEl>
                                          <p:spTgt spid="271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1368"/>
                                        </p:tgtEl>
                                        <p:attrNameLst>
                                          <p:attrName>style.visibility</p:attrName>
                                        </p:attrNameLst>
                                      </p:cBhvr>
                                      <p:to>
                                        <p:strVal val="visible"/>
                                      </p:to>
                                    </p:set>
                                    <p:animEffect transition="in" filter="dissolve">
                                      <p:cBhvr>
                                        <p:cTn id="12" dur="500"/>
                                        <p:tgtEl>
                                          <p:spTgt spid="271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1369"/>
                                        </p:tgtEl>
                                        <p:attrNameLst>
                                          <p:attrName>style.visibility</p:attrName>
                                        </p:attrNameLst>
                                      </p:cBhvr>
                                      <p:to>
                                        <p:strVal val="visible"/>
                                      </p:to>
                                    </p:set>
                                    <p:animEffect transition="in" filter="blinds(horizontal)">
                                      <p:cBhvr>
                                        <p:cTn id="17" dur="500"/>
                                        <p:tgtEl>
                                          <p:spTgt spid="2713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71374"/>
                                        </p:tgtEl>
                                        <p:attrNameLst>
                                          <p:attrName>style.visibility</p:attrName>
                                        </p:attrNameLst>
                                      </p:cBhvr>
                                      <p:to>
                                        <p:strVal val="visible"/>
                                      </p:to>
                                    </p:set>
                                    <p:animEffect transition="in" filter="checkerboard(across)">
                                      <p:cBhvr>
                                        <p:cTn id="22" dur="500"/>
                                        <p:tgtEl>
                                          <p:spTgt spid="2713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1377"/>
                                        </p:tgtEl>
                                        <p:attrNameLst>
                                          <p:attrName>style.visibility</p:attrName>
                                        </p:attrNameLst>
                                      </p:cBhvr>
                                      <p:to>
                                        <p:strVal val="visible"/>
                                      </p:to>
                                    </p:set>
                                    <p:animEffect transition="in" filter="dissolve">
                                      <p:cBhvr>
                                        <p:cTn id="27" dur="500"/>
                                        <p:tgtEl>
                                          <p:spTgt spid="271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2387"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238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60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560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91" name="Rectangle 7"/>
          <p:cNvSpPr>
            <a:spLocks noChangeArrowheads="1"/>
          </p:cNvSpPr>
          <p:nvPr/>
        </p:nvSpPr>
        <p:spPr bwMode="auto">
          <a:xfrm>
            <a:off x="179388" y="692150"/>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四 </a:t>
            </a:r>
            <a:r>
              <a:rPr kumimoji="1" lang="zh-CN" altLang="en-US" sz="2800" b="1">
                <a:solidFill>
                  <a:srgbClr val="CC0000"/>
                </a:solidFill>
              </a:rPr>
              <a:t>能量积分</a:t>
            </a:r>
          </a:p>
        </p:txBody>
      </p:sp>
      <p:graphicFrame>
        <p:nvGraphicFramePr>
          <p:cNvPr id="272392" name="Object 8"/>
          <p:cNvGraphicFramePr>
            <a:graphicFrameLocks noChangeAspect="1"/>
          </p:cNvGraphicFramePr>
          <p:nvPr/>
        </p:nvGraphicFramePr>
        <p:xfrm>
          <a:off x="762000" y="1268413"/>
          <a:ext cx="7943850" cy="5083175"/>
        </p:xfrm>
        <a:graphic>
          <a:graphicData uri="http://schemas.openxmlformats.org/presentationml/2006/ole">
            <mc:AlternateContent xmlns:mc="http://schemas.openxmlformats.org/markup-compatibility/2006">
              <mc:Choice xmlns:v="urn:schemas-microsoft-com:vml" Requires="v">
                <p:oleObj spid="_x0000_s25614" name="Equation" r:id="rId4" imgW="3124200" imgH="2108200" progId="Equation.DSMT4">
                  <p:embed/>
                </p:oleObj>
              </mc:Choice>
              <mc:Fallback>
                <p:oleObj name="Equation" r:id="rId4" imgW="3124200" imgH="2108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68413"/>
                        <a:ext cx="7943850" cy="508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91"/>
                                        </p:tgtEl>
                                        <p:attrNameLst>
                                          <p:attrName>style.visibility</p:attrName>
                                        </p:attrNameLst>
                                      </p:cBhvr>
                                      <p:to>
                                        <p:strVal val="visible"/>
                                      </p:to>
                                    </p:set>
                                    <p:animEffect transition="in" filter="wipe(left)">
                                      <p:cBhvr>
                                        <p:cTn id="7" dur="500"/>
                                        <p:tgtEl>
                                          <p:spTgt spid="272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2392"/>
                                        </p:tgtEl>
                                        <p:attrNameLst>
                                          <p:attrName>style.visibility</p:attrName>
                                        </p:attrNameLst>
                                      </p:cBhvr>
                                      <p:to>
                                        <p:strVal val="visible"/>
                                      </p:to>
                                    </p:set>
                                    <p:animEffect transition="in" filter="dissolve">
                                      <p:cBhvr>
                                        <p:cTn id="12" dur="500"/>
                                        <p:tgtEl>
                                          <p:spTgt spid="272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3411"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341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62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663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3415" name="Group 7"/>
          <p:cNvGrpSpPr>
            <a:grpSpLocks/>
          </p:cNvGrpSpPr>
          <p:nvPr/>
        </p:nvGrpSpPr>
        <p:grpSpPr bwMode="auto">
          <a:xfrm>
            <a:off x="1127125" y="909638"/>
            <a:ext cx="3255963" cy="574675"/>
            <a:chOff x="710" y="3730"/>
            <a:chExt cx="2051" cy="362"/>
          </a:xfrm>
        </p:grpSpPr>
        <p:graphicFrame>
          <p:nvGraphicFramePr>
            <p:cNvPr id="26645" name="Object 8"/>
            <p:cNvGraphicFramePr>
              <a:graphicFrameLocks noChangeAspect="1"/>
            </p:cNvGraphicFramePr>
            <p:nvPr/>
          </p:nvGraphicFramePr>
          <p:xfrm>
            <a:off x="1296" y="3744"/>
            <a:ext cx="1465" cy="348"/>
          </p:xfrm>
          <a:graphic>
            <a:graphicData uri="http://schemas.openxmlformats.org/presentationml/2006/ole">
              <mc:AlternateContent xmlns:mc="http://schemas.openxmlformats.org/markup-compatibility/2006">
                <mc:Choice xmlns:v="urn:schemas-microsoft-com:vml" Requires="v">
                  <p:oleObj spid="_x0000_s26677" name="Equation" r:id="rId4" imgW="914400" imgH="228600" progId="Equation.DSMT4">
                    <p:embed/>
                  </p:oleObj>
                </mc:Choice>
                <mc:Fallback>
                  <p:oleObj name="Equation" r:id="rId4" imgW="91440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3744"/>
                          <a:ext cx="1465"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6" name="Text Box 9"/>
            <p:cNvSpPr txBox="1">
              <a:spLocks noChangeArrowheads="1"/>
            </p:cNvSpPr>
            <p:nvPr/>
          </p:nvSpPr>
          <p:spPr bwMode="auto">
            <a:xfrm>
              <a:off x="710" y="373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即</a:t>
              </a:r>
            </a:p>
          </p:txBody>
        </p:sp>
      </p:grpSp>
      <p:grpSp>
        <p:nvGrpSpPr>
          <p:cNvPr id="273418" name="Group 10"/>
          <p:cNvGrpSpPr>
            <a:grpSpLocks/>
          </p:cNvGrpSpPr>
          <p:nvPr/>
        </p:nvGrpSpPr>
        <p:grpSpPr bwMode="auto">
          <a:xfrm>
            <a:off x="533400" y="1512888"/>
            <a:ext cx="3736975" cy="1484312"/>
            <a:chOff x="336" y="144"/>
            <a:chExt cx="2354" cy="935"/>
          </a:xfrm>
        </p:grpSpPr>
        <p:sp>
          <p:nvSpPr>
            <p:cNvPr id="26643" name="Text Box 11"/>
            <p:cNvSpPr txBox="1">
              <a:spLocks noChangeArrowheads="1"/>
            </p:cNvSpPr>
            <p:nvPr/>
          </p:nvSpPr>
          <p:spPr bwMode="auto">
            <a:xfrm>
              <a:off x="336" y="144"/>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若力学体系是稳定的</a:t>
              </a:r>
            </a:p>
          </p:txBody>
        </p:sp>
        <p:graphicFrame>
          <p:nvGraphicFramePr>
            <p:cNvPr id="26644" name="Object 12"/>
            <p:cNvGraphicFramePr>
              <a:graphicFrameLocks noChangeAspect="1"/>
            </p:cNvGraphicFramePr>
            <p:nvPr/>
          </p:nvGraphicFramePr>
          <p:xfrm>
            <a:off x="432" y="480"/>
            <a:ext cx="2258" cy="599"/>
          </p:xfrm>
          <a:graphic>
            <a:graphicData uri="http://schemas.openxmlformats.org/presentationml/2006/ole">
              <mc:AlternateContent xmlns:mc="http://schemas.openxmlformats.org/markup-compatibility/2006">
                <mc:Choice xmlns:v="urn:schemas-microsoft-com:vml" Requires="v">
                  <p:oleObj spid="_x0000_s26678" name="Equation" r:id="rId6" imgW="1409088" imgH="393529" progId="Equation.DSMT4">
                    <p:embed/>
                  </p:oleObj>
                </mc:Choice>
                <mc:Fallback>
                  <p:oleObj name="Equation" r:id="rId6" imgW="1409088" imgH="393529"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480"/>
                          <a:ext cx="2258" cy="5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3421" name="Group 13"/>
          <p:cNvGrpSpPr>
            <a:grpSpLocks/>
          </p:cNvGrpSpPr>
          <p:nvPr/>
        </p:nvGrpSpPr>
        <p:grpSpPr bwMode="auto">
          <a:xfrm>
            <a:off x="4495800" y="2276475"/>
            <a:ext cx="1871663" cy="552450"/>
            <a:chOff x="2832" y="624"/>
            <a:chExt cx="1179" cy="348"/>
          </a:xfrm>
        </p:grpSpPr>
        <p:graphicFrame>
          <p:nvGraphicFramePr>
            <p:cNvPr id="26641" name="Object 14"/>
            <p:cNvGraphicFramePr>
              <a:graphicFrameLocks noChangeAspect="1"/>
            </p:cNvGraphicFramePr>
            <p:nvPr/>
          </p:nvGraphicFramePr>
          <p:xfrm>
            <a:off x="3360" y="624"/>
            <a:ext cx="651" cy="348"/>
          </p:xfrm>
          <a:graphic>
            <a:graphicData uri="http://schemas.openxmlformats.org/presentationml/2006/ole">
              <mc:AlternateContent xmlns:mc="http://schemas.openxmlformats.org/markup-compatibility/2006">
                <mc:Choice xmlns:v="urn:schemas-microsoft-com:vml" Requires="v">
                  <p:oleObj spid="_x0000_s26679" name="Equation" r:id="rId8" imgW="406224" imgH="228501" progId="Equation.DSMT4">
                    <p:embed/>
                  </p:oleObj>
                </mc:Choice>
                <mc:Fallback>
                  <p:oleObj name="Equation" r:id="rId8" imgW="406224" imgH="228501"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624"/>
                          <a:ext cx="651"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2" name="AutoShape 15"/>
            <p:cNvSpPr>
              <a:spLocks noChangeArrowheads="1"/>
            </p:cNvSpPr>
            <p:nvPr/>
          </p:nvSpPr>
          <p:spPr bwMode="auto">
            <a:xfrm>
              <a:off x="2832" y="624"/>
              <a:ext cx="432" cy="306"/>
            </a:xfrm>
            <a:prstGeom prst="rightArrow">
              <a:avLst>
                <a:gd name="adj1" fmla="val 50000"/>
                <a:gd name="adj2" fmla="val 3529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3424" name="Group 16"/>
          <p:cNvGrpSpPr>
            <a:grpSpLocks/>
          </p:cNvGrpSpPr>
          <p:nvPr/>
        </p:nvGrpSpPr>
        <p:grpSpPr bwMode="auto">
          <a:xfrm>
            <a:off x="609600" y="2997200"/>
            <a:ext cx="7658100" cy="1152525"/>
            <a:chOff x="384" y="1056"/>
            <a:chExt cx="4824" cy="726"/>
          </a:xfrm>
        </p:grpSpPr>
        <p:graphicFrame>
          <p:nvGraphicFramePr>
            <p:cNvPr id="26636" name="Object 17"/>
            <p:cNvGraphicFramePr>
              <a:graphicFrameLocks noChangeAspect="1"/>
            </p:cNvGraphicFramePr>
            <p:nvPr/>
          </p:nvGraphicFramePr>
          <p:xfrm>
            <a:off x="1296" y="1056"/>
            <a:ext cx="2943" cy="726"/>
          </p:xfrm>
          <a:graphic>
            <a:graphicData uri="http://schemas.openxmlformats.org/presentationml/2006/ole">
              <mc:AlternateContent xmlns:mc="http://schemas.openxmlformats.org/markup-compatibility/2006">
                <mc:Choice xmlns:v="urn:schemas-microsoft-com:vml" Requires="v">
                  <p:oleObj spid="_x0000_s26680" name="Equation" r:id="rId10" imgW="1497950" imgH="482391" progId="Equation.DSMT4">
                    <p:embed/>
                  </p:oleObj>
                </mc:Choice>
                <mc:Fallback>
                  <p:oleObj name="Equation" r:id="rId10" imgW="1497950" imgH="482391"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1056"/>
                          <a:ext cx="2943" cy="726"/>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7" name="Text Box 18"/>
            <p:cNvSpPr txBox="1">
              <a:spLocks noChangeArrowheads="1"/>
            </p:cNvSpPr>
            <p:nvPr/>
          </p:nvSpPr>
          <p:spPr bwMode="auto">
            <a:xfrm>
              <a:off x="384" y="12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以</a:t>
              </a:r>
            </a:p>
          </p:txBody>
        </p:sp>
        <p:graphicFrame>
          <p:nvGraphicFramePr>
            <p:cNvPr id="26638" name="Object 19"/>
            <p:cNvGraphicFramePr>
              <a:graphicFrameLocks noChangeAspect="1"/>
            </p:cNvGraphicFramePr>
            <p:nvPr/>
          </p:nvGraphicFramePr>
          <p:xfrm>
            <a:off x="672" y="1200"/>
            <a:ext cx="305" cy="348"/>
          </p:xfrm>
          <a:graphic>
            <a:graphicData uri="http://schemas.openxmlformats.org/presentationml/2006/ole">
              <mc:AlternateContent xmlns:mc="http://schemas.openxmlformats.org/markup-compatibility/2006">
                <mc:Choice xmlns:v="urn:schemas-microsoft-com:vml" Requires="v">
                  <p:oleObj spid="_x0000_s26681" name="Equation" r:id="rId12" imgW="190500" imgH="228600" progId="Equation.DSMT4">
                    <p:embed/>
                  </p:oleObj>
                </mc:Choice>
                <mc:Fallback>
                  <p:oleObj name="Equation" r:id="rId12" imgW="190500" imgH="2286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1200"/>
                          <a:ext cx="305" cy="3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9" name="Text Box 20"/>
            <p:cNvSpPr txBox="1">
              <a:spLocks noChangeArrowheads="1"/>
            </p:cNvSpPr>
            <p:nvPr/>
          </p:nvSpPr>
          <p:spPr bwMode="auto">
            <a:xfrm>
              <a:off x="960" y="12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乘</a:t>
              </a:r>
            </a:p>
          </p:txBody>
        </p:sp>
        <p:sp>
          <p:nvSpPr>
            <p:cNvPr id="26640" name="Text Box 21"/>
            <p:cNvSpPr txBox="1">
              <a:spLocks noChangeArrowheads="1"/>
            </p:cNvSpPr>
            <p:nvPr/>
          </p:nvSpPr>
          <p:spPr bwMode="auto">
            <a:xfrm>
              <a:off x="4320" y="129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相加，得</a:t>
              </a:r>
            </a:p>
          </p:txBody>
        </p:sp>
      </p:grpSp>
      <p:graphicFrame>
        <p:nvGraphicFramePr>
          <p:cNvPr id="273430" name="Object 22"/>
          <p:cNvGraphicFramePr>
            <a:graphicFrameLocks noChangeAspect="1"/>
          </p:cNvGraphicFramePr>
          <p:nvPr/>
        </p:nvGraphicFramePr>
        <p:xfrm>
          <a:off x="609600" y="4508500"/>
          <a:ext cx="7918450" cy="1152525"/>
        </p:xfrm>
        <a:graphic>
          <a:graphicData uri="http://schemas.openxmlformats.org/presentationml/2006/ole">
            <mc:AlternateContent xmlns:mc="http://schemas.openxmlformats.org/markup-compatibility/2006">
              <mc:Choice xmlns:v="urn:schemas-microsoft-com:vml" Requires="v">
                <p:oleObj spid="_x0000_s26682" name="Equation" r:id="rId14" imgW="2540000" imgH="482600" progId="Equation.DSMT4">
                  <p:embed/>
                </p:oleObj>
              </mc:Choice>
              <mc:Fallback>
                <p:oleObj name="Equation" r:id="rId14" imgW="2540000" imgH="48260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4508500"/>
                        <a:ext cx="7918450"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3415"/>
                                        </p:tgtEl>
                                        <p:attrNameLst>
                                          <p:attrName>style.visibility</p:attrName>
                                        </p:attrNameLst>
                                      </p:cBhvr>
                                      <p:to>
                                        <p:strVal val="visible"/>
                                      </p:to>
                                    </p:set>
                                    <p:animEffect transition="in" filter="box(in)">
                                      <p:cBhvr>
                                        <p:cTn id="7" dur="500"/>
                                        <p:tgtEl>
                                          <p:spTgt spid="273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3418"/>
                                        </p:tgtEl>
                                        <p:attrNameLst>
                                          <p:attrName>style.visibility</p:attrName>
                                        </p:attrNameLst>
                                      </p:cBhvr>
                                      <p:to>
                                        <p:strVal val="visible"/>
                                      </p:to>
                                    </p:set>
                                    <p:animEffect transition="in" filter="blinds(horizontal)">
                                      <p:cBhvr>
                                        <p:cTn id="12" dur="500"/>
                                        <p:tgtEl>
                                          <p:spTgt spid="273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3421"/>
                                        </p:tgtEl>
                                        <p:attrNameLst>
                                          <p:attrName>style.visibility</p:attrName>
                                        </p:attrNameLst>
                                      </p:cBhvr>
                                      <p:to>
                                        <p:strVal val="visible"/>
                                      </p:to>
                                    </p:set>
                                    <p:animEffect transition="in" filter="box(in)">
                                      <p:cBhvr>
                                        <p:cTn id="17" dur="500"/>
                                        <p:tgtEl>
                                          <p:spTgt spid="273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73424"/>
                                        </p:tgtEl>
                                        <p:attrNameLst>
                                          <p:attrName>style.visibility</p:attrName>
                                        </p:attrNameLst>
                                      </p:cBhvr>
                                      <p:to>
                                        <p:strVal val="visible"/>
                                      </p:to>
                                    </p:set>
                                    <p:animEffect transition="in" filter="checkerboard(across)">
                                      <p:cBhvr>
                                        <p:cTn id="22" dur="500"/>
                                        <p:tgtEl>
                                          <p:spTgt spid="273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3430"/>
                                        </p:tgtEl>
                                        <p:attrNameLst>
                                          <p:attrName>style.visibility</p:attrName>
                                        </p:attrNameLst>
                                      </p:cBhvr>
                                      <p:to>
                                        <p:strVal val="visible"/>
                                      </p:to>
                                    </p:set>
                                    <p:animEffect transition="in" filter="dissolve">
                                      <p:cBhvr>
                                        <p:cTn id="27" dur="500"/>
                                        <p:tgtEl>
                                          <p:spTgt spid="27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4435"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443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65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765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4439" name="Object 7"/>
          <p:cNvGraphicFramePr>
            <a:graphicFrameLocks noChangeAspect="1"/>
          </p:cNvGraphicFramePr>
          <p:nvPr/>
        </p:nvGraphicFramePr>
        <p:xfrm>
          <a:off x="468313" y="765175"/>
          <a:ext cx="8091487" cy="1119188"/>
        </p:xfrm>
        <a:graphic>
          <a:graphicData uri="http://schemas.openxmlformats.org/presentationml/2006/ole">
            <mc:AlternateContent xmlns:mc="http://schemas.openxmlformats.org/markup-compatibility/2006">
              <mc:Choice xmlns:v="urn:schemas-microsoft-com:vml" Requires="v">
                <p:oleObj spid="_x0000_s27703" name="Equation" r:id="rId4" imgW="2895600" imgH="482600" progId="Equation.DSMT4">
                  <p:embed/>
                </p:oleObj>
              </mc:Choice>
              <mc:Fallback>
                <p:oleObj name="Equation" r:id="rId4" imgW="2895600" imgH="482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765175"/>
                        <a:ext cx="8091487"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0" name="Object 8"/>
          <p:cNvGraphicFramePr>
            <a:graphicFrameLocks noChangeAspect="1"/>
          </p:cNvGraphicFramePr>
          <p:nvPr/>
        </p:nvGraphicFramePr>
        <p:xfrm>
          <a:off x="468313" y="1989138"/>
          <a:ext cx="8010525" cy="1152525"/>
        </p:xfrm>
        <a:graphic>
          <a:graphicData uri="http://schemas.openxmlformats.org/presentationml/2006/ole">
            <mc:AlternateContent xmlns:mc="http://schemas.openxmlformats.org/markup-compatibility/2006">
              <mc:Choice xmlns:v="urn:schemas-microsoft-com:vml" Requires="v">
                <p:oleObj spid="_x0000_s27704" name="Equation" r:id="rId6" imgW="3225800" imgH="482600" progId="Equation.DSMT4">
                  <p:embed/>
                </p:oleObj>
              </mc:Choice>
              <mc:Fallback>
                <p:oleObj name="Equation" r:id="rId6" imgW="3225800" imgH="482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989138"/>
                        <a:ext cx="8010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1" name="Object 9"/>
          <p:cNvGraphicFramePr>
            <a:graphicFrameLocks noChangeAspect="1"/>
          </p:cNvGraphicFramePr>
          <p:nvPr/>
        </p:nvGraphicFramePr>
        <p:xfrm>
          <a:off x="611188" y="3284538"/>
          <a:ext cx="7696200" cy="1152525"/>
        </p:xfrm>
        <a:graphic>
          <a:graphicData uri="http://schemas.openxmlformats.org/presentationml/2006/ole">
            <mc:AlternateContent xmlns:mc="http://schemas.openxmlformats.org/markup-compatibility/2006">
              <mc:Choice xmlns:v="urn:schemas-microsoft-com:vml" Requires="v">
                <p:oleObj spid="_x0000_s27705" name="Equation" r:id="rId8" imgW="3098800" imgH="482600" progId="Equation.DSMT4">
                  <p:embed/>
                </p:oleObj>
              </mc:Choice>
              <mc:Fallback>
                <p:oleObj name="Equation" r:id="rId8" imgW="3098800" imgH="4826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3284538"/>
                        <a:ext cx="7696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4442" name="Rectangle 10"/>
          <p:cNvSpPr>
            <a:spLocks noChangeArrowheads="1"/>
          </p:cNvSpPr>
          <p:nvPr/>
        </p:nvSpPr>
        <p:spPr bwMode="auto">
          <a:xfrm>
            <a:off x="684213" y="4508500"/>
            <a:ext cx="312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楷体_GB2312" pitchFamily="49" charset="-122"/>
              </a:rPr>
              <a:t>齐次函数的欧勒定理</a:t>
            </a:r>
            <a:r>
              <a:rPr lang="en-US" altLang="zh-CN" sz="2400" b="1">
                <a:solidFill>
                  <a:srgbClr val="0000FF"/>
                </a:solidFill>
                <a:latin typeface="Arial" pitchFamily="34" charset="0"/>
                <a:ea typeface="楷体_GB2312" pitchFamily="49" charset="-122"/>
              </a:rPr>
              <a:t>: </a:t>
            </a:r>
            <a:endParaRPr lang="en-US" altLang="zh-CN">
              <a:latin typeface="Arial" pitchFamily="34" charset="0"/>
            </a:endParaRPr>
          </a:p>
        </p:txBody>
      </p:sp>
      <p:grpSp>
        <p:nvGrpSpPr>
          <p:cNvPr id="274443" name="Group 11"/>
          <p:cNvGrpSpPr>
            <a:grpSpLocks/>
          </p:cNvGrpSpPr>
          <p:nvPr/>
        </p:nvGrpSpPr>
        <p:grpSpPr bwMode="auto">
          <a:xfrm>
            <a:off x="827088" y="5084763"/>
            <a:ext cx="4318000" cy="720725"/>
            <a:chOff x="341" y="1116"/>
            <a:chExt cx="2720" cy="454"/>
          </a:xfrm>
        </p:grpSpPr>
        <p:sp>
          <p:nvSpPr>
            <p:cNvPr id="27661" name="Rectangle 12"/>
            <p:cNvSpPr>
              <a:spLocks noChangeArrowheads="1"/>
            </p:cNvSpPr>
            <p:nvPr/>
          </p:nvSpPr>
          <p:spPr bwMode="auto">
            <a:xfrm>
              <a:off x="341" y="1207"/>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楷体_GB2312" pitchFamily="49" charset="-122"/>
                </a:rPr>
                <a:t>若 </a:t>
              </a:r>
              <a:endParaRPr lang="zh-CN" altLang="en-US">
                <a:latin typeface="Arial" pitchFamily="34" charset="0"/>
              </a:endParaRPr>
            </a:p>
          </p:txBody>
        </p:sp>
        <p:graphicFrame>
          <p:nvGraphicFramePr>
            <p:cNvPr id="27662" name="Object 13"/>
            <p:cNvGraphicFramePr>
              <a:graphicFrameLocks noChangeAspect="1"/>
            </p:cNvGraphicFramePr>
            <p:nvPr/>
          </p:nvGraphicFramePr>
          <p:xfrm>
            <a:off x="580" y="1207"/>
            <a:ext cx="259" cy="272"/>
          </p:xfrm>
          <a:graphic>
            <a:graphicData uri="http://schemas.openxmlformats.org/presentationml/2006/ole">
              <mc:AlternateContent xmlns:mc="http://schemas.openxmlformats.org/markup-compatibility/2006">
                <mc:Choice xmlns:v="urn:schemas-microsoft-com:vml" Requires="v">
                  <p:oleObj spid="_x0000_s27706" name="公式" r:id="rId10" imgW="164957" imgH="203024" progId="Equation.3">
                    <p:embed/>
                  </p:oleObj>
                </mc:Choice>
                <mc:Fallback>
                  <p:oleObj name="公式" r:id="rId10" imgW="164957" imgH="203024"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 y="1207"/>
                          <a:ext cx="2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3" name="Rectangle 14"/>
            <p:cNvSpPr>
              <a:spLocks noChangeArrowheads="1"/>
            </p:cNvSpPr>
            <p:nvPr/>
          </p:nvSpPr>
          <p:spPr bwMode="auto">
            <a:xfrm>
              <a:off x="793" y="1207"/>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楷体_GB2312" pitchFamily="49" charset="-122"/>
                </a:rPr>
                <a:t>为 </a:t>
              </a:r>
              <a:endParaRPr lang="zh-CN" altLang="en-US">
                <a:latin typeface="Arial" pitchFamily="34" charset="0"/>
              </a:endParaRPr>
            </a:p>
          </p:txBody>
        </p:sp>
        <p:graphicFrame>
          <p:nvGraphicFramePr>
            <p:cNvPr id="27664" name="Object 15"/>
            <p:cNvGraphicFramePr>
              <a:graphicFrameLocks noChangeAspect="1"/>
            </p:cNvGraphicFramePr>
            <p:nvPr/>
          </p:nvGraphicFramePr>
          <p:xfrm>
            <a:off x="1021" y="1116"/>
            <a:ext cx="408" cy="454"/>
          </p:xfrm>
          <a:graphic>
            <a:graphicData uri="http://schemas.openxmlformats.org/presentationml/2006/ole">
              <mc:AlternateContent xmlns:mc="http://schemas.openxmlformats.org/markup-compatibility/2006">
                <mc:Choice xmlns:v="urn:schemas-microsoft-com:vml" Requires="v">
                  <p:oleObj spid="_x0000_s27707" name="公式" r:id="rId12" imgW="177646" imgH="228402" progId="Equation.3">
                    <p:embed/>
                  </p:oleObj>
                </mc:Choice>
                <mc:Fallback>
                  <p:oleObj name="公式" r:id="rId12" imgW="177646" imgH="228402"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1" y="1116"/>
                          <a:ext cx="40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5" name="Rectangle 16"/>
            <p:cNvSpPr>
              <a:spLocks noChangeArrowheads="1"/>
            </p:cNvSpPr>
            <p:nvPr/>
          </p:nvSpPr>
          <p:spPr bwMode="auto">
            <a:xfrm>
              <a:off x="1293" y="1207"/>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楷体_GB2312" pitchFamily="49" charset="-122"/>
                </a:rPr>
                <a:t>的 </a:t>
              </a:r>
              <a:endParaRPr lang="zh-CN" altLang="en-US">
                <a:latin typeface="Arial" pitchFamily="34" charset="0"/>
              </a:endParaRPr>
            </a:p>
          </p:txBody>
        </p:sp>
        <p:graphicFrame>
          <p:nvGraphicFramePr>
            <p:cNvPr id="27666" name="Object 17"/>
            <p:cNvGraphicFramePr>
              <a:graphicFrameLocks noChangeAspect="1"/>
            </p:cNvGraphicFramePr>
            <p:nvPr/>
          </p:nvGraphicFramePr>
          <p:xfrm>
            <a:off x="1543" y="1253"/>
            <a:ext cx="339" cy="240"/>
          </p:xfrm>
          <a:graphic>
            <a:graphicData uri="http://schemas.openxmlformats.org/presentationml/2006/ole">
              <mc:AlternateContent xmlns:mc="http://schemas.openxmlformats.org/markup-compatibility/2006">
                <mc:Choice xmlns:v="urn:schemas-microsoft-com:vml" Requires="v">
                  <p:oleObj spid="_x0000_s27708" name="公式" r:id="rId14" imgW="177646" imgH="139579" progId="Equation.3">
                    <p:embed/>
                  </p:oleObj>
                </mc:Choice>
                <mc:Fallback>
                  <p:oleObj name="公式" r:id="rId14" imgW="177646" imgH="139579"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 y="1253"/>
                          <a:ext cx="33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7" name="Rectangle 18"/>
            <p:cNvSpPr>
              <a:spLocks noChangeArrowheads="1"/>
            </p:cNvSpPr>
            <p:nvPr/>
          </p:nvSpPr>
          <p:spPr bwMode="auto">
            <a:xfrm>
              <a:off x="1821" y="1207"/>
              <a:ext cx="1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楷体_GB2312" pitchFamily="49" charset="-122"/>
                </a:rPr>
                <a:t>次齐次式</a:t>
              </a:r>
              <a:r>
                <a:rPr lang="en-US" altLang="zh-CN" sz="2400" b="1">
                  <a:latin typeface="Arial" pitchFamily="34" charset="0"/>
                  <a:ea typeface="楷体_GB2312" pitchFamily="49" charset="-122"/>
                </a:rPr>
                <a:t>, </a:t>
              </a:r>
              <a:r>
                <a:rPr lang="zh-CN" altLang="en-US" sz="2400" b="1">
                  <a:latin typeface="Arial" pitchFamily="34" charset="0"/>
                  <a:ea typeface="楷体_GB2312" pitchFamily="49" charset="-122"/>
                </a:rPr>
                <a:t>则 </a:t>
              </a:r>
              <a:endParaRPr lang="zh-CN" altLang="en-US">
                <a:latin typeface="Arial" pitchFamily="34" charset="0"/>
              </a:endParaRPr>
            </a:p>
          </p:txBody>
        </p:sp>
      </p:grpSp>
      <p:graphicFrame>
        <p:nvGraphicFramePr>
          <p:cNvPr id="274451" name="Object 19">
            <a:hlinkClick r:id="" action="ppaction://hlinkshowjump?jump=lastslide"/>
          </p:cNvPr>
          <p:cNvGraphicFramePr>
            <a:graphicFrameLocks noChangeAspect="1"/>
          </p:cNvGraphicFramePr>
          <p:nvPr/>
        </p:nvGraphicFramePr>
        <p:xfrm>
          <a:off x="5148263" y="4789488"/>
          <a:ext cx="3384550" cy="1303337"/>
        </p:xfrm>
        <a:graphic>
          <a:graphicData uri="http://schemas.openxmlformats.org/presentationml/2006/ole">
            <mc:AlternateContent xmlns:mc="http://schemas.openxmlformats.org/markup-compatibility/2006">
              <mc:Choice xmlns:v="urn:schemas-microsoft-com:vml" Requires="v">
                <p:oleObj spid="_x0000_s27709" name="公式" r:id="rId16" imgW="901309" imgH="444307" progId="Equation.3">
                  <p:embed/>
                </p:oleObj>
              </mc:Choice>
              <mc:Fallback>
                <p:oleObj name="公式" r:id="rId16" imgW="901309" imgH="444307"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48263" y="4789488"/>
                        <a:ext cx="3384550" cy="1303337"/>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4439"/>
                                        </p:tgtEl>
                                        <p:attrNameLst>
                                          <p:attrName>style.visibility</p:attrName>
                                        </p:attrNameLst>
                                      </p:cBhvr>
                                      <p:to>
                                        <p:strVal val="visible"/>
                                      </p:to>
                                    </p:set>
                                    <p:animEffect transition="in" filter="dissolve">
                                      <p:cBhvr>
                                        <p:cTn id="7" dur="500"/>
                                        <p:tgtEl>
                                          <p:spTgt spid="274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4440"/>
                                        </p:tgtEl>
                                        <p:attrNameLst>
                                          <p:attrName>style.visibility</p:attrName>
                                        </p:attrNameLst>
                                      </p:cBhvr>
                                      <p:to>
                                        <p:strVal val="visible"/>
                                      </p:to>
                                    </p:set>
                                    <p:animEffect transition="in" filter="dissolve">
                                      <p:cBhvr>
                                        <p:cTn id="12" dur="500"/>
                                        <p:tgtEl>
                                          <p:spTgt spid="2744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4441"/>
                                        </p:tgtEl>
                                        <p:attrNameLst>
                                          <p:attrName>style.visibility</p:attrName>
                                        </p:attrNameLst>
                                      </p:cBhvr>
                                      <p:to>
                                        <p:strVal val="visible"/>
                                      </p:to>
                                    </p:set>
                                    <p:animEffect transition="in" filter="dissolve">
                                      <p:cBhvr>
                                        <p:cTn id="17" dur="500"/>
                                        <p:tgtEl>
                                          <p:spTgt spid="2744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4442"/>
                                        </p:tgtEl>
                                        <p:attrNameLst>
                                          <p:attrName>style.visibility</p:attrName>
                                        </p:attrNameLst>
                                      </p:cBhvr>
                                      <p:to>
                                        <p:strVal val="visible"/>
                                      </p:to>
                                    </p:set>
                                    <p:animEffect transition="in" filter="checkerboard(across)">
                                      <p:cBhvr>
                                        <p:cTn id="22" dur="500"/>
                                        <p:tgtEl>
                                          <p:spTgt spid="274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74443"/>
                                        </p:tgtEl>
                                        <p:attrNameLst>
                                          <p:attrName>style.visibility</p:attrName>
                                        </p:attrNameLst>
                                      </p:cBhvr>
                                      <p:to>
                                        <p:strVal val="visible"/>
                                      </p:to>
                                    </p:set>
                                    <p:animEffect transition="in" filter="checkerboard(across)">
                                      <p:cBhvr>
                                        <p:cTn id="27" dur="500"/>
                                        <p:tgtEl>
                                          <p:spTgt spid="2744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4451"/>
                                        </p:tgtEl>
                                        <p:attrNameLst>
                                          <p:attrName>style.visibility</p:attrName>
                                        </p:attrNameLst>
                                      </p:cBhvr>
                                      <p:to>
                                        <p:strVal val="visible"/>
                                      </p:to>
                                    </p:set>
                                    <p:animEffect transition="in" filter="blinds(horizontal)">
                                      <p:cBhvr>
                                        <p:cTn id="32" dur="500"/>
                                        <p:tgtEl>
                                          <p:spTgt spid="27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5459"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546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867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867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5463" name="Group 7"/>
          <p:cNvGrpSpPr>
            <a:grpSpLocks/>
          </p:cNvGrpSpPr>
          <p:nvPr/>
        </p:nvGrpSpPr>
        <p:grpSpPr bwMode="auto">
          <a:xfrm>
            <a:off x="468313" y="908050"/>
            <a:ext cx="7740650" cy="1519238"/>
            <a:chOff x="288" y="864"/>
            <a:chExt cx="4876" cy="957"/>
          </a:xfrm>
        </p:grpSpPr>
        <p:graphicFrame>
          <p:nvGraphicFramePr>
            <p:cNvPr id="28692" name="Object 8"/>
            <p:cNvGraphicFramePr>
              <a:graphicFrameLocks noChangeAspect="1"/>
            </p:cNvGraphicFramePr>
            <p:nvPr/>
          </p:nvGraphicFramePr>
          <p:xfrm>
            <a:off x="1152" y="1152"/>
            <a:ext cx="1530" cy="669"/>
          </p:xfrm>
          <a:graphic>
            <a:graphicData uri="http://schemas.openxmlformats.org/presentationml/2006/ole">
              <mc:AlternateContent xmlns:mc="http://schemas.openxmlformats.org/markup-compatibility/2006">
                <mc:Choice xmlns:v="urn:schemas-microsoft-com:vml" Requires="v">
                  <p:oleObj spid="_x0000_s28724" name="Equation" r:id="rId4" imgW="977476" imgH="444307" progId="Equation.DSMT4">
                    <p:embed/>
                  </p:oleObj>
                </mc:Choice>
                <mc:Fallback>
                  <p:oleObj name="Equation" r:id="rId4" imgW="977476" imgH="444307"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1152"/>
                          <a:ext cx="1530"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3" name="Text Box 9"/>
            <p:cNvSpPr txBox="1">
              <a:spLocks noChangeArrowheads="1"/>
            </p:cNvSpPr>
            <p:nvPr/>
          </p:nvSpPr>
          <p:spPr bwMode="auto">
            <a:xfrm>
              <a:off x="288" y="864"/>
              <a:ext cx="48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由于</a:t>
              </a:r>
              <a:r>
                <a:rPr kumimoji="1" lang="en-US" altLang="zh-CN" sz="2400" b="1">
                  <a:latin typeface="Times New Roman" pitchFamily="18" charset="0"/>
                </a:rPr>
                <a:t>T</a:t>
              </a:r>
              <a:r>
                <a:rPr kumimoji="1" lang="zh-CN" altLang="en-US" sz="2400" b="1">
                  <a:latin typeface="Times New Roman" pitchFamily="18" charset="0"/>
                </a:rPr>
                <a:t>是广义速度的二次齐次函数，由欧拉齐次函数定理</a:t>
              </a:r>
            </a:p>
          </p:txBody>
        </p:sp>
      </p:grpSp>
      <p:grpSp>
        <p:nvGrpSpPr>
          <p:cNvPr id="275466" name="Group 10"/>
          <p:cNvGrpSpPr>
            <a:grpSpLocks/>
          </p:cNvGrpSpPr>
          <p:nvPr/>
        </p:nvGrpSpPr>
        <p:grpSpPr bwMode="auto">
          <a:xfrm>
            <a:off x="539750" y="2565400"/>
            <a:ext cx="7721600" cy="1695450"/>
            <a:chOff x="422" y="1866"/>
            <a:chExt cx="4864" cy="1068"/>
          </a:xfrm>
        </p:grpSpPr>
        <p:sp>
          <p:nvSpPr>
            <p:cNvPr id="28689" name="Text Box 11"/>
            <p:cNvSpPr txBox="1">
              <a:spLocks noChangeArrowheads="1"/>
            </p:cNvSpPr>
            <p:nvPr/>
          </p:nvSpPr>
          <p:spPr bwMode="auto">
            <a:xfrm>
              <a:off x="422" y="1866"/>
              <a:ext cx="2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又因</a:t>
              </a:r>
              <a:r>
                <a:rPr kumimoji="1" lang="en-US" altLang="zh-CN" sz="2400" b="1">
                  <a:latin typeface="Times New Roman" pitchFamily="18" charset="0"/>
                </a:rPr>
                <a:t>T</a:t>
              </a:r>
              <a:r>
                <a:rPr kumimoji="1" lang="zh-CN" altLang="en-US" sz="2400" b="1">
                  <a:latin typeface="Times New Roman" pitchFamily="18" charset="0"/>
                </a:rPr>
                <a:t>和</a:t>
              </a:r>
              <a:r>
                <a:rPr kumimoji="1" lang="en-US" altLang="zh-CN" sz="2400" b="1">
                  <a:latin typeface="Times New Roman" pitchFamily="18" charset="0"/>
                </a:rPr>
                <a:t>V</a:t>
              </a:r>
              <a:r>
                <a:rPr kumimoji="1" lang="zh-CN" altLang="en-US" sz="2400" b="1">
                  <a:latin typeface="Times New Roman" pitchFamily="18" charset="0"/>
                </a:rPr>
                <a:t>都不显含</a:t>
              </a:r>
              <a:r>
                <a:rPr kumimoji="1" lang="en-US" altLang="zh-CN" sz="2400" b="1">
                  <a:latin typeface="Times New Roman" pitchFamily="18" charset="0"/>
                </a:rPr>
                <a:t>t</a:t>
              </a:r>
              <a:r>
                <a:rPr kumimoji="1" lang="zh-CN" altLang="en-US" sz="2400" b="1">
                  <a:latin typeface="Times New Roman" pitchFamily="18" charset="0"/>
                </a:rPr>
                <a:t>，有</a:t>
              </a:r>
            </a:p>
          </p:txBody>
        </p:sp>
        <p:graphicFrame>
          <p:nvGraphicFramePr>
            <p:cNvPr id="28690" name="Object 12"/>
            <p:cNvGraphicFramePr>
              <a:graphicFrameLocks noChangeAspect="1"/>
            </p:cNvGraphicFramePr>
            <p:nvPr/>
          </p:nvGraphicFramePr>
          <p:xfrm>
            <a:off x="576" y="2208"/>
            <a:ext cx="2683" cy="726"/>
          </p:xfrm>
          <a:graphic>
            <a:graphicData uri="http://schemas.openxmlformats.org/presentationml/2006/ole">
              <mc:AlternateContent xmlns:mc="http://schemas.openxmlformats.org/markup-compatibility/2006">
                <mc:Choice xmlns:v="urn:schemas-microsoft-com:vml" Requires="v">
                  <p:oleObj spid="_x0000_s28725" name="Equation" r:id="rId6" imgW="1714500" imgH="482600" progId="Equation.DSMT4">
                    <p:embed/>
                  </p:oleObj>
                </mc:Choice>
                <mc:Fallback>
                  <p:oleObj name="Equation" r:id="rId6" imgW="1714500" imgH="4826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2208"/>
                          <a:ext cx="2683"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1" name="Object 13"/>
            <p:cNvGraphicFramePr>
              <a:graphicFrameLocks noChangeAspect="1"/>
            </p:cNvGraphicFramePr>
            <p:nvPr/>
          </p:nvGraphicFramePr>
          <p:xfrm>
            <a:off x="3696" y="2208"/>
            <a:ext cx="1590" cy="669"/>
          </p:xfrm>
          <a:graphic>
            <a:graphicData uri="http://schemas.openxmlformats.org/presentationml/2006/ole">
              <mc:AlternateContent xmlns:mc="http://schemas.openxmlformats.org/markup-compatibility/2006">
                <mc:Choice xmlns:v="urn:schemas-microsoft-com:vml" Requires="v">
                  <p:oleObj spid="_x0000_s28726" name="Equation" r:id="rId8" imgW="1015559" imgH="444307" progId="Equation.DSMT4">
                    <p:embed/>
                  </p:oleObj>
                </mc:Choice>
                <mc:Fallback>
                  <p:oleObj name="Equation" r:id="rId8" imgW="1015559" imgH="444307"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2208"/>
                          <a:ext cx="1590"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5470" name="Group 14"/>
          <p:cNvGrpSpPr>
            <a:grpSpLocks/>
          </p:cNvGrpSpPr>
          <p:nvPr/>
        </p:nvGrpSpPr>
        <p:grpSpPr bwMode="auto">
          <a:xfrm>
            <a:off x="971550" y="4437063"/>
            <a:ext cx="6446838" cy="939800"/>
            <a:chOff x="624" y="3024"/>
            <a:chExt cx="4061" cy="592"/>
          </a:xfrm>
        </p:grpSpPr>
        <p:graphicFrame>
          <p:nvGraphicFramePr>
            <p:cNvPr id="28686" name="Object 15"/>
            <p:cNvGraphicFramePr>
              <a:graphicFrameLocks noChangeAspect="1"/>
            </p:cNvGraphicFramePr>
            <p:nvPr/>
          </p:nvGraphicFramePr>
          <p:xfrm>
            <a:off x="624" y="3024"/>
            <a:ext cx="2067" cy="592"/>
          </p:xfrm>
          <a:graphic>
            <a:graphicData uri="http://schemas.openxmlformats.org/presentationml/2006/ole">
              <mc:AlternateContent xmlns:mc="http://schemas.openxmlformats.org/markup-compatibility/2006">
                <mc:Choice xmlns:v="urn:schemas-microsoft-com:vml" Requires="v">
                  <p:oleObj spid="_x0000_s28727" name="Equation" r:id="rId10" imgW="1320227" imgH="393529" progId="Equation.DSMT4">
                    <p:embed/>
                  </p:oleObj>
                </mc:Choice>
                <mc:Fallback>
                  <p:oleObj name="Equation" r:id="rId10" imgW="1320227" imgH="393529"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3024"/>
                          <a:ext cx="2067"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7" name="AutoShape 16"/>
            <p:cNvSpPr>
              <a:spLocks noChangeArrowheads="1"/>
            </p:cNvSpPr>
            <p:nvPr/>
          </p:nvSpPr>
          <p:spPr bwMode="auto">
            <a:xfrm>
              <a:off x="2832" y="3168"/>
              <a:ext cx="432" cy="306"/>
            </a:xfrm>
            <a:prstGeom prst="rightArrow">
              <a:avLst>
                <a:gd name="adj1" fmla="val 50000"/>
                <a:gd name="adj2" fmla="val 3529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8" name="Object 17"/>
            <p:cNvGraphicFramePr>
              <a:graphicFrameLocks noChangeAspect="1"/>
            </p:cNvGraphicFramePr>
            <p:nvPr/>
          </p:nvGraphicFramePr>
          <p:xfrm>
            <a:off x="3552" y="3024"/>
            <a:ext cx="1133" cy="592"/>
          </p:xfrm>
          <a:graphic>
            <a:graphicData uri="http://schemas.openxmlformats.org/presentationml/2006/ole">
              <mc:AlternateContent xmlns:mc="http://schemas.openxmlformats.org/markup-compatibility/2006">
                <mc:Choice xmlns:v="urn:schemas-microsoft-com:vml" Requires="v">
                  <p:oleObj spid="_x0000_s28728" name="Equation" r:id="rId12" imgW="723586" imgH="393529" progId="Equation.DSMT4">
                    <p:embed/>
                  </p:oleObj>
                </mc:Choice>
                <mc:Fallback>
                  <p:oleObj name="Equation" r:id="rId12" imgW="723586" imgH="393529"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3024"/>
                          <a:ext cx="1133"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5474" name="Group 18"/>
          <p:cNvGrpSpPr>
            <a:grpSpLocks/>
          </p:cNvGrpSpPr>
          <p:nvPr/>
        </p:nvGrpSpPr>
        <p:grpSpPr bwMode="auto">
          <a:xfrm>
            <a:off x="971550" y="5589588"/>
            <a:ext cx="5376863" cy="533400"/>
            <a:chOff x="624" y="3792"/>
            <a:chExt cx="3387" cy="336"/>
          </a:xfrm>
        </p:grpSpPr>
        <p:graphicFrame>
          <p:nvGraphicFramePr>
            <p:cNvPr id="28683" name="Object 19"/>
            <p:cNvGraphicFramePr>
              <a:graphicFrameLocks noChangeAspect="1"/>
            </p:cNvGraphicFramePr>
            <p:nvPr/>
          </p:nvGraphicFramePr>
          <p:xfrm>
            <a:off x="1248" y="3840"/>
            <a:ext cx="993" cy="267"/>
          </p:xfrm>
          <a:graphic>
            <a:graphicData uri="http://schemas.openxmlformats.org/presentationml/2006/ole">
              <mc:AlternateContent xmlns:mc="http://schemas.openxmlformats.org/markup-compatibility/2006">
                <mc:Choice xmlns:v="urn:schemas-microsoft-com:vml" Requires="v">
                  <p:oleObj spid="_x0000_s28729" name="Equation" r:id="rId14" imgW="634449" imgH="177646" progId="Equation.DSMT4">
                    <p:embed/>
                  </p:oleObj>
                </mc:Choice>
                <mc:Fallback>
                  <p:oleObj name="Equation" r:id="rId14" imgW="634449" imgH="177646"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8" y="3840"/>
                          <a:ext cx="993" cy="26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4" name="AutoShape 20"/>
            <p:cNvSpPr>
              <a:spLocks noChangeArrowheads="1"/>
            </p:cNvSpPr>
            <p:nvPr/>
          </p:nvSpPr>
          <p:spPr bwMode="auto">
            <a:xfrm>
              <a:off x="624" y="3792"/>
              <a:ext cx="432" cy="306"/>
            </a:xfrm>
            <a:prstGeom prst="rightArrow">
              <a:avLst>
                <a:gd name="adj1" fmla="val 50000"/>
                <a:gd name="adj2" fmla="val 3529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Text Box 21"/>
            <p:cNvSpPr txBox="1">
              <a:spLocks noChangeArrowheads="1"/>
            </p:cNvSpPr>
            <p:nvPr/>
          </p:nvSpPr>
          <p:spPr bwMode="auto">
            <a:xfrm>
              <a:off x="2544" y="3840"/>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这就是能量积分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5463"/>
                                        </p:tgtEl>
                                        <p:attrNameLst>
                                          <p:attrName>style.visibility</p:attrName>
                                        </p:attrNameLst>
                                      </p:cBhvr>
                                      <p:to>
                                        <p:strVal val="visible"/>
                                      </p:to>
                                    </p:set>
                                    <p:animEffect transition="in" filter="checkerboard(across)">
                                      <p:cBhvr>
                                        <p:cTn id="7" dur="500"/>
                                        <p:tgtEl>
                                          <p:spTgt spid="275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75466"/>
                                        </p:tgtEl>
                                        <p:attrNameLst>
                                          <p:attrName>style.visibility</p:attrName>
                                        </p:attrNameLst>
                                      </p:cBhvr>
                                      <p:to>
                                        <p:strVal val="visible"/>
                                      </p:to>
                                    </p:set>
                                    <p:animEffect transition="in" filter="barn(inHorizontal)">
                                      <p:cBhvr>
                                        <p:cTn id="12" dur="500"/>
                                        <p:tgtEl>
                                          <p:spTgt spid="275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75470"/>
                                        </p:tgtEl>
                                        <p:attrNameLst>
                                          <p:attrName>style.visibility</p:attrName>
                                        </p:attrNameLst>
                                      </p:cBhvr>
                                      <p:to>
                                        <p:strVal val="visible"/>
                                      </p:to>
                                    </p:set>
                                    <p:animEffect transition="in" filter="randombar(horizontal)">
                                      <p:cBhvr>
                                        <p:cTn id="17" dur="500"/>
                                        <p:tgtEl>
                                          <p:spTgt spid="275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5474"/>
                                        </p:tgtEl>
                                        <p:attrNameLst>
                                          <p:attrName>style.visibility</p:attrName>
                                        </p:attrNameLst>
                                      </p:cBhvr>
                                      <p:to>
                                        <p:strVal val="visible"/>
                                      </p:to>
                                    </p:set>
                                    <p:animEffect transition="in" filter="box(in)">
                                      <p:cBhvr>
                                        <p:cTn id="22" dur="500"/>
                                        <p:tgtEl>
                                          <p:spTgt spid="27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7507"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750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970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7"/>
          <p:cNvSpPr>
            <a:spLocks noChangeArrowheads="1"/>
          </p:cNvSpPr>
          <p:nvPr/>
        </p:nvSpPr>
        <p:spPr bwMode="auto">
          <a:xfrm>
            <a:off x="250825" y="765175"/>
            <a:ext cx="3457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四 </a:t>
            </a:r>
            <a:r>
              <a:rPr kumimoji="1" lang="zh-CN" altLang="en-US" sz="2800" b="1">
                <a:solidFill>
                  <a:srgbClr val="CC0000"/>
                </a:solidFill>
              </a:rPr>
              <a:t>拉氏方程的应用</a:t>
            </a:r>
          </a:p>
        </p:txBody>
      </p:sp>
      <p:sp>
        <p:nvSpPr>
          <p:cNvPr id="277512" name="Text Box 8"/>
          <p:cNvSpPr txBox="1">
            <a:spLocks noChangeArrowheads="1"/>
          </p:cNvSpPr>
          <p:nvPr/>
        </p:nvSpPr>
        <p:spPr bwMode="auto">
          <a:xfrm>
            <a:off x="533400" y="1412875"/>
            <a:ext cx="431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fontAlgn="ctr" hangingPunct="1"/>
            <a:r>
              <a:rPr kumimoji="1" lang="en-US" altLang="zh-CN" sz="2400" b="1">
                <a:solidFill>
                  <a:srgbClr val="FF9900"/>
                </a:solidFill>
                <a:latin typeface="Times New Roman" pitchFamily="18" charset="0"/>
              </a:rPr>
              <a:t>1</a:t>
            </a:r>
            <a:r>
              <a:rPr kumimoji="1" lang="zh-CN" altLang="en-US" sz="2400" b="1">
                <a:solidFill>
                  <a:srgbClr val="FF9900"/>
                </a:solidFill>
                <a:latin typeface="Times New Roman" pitchFamily="18" charset="0"/>
              </a:rPr>
              <a:t>）求动力学方程</a:t>
            </a:r>
            <a:r>
              <a:rPr kumimoji="1" lang="en-US" altLang="zh-CN" sz="2400" b="1">
                <a:solidFill>
                  <a:srgbClr val="FF9900"/>
                </a:solidFill>
                <a:latin typeface="Times New Roman" pitchFamily="18" charset="0"/>
              </a:rPr>
              <a:t>—</a:t>
            </a:r>
            <a:r>
              <a:rPr kumimoji="1" lang="zh-CN" altLang="en-US" sz="2400" b="1">
                <a:solidFill>
                  <a:srgbClr val="FF9900"/>
                </a:solidFill>
                <a:latin typeface="Times New Roman" pitchFamily="18" charset="0"/>
              </a:rPr>
              <a:t>转动参照系</a:t>
            </a:r>
          </a:p>
        </p:txBody>
      </p:sp>
      <p:grpSp>
        <p:nvGrpSpPr>
          <p:cNvPr id="277530" name="Group 26"/>
          <p:cNvGrpSpPr>
            <a:grpSpLocks/>
          </p:cNvGrpSpPr>
          <p:nvPr/>
        </p:nvGrpSpPr>
        <p:grpSpPr bwMode="auto">
          <a:xfrm>
            <a:off x="6875463" y="2024063"/>
            <a:ext cx="441325" cy="431800"/>
            <a:chOff x="4649" y="2069"/>
            <a:chExt cx="278" cy="272"/>
          </a:xfrm>
        </p:grpSpPr>
        <p:graphicFrame>
          <p:nvGraphicFramePr>
            <p:cNvPr id="29734" name="Object 27"/>
            <p:cNvGraphicFramePr>
              <a:graphicFrameLocks noChangeAspect="1"/>
            </p:cNvGraphicFramePr>
            <p:nvPr/>
          </p:nvGraphicFramePr>
          <p:xfrm>
            <a:off x="4694" y="2069"/>
            <a:ext cx="233" cy="215"/>
          </p:xfrm>
          <a:graphic>
            <a:graphicData uri="http://schemas.openxmlformats.org/presentationml/2006/ole">
              <mc:AlternateContent xmlns:mc="http://schemas.openxmlformats.org/markup-compatibility/2006">
                <mc:Choice xmlns:v="urn:schemas-microsoft-com:vml" Requires="v">
                  <p:oleObj spid="_x0000_s29801" name="Equation" r:id="rId4" imgW="152268" imgH="164957" progId="Equation.DSMT4">
                    <p:embed/>
                  </p:oleObj>
                </mc:Choice>
                <mc:Fallback>
                  <p:oleObj name="Equation" r:id="rId4" imgW="152268" imgH="164957" progId="Equation.DSMT4">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 y="2069"/>
                          <a:ext cx="23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35" name="Oval 28"/>
            <p:cNvSpPr>
              <a:spLocks noChangeArrowheads="1"/>
            </p:cNvSpPr>
            <p:nvPr/>
          </p:nvSpPr>
          <p:spPr bwMode="auto">
            <a:xfrm>
              <a:off x="4649" y="2296"/>
              <a:ext cx="46" cy="45"/>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7545" name="Group 41"/>
          <p:cNvGrpSpPr>
            <a:grpSpLocks/>
          </p:cNvGrpSpPr>
          <p:nvPr/>
        </p:nvGrpSpPr>
        <p:grpSpPr bwMode="auto">
          <a:xfrm>
            <a:off x="6154738" y="2108200"/>
            <a:ext cx="1865312" cy="2509838"/>
            <a:chOff x="4059" y="1714"/>
            <a:chExt cx="1175" cy="1581"/>
          </a:xfrm>
        </p:grpSpPr>
        <p:sp>
          <p:nvSpPr>
            <p:cNvPr id="29729" name="Line 36"/>
            <p:cNvSpPr>
              <a:spLocks noChangeShapeType="1"/>
            </p:cNvSpPr>
            <p:nvPr/>
          </p:nvSpPr>
          <p:spPr bwMode="auto">
            <a:xfrm flipV="1">
              <a:off x="4286" y="2205"/>
              <a:ext cx="907" cy="31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37"/>
            <p:cNvSpPr>
              <a:spLocks noChangeShapeType="1"/>
            </p:cNvSpPr>
            <p:nvPr/>
          </p:nvSpPr>
          <p:spPr bwMode="auto">
            <a:xfrm flipH="1">
              <a:off x="4059" y="2523"/>
              <a:ext cx="227" cy="68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31" name="Object 38"/>
            <p:cNvGraphicFramePr>
              <a:graphicFrameLocks noChangeAspect="1"/>
            </p:cNvGraphicFramePr>
            <p:nvPr/>
          </p:nvGraphicFramePr>
          <p:xfrm>
            <a:off x="4124" y="3113"/>
            <a:ext cx="193" cy="182"/>
          </p:xfrm>
          <a:graphic>
            <a:graphicData uri="http://schemas.openxmlformats.org/presentationml/2006/ole">
              <mc:AlternateContent xmlns:mc="http://schemas.openxmlformats.org/markup-compatibility/2006">
                <mc:Choice xmlns:v="urn:schemas-microsoft-com:vml" Requires="v">
                  <p:oleObj spid="_x0000_s29802" name="Equation" r:id="rId6" imgW="126835" imgH="139518" progId="Equation.DSMT4">
                    <p:embed/>
                  </p:oleObj>
                </mc:Choice>
                <mc:Fallback>
                  <p:oleObj name="Equation" r:id="rId6" imgW="126835" imgH="139518" progId="Equation.DSMT4">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4" y="3113"/>
                          <a:ext cx="1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2" name="Object 39"/>
            <p:cNvGraphicFramePr>
              <a:graphicFrameLocks noChangeAspect="1"/>
            </p:cNvGraphicFramePr>
            <p:nvPr/>
          </p:nvGraphicFramePr>
          <p:xfrm>
            <a:off x="5021" y="2008"/>
            <a:ext cx="213" cy="215"/>
          </p:xfrm>
          <a:graphic>
            <a:graphicData uri="http://schemas.openxmlformats.org/presentationml/2006/ole">
              <mc:AlternateContent xmlns:mc="http://schemas.openxmlformats.org/markup-compatibility/2006">
                <mc:Choice xmlns:v="urn:schemas-microsoft-com:vml" Requires="v">
                  <p:oleObj spid="_x0000_s29803" name="Equation" r:id="rId8" imgW="139579" imgH="164957" progId="Equation.DSMT4">
                    <p:embed/>
                  </p:oleObj>
                </mc:Choice>
                <mc:Fallback>
                  <p:oleObj name="Equation" r:id="rId8" imgW="139579" imgH="164957" progId="Equation.DSMT4">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1" y="2008"/>
                          <a:ext cx="21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33" name="Object 40"/>
            <p:cNvGraphicFramePr>
              <a:graphicFrameLocks noChangeAspect="1"/>
            </p:cNvGraphicFramePr>
            <p:nvPr/>
          </p:nvGraphicFramePr>
          <p:xfrm>
            <a:off x="4127" y="1714"/>
            <a:ext cx="227" cy="165"/>
          </p:xfrm>
          <a:graphic>
            <a:graphicData uri="http://schemas.openxmlformats.org/presentationml/2006/ole">
              <mc:AlternateContent xmlns:mc="http://schemas.openxmlformats.org/markup-compatibility/2006">
                <mc:Choice xmlns:v="urn:schemas-microsoft-com:vml" Requires="v">
                  <p:oleObj spid="_x0000_s29804" name="Equation" r:id="rId10" imgW="126725" imgH="126725" progId="Equation.DSMT4">
                    <p:embed/>
                  </p:oleObj>
                </mc:Choice>
                <mc:Fallback>
                  <p:oleObj name="Equation" r:id="rId10" imgW="126725" imgH="126725" progId="Equation.DSMT4">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7" y="1714"/>
                          <a:ext cx="2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7548" name="Group 44"/>
          <p:cNvGrpSpPr>
            <a:grpSpLocks/>
          </p:cNvGrpSpPr>
          <p:nvPr/>
        </p:nvGrpSpPr>
        <p:grpSpPr bwMode="auto">
          <a:xfrm>
            <a:off x="6875463" y="2286000"/>
            <a:ext cx="960437" cy="385763"/>
            <a:chOff x="4513" y="1826"/>
            <a:chExt cx="605" cy="243"/>
          </a:xfrm>
        </p:grpSpPr>
        <p:sp>
          <p:nvSpPr>
            <p:cNvPr id="29727" name="Line 42"/>
            <p:cNvSpPr>
              <a:spLocks noChangeShapeType="1"/>
            </p:cNvSpPr>
            <p:nvPr/>
          </p:nvSpPr>
          <p:spPr bwMode="auto">
            <a:xfrm>
              <a:off x="4513" y="1888"/>
              <a:ext cx="454"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28" name="Object 43"/>
            <p:cNvGraphicFramePr>
              <a:graphicFrameLocks noChangeAspect="1"/>
            </p:cNvGraphicFramePr>
            <p:nvPr/>
          </p:nvGraphicFramePr>
          <p:xfrm>
            <a:off x="4866" y="1826"/>
            <a:ext cx="252" cy="215"/>
          </p:xfrm>
          <a:graphic>
            <a:graphicData uri="http://schemas.openxmlformats.org/presentationml/2006/ole">
              <mc:AlternateContent xmlns:mc="http://schemas.openxmlformats.org/markup-compatibility/2006">
                <mc:Choice xmlns:v="urn:schemas-microsoft-com:vml" Requires="v">
                  <p:oleObj spid="_x0000_s29805" name="Equation" r:id="rId12" imgW="164885" imgH="164885" progId="Equation.DSMT4">
                    <p:embed/>
                  </p:oleObj>
                </mc:Choice>
                <mc:Fallback>
                  <p:oleObj name="Equation" r:id="rId12" imgW="164885" imgH="164885" progId="Equation.DSMT4">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6" y="1826"/>
                          <a:ext cx="2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7553" name="Group 49"/>
          <p:cNvGrpSpPr>
            <a:grpSpLocks/>
          </p:cNvGrpSpPr>
          <p:nvPr/>
        </p:nvGrpSpPr>
        <p:grpSpPr bwMode="auto">
          <a:xfrm>
            <a:off x="6227763" y="2024063"/>
            <a:ext cx="728662" cy="450850"/>
            <a:chOff x="4105" y="1661"/>
            <a:chExt cx="459" cy="284"/>
          </a:xfrm>
        </p:grpSpPr>
        <p:sp>
          <p:nvSpPr>
            <p:cNvPr id="29725" name="Arc 45"/>
            <p:cNvSpPr>
              <a:spLocks/>
            </p:cNvSpPr>
            <p:nvPr/>
          </p:nvSpPr>
          <p:spPr bwMode="auto">
            <a:xfrm rot="1457150" flipV="1">
              <a:off x="4105" y="1752"/>
              <a:ext cx="318" cy="193"/>
            </a:xfrm>
            <a:custGeom>
              <a:avLst/>
              <a:gdLst>
                <a:gd name="T0" fmla="*/ 0 w 21600"/>
                <a:gd name="T1" fmla="*/ 0 h 23086"/>
                <a:gd name="T2" fmla="*/ 317 w 21600"/>
                <a:gd name="T3" fmla="*/ 193 h 23086"/>
                <a:gd name="T4" fmla="*/ 0 w 21600"/>
                <a:gd name="T5" fmla="*/ 181 h 23086"/>
                <a:gd name="T6" fmla="*/ 0 60000 65536"/>
                <a:gd name="T7" fmla="*/ 0 60000 65536"/>
                <a:gd name="T8" fmla="*/ 0 60000 65536"/>
              </a:gdLst>
              <a:ahLst/>
              <a:cxnLst>
                <a:cxn ang="T6">
                  <a:pos x="T0" y="T1"/>
                </a:cxn>
                <a:cxn ang="T7">
                  <a:pos x="T2" y="T3"/>
                </a:cxn>
                <a:cxn ang="T8">
                  <a:pos x="T4" y="T5"/>
                </a:cxn>
              </a:cxnLst>
              <a:rect l="0" t="0" r="r" b="b"/>
              <a:pathLst>
                <a:path w="21600" h="23086" fill="none" extrusionOk="0">
                  <a:moveTo>
                    <a:pt x="-1" y="0"/>
                  </a:moveTo>
                  <a:cubicBezTo>
                    <a:pt x="11929" y="0"/>
                    <a:pt x="21600" y="9670"/>
                    <a:pt x="21600" y="21600"/>
                  </a:cubicBezTo>
                  <a:cubicBezTo>
                    <a:pt x="21600" y="22095"/>
                    <a:pt x="21582" y="22591"/>
                    <a:pt x="21548" y="23085"/>
                  </a:cubicBezTo>
                </a:path>
                <a:path w="21600" h="23086" stroke="0" extrusionOk="0">
                  <a:moveTo>
                    <a:pt x="-1" y="0"/>
                  </a:moveTo>
                  <a:cubicBezTo>
                    <a:pt x="11929" y="0"/>
                    <a:pt x="21600" y="9670"/>
                    <a:pt x="21600" y="21600"/>
                  </a:cubicBezTo>
                  <a:cubicBezTo>
                    <a:pt x="21600" y="22095"/>
                    <a:pt x="21582" y="22591"/>
                    <a:pt x="21548" y="23085"/>
                  </a:cubicBezTo>
                  <a:lnTo>
                    <a:pt x="0" y="21600"/>
                  </a:lnTo>
                  <a:lnTo>
                    <a:pt x="-1" y="0"/>
                  </a:lnTo>
                  <a:close/>
                </a:path>
              </a:pathLst>
            </a:custGeom>
            <a:noFill/>
            <a:ln w="9525">
              <a:solidFill>
                <a:schemeClr val="tx1"/>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26" name="Object 48"/>
            <p:cNvGraphicFramePr>
              <a:graphicFrameLocks noChangeAspect="1"/>
            </p:cNvGraphicFramePr>
            <p:nvPr/>
          </p:nvGraphicFramePr>
          <p:xfrm>
            <a:off x="4332" y="1661"/>
            <a:ext cx="232" cy="182"/>
          </p:xfrm>
          <a:graphic>
            <a:graphicData uri="http://schemas.openxmlformats.org/presentationml/2006/ole">
              <mc:AlternateContent xmlns:mc="http://schemas.openxmlformats.org/markup-compatibility/2006">
                <mc:Choice xmlns:v="urn:schemas-microsoft-com:vml" Requires="v">
                  <p:oleObj spid="_x0000_s29806" name="Equation" r:id="rId14" imgW="152334" imgH="139639" progId="Equation.DSMT4">
                    <p:embed/>
                  </p:oleObj>
                </mc:Choice>
                <mc:Fallback>
                  <p:oleObj name="Equation" r:id="rId14" imgW="152334" imgH="139639" progId="Equation.DSMT4">
                    <p:embed/>
                    <p:pic>
                      <p:nvPicPr>
                        <p:cNvPr id="0" name="Object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32" y="1661"/>
                          <a:ext cx="2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77554" name="Object 50"/>
          <p:cNvGraphicFramePr>
            <a:graphicFrameLocks noChangeAspect="1"/>
          </p:cNvGraphicFramePr>
          <p:nvPr/>
        </p:nvGraphicFramePr>
        <p:xfrm>
          <a:off x="1042988" y="1989138"/>
          <a:ext cx="2514600" cy="538162"/>
        </p:xfrm>
        <a:graphic>
          <a:graphicData uri="http://schemas.openxmlformats.org/presentationml/2006/ole">
            <mc:AlternateContent xmlns:mc="http://schemas.openxmlformats.org/markup-compatibility/2006">
              <mc:Choice xmlns:v="urn:schemas-microsoft-com:vml" Requires="v">
                <p:oleObj spid="_x0000_s29807" name="Equation" r:id="rId16" imgW="825142" imgH="177723" progId="Equation.DSMT4">
                  <p:embed/>
                </p:oleObj>
              </mc:Choice>
              <mc:Fallback>
                <p:oleObj name="Equation" r:id="rId16" imgW="825142" imgH="177723" progId="Equation.DSMT4">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1989138"/>
                        <a:ext cx="2514600" cy="5381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7557" name="Group 53"/>
          <p:cNvGrpSpPr>
            <a:grpSpLocks/>
          </p:cNvGrpSpPr>
          <p:nvPr/>
        </p:nvGrpSpPr>
        <p:grpSpPr bwMode="auto">
          <a:xfrm>
            <a:off x="971550" y="2636838"/>
            <a:ext cx="2474913" cy="1852612"/>
            <a:chOff x="612" y="1661"/>
            <a:chExt cx="1559" cy="1167"/>
          </a:xfrm>
        </p:grpSpPr>
        <p:graphicFrame>
          <p:nvGraphicFramePr>
            <p:cNvPr id="29723" name="Object 51"/>
            <p:cNvGraphicFramePr>
              <a:graphicFrameLocks noChangeAspect="1"/>
            </p:cNvGraphicFramePr>
            <p:nvPr/>
          </p:nvGraphicFramePr>
          <p:xfrm>
            <a:off x="657" y="1661"/>
            <a:ext cx="1514" cy="1167"/>
          </p:xfrm>
          <a:graphic>
            <a:graphicData uri="http://schemas.openxmlformats.org/presentationml/2006/ole">
              <mc:AlternateContent xmlns:mc="http://schemas.openxmlformats.org/markup-compatibility/2006">
                <mc:Choice xmlns:v="urn:schemas-microsoft-com:vml" Requires="v">
                  <p:oleObj spid="_x0000_s29808" name="Equation" r:id="rId18" imgW="736600" imgH="698500" progId="Equation.DSMT4">
                    <p:embed/>
                  </p:oleObj>
                </mc:Choice>
                <mc:Fallback>
                  <p:oleObj name="Equation" r:id="rId18" imgW="736600" imgH="698500" progId="Equation.DSMT4">
                    <p:embed/>
                    <p:pic>
                      <p:nvPicPr>
                        <p:cNvPr id="0" name="Object 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7" y="1661"/>
                          <a:ext cx="1514" cy="11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24" name="AutoShape 52"/>
            <p:cNvSpPr>
              <a:spLocks/>
            </p:cNvSpPr>
            <p:nvPr/>
          </p:nvSpPr>
          <p:spPr bwMode="auto">
            <a:xfrm>
              <a:off x="612" y="1797"/>
              <a:ext cx="45" cy="862"/>
            </a:xfrm>
            <a:prstGeom prst="leftBrace">
              <a:avLst>
                <a:gd name="adj1" fmla="val 15963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9711" name="Object 54"/>
          <p:cNvGraphicFramePr>
            <a:graphicFrameLocks noChangeAspect="1"/>
          </p:cNvGraphicFramePr>
          <p:nvPr/>
        </p:nvGraphicFramePr>
        <p:xfrm>
          <a:off x="323850" y="4797425"/>
          <a:ext cx="6553200" cy="893763"/>
        </p:xfrm>
        <a:graphic>
          <a:graphicData uri="http://schemas.openxmlformats.org/presentationml/2006/ole">
            <mc:AlternateContent xmlns:mc="http://schemas.openxmlformats.org/markup-compatibility/2006">
              <mc:Choice xmlns:v="urn:schemas-microsoft-com:vml" Requires="v">
                <p:oleObj spid="_x0000_s29809" name="Equation" r:id="rId20" imgW="2578100" imgH="393700" progId="Equation.DSMT4">
                  <p:embed/>
                </p:oleObj>
              </mc:Choice>
              <mc:Fallback>
                <p:oleObj name="Equation" r:id="rId20" imgW="2578100" imgH="393700" progId="Equation.DSMT4">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3850" y="4797425"/>
                        <a:ext cx="6553200" cy="8937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7560" name="Group 56"/>
          <p:cNvGrpSpPr>
            <a:grpSpLocks/>
          </p:cNvGrpSpPr>
          <p:nvPr/>
        </p:nvGrpSpPr>
        <p:grpSpPr bwMode="auto">
          <a:xfrm>
            <a:off x="5292725" y="1773238"/>
            <a:ext cx="3311525" cy="2879725"/>
            <a:chOff x="3334" y="1117"/>
            <a:chExt cx="2086" cy="1814"/>
          </a:xfrm>
        </p:grpSpPr>
        <p:grpSp>
          <p:nvGrpSpPr>
            <p:cNvPr id="29713" name="Group 47"/>
            <p:cNvGrpSpPr>
              <a:grpSpLocks/>
            </p:cNvGrpSpPr>
            <p:nvPr/>
          </p:nvGrpSpPr>
          <p:grpSpPr bwMode="auto">
            <a:xfrm>
              <a:off x="3424" y="1162"/>
              <a:ext cx="1796" cy="1656"/>
              <a:chOff x="3606" y="1548"/>
              <a:chExt cx="1796" cy="1656"/>
            </a:xfrm>
          </p:grpSpPr>
          <p:grpSp>
            <p:nvGrpSpPr>
              <p:cNvPr id="29715" name="Group 14"/>
              <p:cNvGrpSpPr>
                <a:grpSpLocks/>
              </p:cNvGrpSpPr>
              <p:nvPr/>
            </p:nvGrpSpPr>
            <p:grpSpPr bwMode="auto">
              <a:xfrm>
                <a:off x="3606" y="1548"/>
                <a:ext cx="1796" cy="1656"/>
                <a:chOff x="3742" y="1956"/>
                <a:chExt cx="1796" cy="1656"/>
              </a:xfrm>
            </p:grpSpPr>
            <p:sp>
              <p:nvSpPr>
                <p:cNvPr id="29717" name="Line 15"/>
                <p:cNvSpPr>
                  <a:spLocks noChangeShapeType="1"/>
                </p:cNvSpPr>
                <p:nvPr/>
              </p:nvSpPr>
              <p:spPr bwMode="auto">
                <a:xfrm>
                  <a:off x="4422" y="2931"/>
                  <a:ext cx="998" cy="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18" name="Object 16"/>
                <p:cNvGraphicFramePr>
                  <a:graphicFrameLocks noChangeAspect="1"/>
                </p:cNvGraphicFramePr>
                <p:nvPr/>
              </p:nvGraphicFramePr>
              <p:xfrm>
                <a:off x="3742" y="3279"/>
                <a:ext cx="213" cy="249"/>
              </p:xfrm>
              <a:graphic>
                <a:graphicData uri="http://schemas.openxmlformats.org/presentationml/2006/ole">
                  <mc:AlternateContent xmlns:mc="http://schemas.openxmlformats.org/markup-compatibility/2006">
                    <mc:Choice xmlns:v="urn:schemas-microsoft-com:vml" Requires="v">
                      <p:oleObj spid="_x0000_s29810" name="Equation" r:id="rId22" imgW="126835" imgH="202936" progId="Equation.DSMT4">
                        <p:embed/>
                      </p:oleObj>
                    </mc:Choice>
                    <mc:Fallback>
                      <p:oleObj name="Equation" r:id="rId22" imgW="126835" imgH="202936" progId="Equation.DSMT4">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2" y="3279"/>
                              <a:ext cx="2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9" name="Object 17"/>
                <p:cNvGraphicFramePr>
                  <a:graphicFrameLocks noChangeAspect="1"/>
                </p:cNvGraphicFramePr>
                <p:nvPr/>
              </p:nvGraphicFramePr>
              <p:xfrm>
                <a:off x="4177" y="1956"/>
                <a:ext cx="221" cy="248"/>
              </p:xfrm>
              <a:graphic>
                <a:graphicData uri="http://schemas.openxmlformats.org/presentationml/2006/ole">
                  <mc:AlternateContent xmlns:mc="http://schemas.openxmlformats.org/markup-compatibility/2006">
                    <mc:Choice xmlns:v="urn:schemas-microsoft-com:vml" Requires="v">
                      <p:oleObj spid="_x0000_s29811" name="Equation" r:id="rId24" imgW="152268" imgH="203024" progId="Equation.DSMT4">
                        <p:embed/>
                      </p:oleObj>
                    </mc:Choice>
                    <mc:Fallback>
                      <p:oleObj name="Equation" r:id="rId24" imgW="152268" imgH="203024" progId="Equation.DSMT4">
                        <p:embed/>
                        <p:pic>
                          <p:nvPicPr>
                            <p:cNvPr id="0" name="Object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77" y="1956"/>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0" name="Object 18"/>
                <p:cNvGraphicFramePr>
                  <a:graphicFrameLocks noChangeAspect="1"/>
                </p:cNvGraphicFramePr>
                <p:nvPr/>
              </p:nvGraphicFramePr>
              <p:xfrm>
                <a:off x="5348" y="2961"/>
                <a:ext cx="190" cy="258"/>
              </p:xfrm>
              <a:graphic>
                <a:graphicData uri="http://schemas.openxmlformats.org/presentationml/2006/ole">
                  <mc:AlternateContent xmlns:mc="http://schemas.openxmlformats.org/markup-compatibility/2006">
                    <mc:Choice xmlns:v="urn:schemas-microsoft-com:vml" Requires="v">
                      <p:oleObj spid="_x0000_s29812" name="Equation" r:id="rId26" imgW="126780" imgH="164814" progId="Equation.DSMT4">
                        <p:embed/>
                      </p:oleObj>
                    </mc:Choice>
                    <mc:Fallback>
                      <p:oleObj name="Equation" r:id="rId26" imgW="126780" imgH="164814" progId="Equation.DSMT4">
                        <p:embed/>
                        <p:pic>
                          <p:nvPicPr>
                            <p:cNvPr id="0"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348" y="2961"/>
                              <a:ext cx="19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1" name="Line 19"/>
                <p:cNvSpPr>
                  <a:spLocks noChangeShapeType="1"/>
                </p:cNvSpPr>
                <p:nvPr/>
              </p:nvSpPr>
              <p:spPr bwMode="auto">
                <a:xfrm flipH="1">
                  <a:off x="3923" y="2931"/>
                  <a:ext cx="499" cy="681"/>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2" name="Line 20"/>
                <p:cNvSpPr>
                  <a:spLocks noChangeShapeType="1"/>
                </p:cNvSpPr>
                <p:nvPr/>
              </p:nvSpPr>
              <p:spPr bwMode="auto">
                <a:xfrm flipV="1">
                  <a:off x="4422" y="1979"/>
                  <a:ext cx="0" cy="952"/>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9716" name="Object 46"/>
              <p:cNvGraphicFramePr>
                <a:graphicFrameLocks noChangeAspect="1"/>
              </p:cNvGraphicFramePr>
              <p:nvPr/>
            </p:nvGraphicFramePr>
            <p:xfrm>
              <a:off x="4105" y="2387"/>
              <a:ext cx="186" cy="186"/>
            </p:xfrm>
            <a:graphic>
              <a:graphicData uri="http://schemas.openxmlformats.org/presentationml/2006/ole">
                <mc:AlternateContent xmlns:mc="http://schemas.openxmlformats.org/markup-compatibility/2006">
                  <mc:Choice xmlns:v="urn:schemas-microsoft-com:vml" Requires="v">
                    <p:oleObj spid="_x0000_s29813" name="Equation" r:id="rId28" imgW="152202" imgH="177569" progId="Equation.DSMT4">
                      <p:embed/>
                    </p:oleObj>
                  </mc:Choice>
                  <mc:Fallback>
                    <p:oleObj name="Equation" r:id="rId28" imgW="152202" imgH="177569" progId="Equation.DSMT4">
                      <p:embed/>
                      <p:pic>
                        <p:nvPicPr>
                          <p:cNvPr id="0" name="Object 4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05" y="2387"/>
                            <a:ext cx="18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14" name="Rectangle 55"/>
            <p:cNvSpPr>
              <a:spLocks noChangeArrowheads="1"/>
            </p:cNvSpPr>
            <p:nvPr/>
          </p:nvSpPr>
          <p:spPr bwMode="auto">
            <a:xfrm>
              <a:off x="3334" y="1117"/>
              <a:ext cx="2086" cy="18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7512"/>
                                        </p:tgtEl>
                                        <p:attrNameLst>
                                          <p:attrName>style.visibility</p:attrName>
                                        </p:attrNameLst>
                                      </p:cBhvr>
                                      <p:to>
                                        <p:strVal val="visible"/>
                                      </p:to>
                                    </p:set>
                                    <p:animEffect transition="in" filter="box(in)">
                                      <p:cBhvr>
                                        <p:cTn id="7" dur="500"/>
                                        <p:tgtEl>
                                          <p:spTgt spid="277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756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77545"/>
                                        </p:tgtEl>
                                        <p:attrNameLst>
                                          <p:attrName>style.visibility</p:attrName>
                                        </p:attrNameLst>
                                      </p:cBhvr>
                                      <p:to>
                                        <p:strVal val="visible"/>
                                      </p:to>
                                    </p:set>
                                    <p:animEffect transition="in" filter="box(out)">
                                      <p:cBhvr>
                                        <p:cTn id="16" dur="500"/>
                                        <p:tgtEl>
                                          <p:spTgt spid="2775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77553"/>
                                        </p:tgtEl>
                                        <p:attrNameLst>
                                          <p:attrName>style.visibility</p:attrName>
                                        </p:attrNameLst>
                                      </p:cBhvr>
                                      <p:to>
                                        <p:strVal val="visible"/>
                                      </p:to>
                                    </p:set>
                                    <p:animEffect transition="in" filter="wipe(down)">
                                      <p:cBhvr>
                                        <p:cTn id="21" dur="500"/>
                                        <p:tgtEl>
                                          <p:spTgt spid="2775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77530"/>
                                        </p:tgtEl>
                                        <p:attrNameLst>
                                          <p:attrName>style.visibility</p:attrName>
                                        </p:attrNameLst>
                                      </p:cBhvr>
                                      <p:to>
                                        <p:strVal val="visible"/>
                                      </p:to>
                                    </p:set>
                                    <p:animEffect transition="in" filter="box(in)">
                                      <p:cBhvr>
                                        <p:cTn id="26" dur="500"/>
                                        <p:tgtEl>
                                          <p:spTgt spid="2775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277548"/>
                                        </p:tgtEl>
                                        <p:attrNameLst>
                                          <p:attrName>style.visibility</p:attrName>
                                        </p:attrNameLst>
                                      </p:cBhvr>
                                      <p:to>
                                        <p:strVal val="visible"/>
                                      </p:to>
                                    </p:set>
                                    <p:animEffect transition="in" filter="wipe(down)">
                                      <p:cBhvr>
                                        <p:cTn id="31" dur="500"/>
                                        <p:tgtEl>
                                          <p:spTgt spid="2775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77554"/>
                                        </p:tgtEl>
                                        <p:attrNameLst>
                                          <p:attrName>style.visibility</p:attrName>
                                        </p:attrNameLst>
                                      </p:cBhvr>
                                      <p:to>
                                        <p:strVal val="visible"/>
                                      </p:to>
                                    </p:set>
                                    <p:animEffect transition="in" filter="wipe(left)">
                                      <p:cBhvr>
                                        <p:cTn id="36" dur="500"/>
                                        <p:tgtEl>
                                          <p:spTgt spid="2775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77557"/>
                                        </p:tgtEl>
                                        <p:attrNameLst>
                                          <p:attrName>style.visibility</p:attrName>
                                        </p:attrNameLst>
                                      </p:cBhvr>
                                      <p:to>
                                        <p:strVal val="visible"/>
                                      </p:to>
                                    </p:set>
                                    <p:animEffect transition="in" filter="blinds(horizontal)">
                                      <p:cBhvr>
                                        <p:cTn id="41" dur="500"/>
                                        <p:tgtEl>
                                          <p:spTgt spid="277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8531"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853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72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072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8535" name="Group 7"/>
          <p:cNvGrpSpPr>
            <a:grpSpLocks/>
          </p:cNvGrpSpPr>
          <p:nvPr/>
        </p:nvGrpSpPr>
        <p:grpSpPr bwMode="auto">
          <a:xfrm>
            <a:off x="611188" y="549275"/>
            <a:ext cx="7451725" cy="1030288"/>
            <a:chOff x="518" y="3360"/>
            <a:chExt cx="4694" cy="649"/>
          </a:xfrm>
        </p:grpSpPr>
        <p:graphicFrame>
          <p:nvGraphicFramePr>
            <p:cNvPr id="30741" name="Object 8"/>
            <p:cNvGraphicFramePr>
              <a:graphicFrameLocks noChangeAspect="1"/>
            </p:cNvGraphicFramePr>
            <p:nvPr/>
          </p:nvGraphicFramePr>
          <p:xfrm>
            <a:off x="1152" y="3360"/>
            <a:ext cx="2280" cy="649"/>
          </p:xfrm>
          <a:graphic>
            <a:graphicData uri="http://schemas.openxmlformats.org/presentationml/2006/ole">
              <mc:AlternateContent xmlns:mc="http://schemas.openxmlformats.org/markup-compatibility/2006">
                <mc:Choice xmlns:v="urn:schemas-microsoft-com:vml" Requires="v">
                  <p:oleObj spid="_x0000_s30794" name="Equation" r:id="rId4" imgW="1167893" imgH="431613" progId="Equation.DSMT4">
                    <p:embed/>
                  </p:oleObj>
                </mc:Choice>
                <mc:Fallback>
                  <p:oleObj name="Equation" r:id="rId4" imgW="1167893" imgH="431613"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3360"/>
                          <a:ext cx="2280" cy="64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42" name="Text Box 9"/>
            <p:cNvSpPr txBox="1">
              <a:spLocks noChangeArrowheads="1"/>
            </p:cNvSpPr>
            <p:nvPr/>
          </p:nvSpPr>
          <p:spPr bwMode="auto">
            <a:xfrm>
              <a:off x="518" y="349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a:t>
              </a:r>
            </a:p>
          </p:txBody>
        </p:sp>
        <p:sp>
          <p:nvSpPr>
            <p:cNvPr id="30743" name="Text Box 10"/>
            <p:cNvSpPr txBox="1">
              <a:spLocks noChangeArrowheads="1"/>
            </p:cNvSpPr>
            <p:nvPr/>
          </p:nvSpPr>
          <p:spPr bwMode="auto">
            <a:xfrm>
              <a:off x="3552" y="3504"/>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即可求出运动方程</a:t>
              </a:r>
            </a:p>
          </p:txBody>
        </p:sp>
      </p:grpSp>
      <p:grpSp>
        <p:nvGrpSpPr>
          <p:cNvPr id="278539" name="Group 11"/>
          <p:cNvGrpSpPr>
            <a:grpSpLocks/>
          </p:cNvGrpSpPr>
          <p:nvPr/>
        </p:nvGrpSpPr>
        <p:grpSpPr bwMode="auto">
          <a:xfrm>
            <a:off x="684213" y="1557338"/>
            <a:ext cx="3124200" cy="3073400"/>
            <a:chOff x="288" y="816"/>
            <a:chExt cx="1968" cy="1936"/>
          </a:xfrm>
        </p:grpSpPr>
        <p:graphicFrame>
          <p:nvGraphicFramePr>
            <p:cNvPr id="30738" name="Object 12"/>
            <p:cNvGraphicFramePr>
              <a:graphicFrameLocks noChangeAspect="1"/>
            </p:cNvGraphicFramePr>
            <p:nvPr/>
          </p:nvGraphicFramePr>
          <p:xfrm>
            <a:off x="336" y="816"/>
            <a:ext cx="1920" cy="592"/>
          </p:xfrm>
          <a:graphic>
            <a:graphicData uri="http://schemas.openxmlformats.org/presentationml/2006/ole">
              <mc:AlternateContent xmlns:mc="http://schemas.openxmlformats.org/markup-compatibility/2006">
                <mc:Choice xmlns:v="urn:schemas-microsoft-com:vml" Requires="v">
                  <p:oleObj spid="_x0000_s30795" name="Equation" r:id="rId6" imgW="1040948" imgH="393529" progId="Equation.DSMT4">
                    <p:embed/>
                  </p:oleObj>
                </mc:Choice>
                <mc:Fallback>
                  <p:oleObj name="Equation" r:id="rId6" imgW="1040948" imgH="393529"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816"/>
                          <a:ext cx="1920" cy="5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9" name="Object 13"/>
            <p:cNvGraphicFramePr>
              <a:graphicFrameLocks noChangeAspect="1"/>
            </p:cNvGraphicFramePr>
            <p:nvPr/>
          </p:nvGraphicFramePr>
          <p:xfrm>
            <a:off x="288" y="1488"/>
            <a:ext cx="1920" cy="630"/>
          </p:xfrm>
          <a:graphic>
            <a:graphicData uri="http://schemas.openxmlformats.org/presentationml/2006/ole">
              <mc:AlternateContent xmlns:mc="http://schemas.openxmlformats.org/markup-compatibility/2006">
                <mc:Choice xmlns:v="urn:schemas-microsoft-com:vml" Requires="v">
                  <p:oleObj spid="_x0000_s30796" name="Equation" r:id="rId8" imgW="1040948" imgH="418918" progId="Equation.DSMT4">
                    <p:embed/>
                  </p:oleObj>
                </mc:Choice>
                <mc:Fallback>
                  <p:oleObj name="Equation" r:id="rId8" imgW="1040948" imgH="418918"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 y="1488"/>
                          <a:ext cx="1920" cy="6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0" name="Object 14"/>
            <p:cNvGraphicFramePr>
              <a:graphicFrameLocks noChangeAspect="1"/>
            </p:cNvGraphicFramePr>
            <p:nvPr/>
          </p:nvGraphicFramePr>
          <p:xfrm>
            <a:off x="288" y="2160"/>
            <a:ext cx="1920" cy="592"/>
          </p:xfrm>
          <a:graphic>
            <a:graphicData uri="http://schemas.openxmlformats.org/presentationml/2006/ole">
              <mc:AlternateContent xmlns:mc="http://schemas.openxmlformats.org/markup-compatibility/2006">
                <mc:Choice xmlns:v="urn:schemas-microsoft-com:vml" Requires="v">
                  <p:oleObj spid="_x0000_s30797" name="Equation" r:id="rId10" imgW="1040948" imgH="393529" progId="Equation.DSMT4">
                    <p:embed/>
                  </p:oleObj>
                </mc:Choice>
                <mc:Fallback>
                  <p:oleObj name="Equation" r:id="rId10" imgW="1040948" imgH="393529"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 y="2160"/>
                          <a:ext cx="1920" cy="5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8543" name="Group 15"/>
          <p:cNvGrpSpPr>
            <a:grpSpLocks/>
          </p:cNvGrpSpPr>
          <p:nvPr/>
        </p:nvGrpSpPr>
        <p:grpSpPr bwMode="auto">
          <a:xfrm>
            <a:off x="4427538" y="1700213"/>
            <a:ext cx="3995737" cy="2681287"/>
            <a:chOff x="2688" y="912"/>
            <a:chExt cx="2517" cy="1689"/>
          </a:xfrm>
        </p:grpSpPr>
        <p:graphicFrame>
          <p:nvGraphicFramePr>
            <p:cNvPr id="30735" name="Object 16"/>
            <p:cNvGraphicFramePr>
              <a:graphicFrameLocks noChangeAspect="1"/>
            </p:cNvGraphicFramePr>
            <p:nvPr/>
          </p:nvGraphicFramePr>
          <p:xfrm>
            <a:off x="2688" y="912"/>
            <a:ext cx="2496" cy="363"/>
          </p:xfrm>
          <a:graphic>
            <a:graphicData uri="http://schemas.openxmlformats.org/presentationml/2006/ole">
              <mc:AlternateContent xmlns:mc="http://schemas.openxmlformats.org/markup-compatibility/2006">
                <mc:Choice xmlns:v="urn:schemas-microsoft-com:vml" Requires="v">
                  <p:oleObj spid="_x0000_s30798" name="Equation" r:id="rId12" imgW="1524000" imgH="241300" progId="Equation.DSMT4">
                    <p:embed/>
                  </p:oleObj>
                </mc:Choice>
                <mc:Fallback>
                  <p:oleObj name="Equation" r:id="rId12" imgW="1524000" imgH="2413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912"/>
                          <a:ext cx="2496"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6" name="Object 17"/>
            <p:cNvGraphicFramePr>
              <a:graphicFrameLocks noChangeAspect="1"/>
            </p:cNvGraphicFramePr>
            <p:nvPr/>
          </p:nvGraphicFramePr>
          <p:xfrm>
            <a:off x="2688" y="1536"/>
            <a:ext cx="2517" cy="383"/>
          </p:xfrm>
          <a:graphic>
            <a:graphicData uri="http://schemas.openxmlformats.org/presentationml/2006/ole">
              <mc:AlternateContent xmlns:mc="http://schemas.openxmlformats.org/markup-compatibility/2006">
                <mc:Choice xmlns:v="urn:schemas-microsoft-com:vml" Requires="v">
                  <p:oleObj spid="_x0000_s30799" name="Equation" r:id="rId14" imgW="1536033" imgH="253890" progId="Equation.DSMT4">
                    <p:embed/>
                  </p:oleObj>
                </mc:Choice>
                <mc:Fallback>
                  <p:oleObj name="Equation" r:id="rId14" imgW="1536033" imgH="25389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8" y="1536"/>
                          <a:ext cx="2517" cy="3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7" name="Object 18"/>
            <p:cNvGraphicFramePr>
              <a:graphicFrameLocks noChangeAspect="1"/>
            </p:cNvGraphicFramePr>
            <p:nvPr/>
          </p:nvGraphicFramePr>
          <p:xfrm>
            <a:off x="2736" y="2256"/>
            <a:ext cx="853" cy="345"/>
          </p:xfrm>
          <a:graphic>
            <a:graphicData uri="http://schemas.openxmlformats.org/presentationml/2006/ole">
              <mc:AlternateContent xmlns:mc="http://schemas.openxmlformats.org/markup-compatibility/2006">
                <mc:Choice xmlns:v="urn:schemas-microsoft-com:vml" Requires="v">
                  <p:oleObj spid="_x0000_s30800" name="Equation" r:id="rId16" imgW="520700" imgH="228600" progId="Equation.DSMT4">
                    <p:embed/>
                  </p:oleObj>
                </mc:Choice>
                <mc:Fallback>
                  <p:oleObj name="Equation" r:id="rId16" imgW="520700" imgH="228600" progId="Equation.DSMT4">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6" y="2256"/>
                          <a:ext cx="853" cy="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8547" name="Group 19"/>
          <p:cNvGrpSpPr>
            <a:grpSpLocks/>
          </p:cNvGrpSpPr>
          <p:nvPr/>
        </p:nvGrpSpPr>
        <p:grpSpPr bwMode="auto">
          <a:xfrm>
            <a:off x="539750" y="4581525"/>
            <a:ext cx="4224338" cy="1919288"/>
            <a:chOff x="1872" y="2736"/>
            <a:chExt cx="2661" cy="1209"/>
          </a:xfrm>
        </p:grpSpPr>
        <p:graphicFrame>
          <p:nvGraphicFramePr>
            <p:cNvPr id="30731" name="Object 20"/>
            <p:cNvGraphicFramePr>
              <a:graphicFrameLocks noChangeAspect="1"/>
            </p:cNvGraphicFramePr>
            <p:nvPr/>
          </p:nvGraphicFramePr>
          <p:xfrm>
            <a:off x="2016" y="2736"/>
            <a:ext cx="2496" cy="363"/>
          </p:xfrm>
          <a:graphic>
            <a:graphicData uri="http://schemas.openxmlformats.org/presentationml/2006/ole">
              <mc:AlternateContent xmlns:mc="http://schemas.openxmlformats.org/markup-compatibility/2006">
                <mc:Choice xmlns:v="urn:schemas-microsoft-com:vml" Requires="v">
                  <p:oleObj spid="_x0000_s30801" name="Equation" r:id="rId18" imgW="1524000" imgH="241300" progId="Equation.DSMT4">
                    <p:embed/>
                  </p:oleObj>
                </mc:Choice>
                <mc:Fallback>
                  <p:oleObj name="Equation" r:id="rId18" imgW="1524000" imgH="24130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6" y="2736"/>
                          <a:ext cx="2496"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2" name="Object 21"/>
            <p:cNvGraphicFramePr>
              <a:graphicFrameLocks noChangeAspect="1"/>
            </p:cNvGraphicFramePr>
            <p:nvPr/>
          </p:nvGraphicFramePr>
          <p:xfrm>
            <a:off x="2016" y="3168"/>
            <a:ext cx="2517" cy="383"/>
          </p:xfrm>
          <a:graphic>
            <a:graphicData uri="http://schemas.openxmlformats.org/presentationml/2006/ole">
              <mc:AlternateContent xmlns:mc="http://schemas.openxmlformats.org/markup-compatibility/2006">
                <mc:Choice xmlns:v="urn:schemas-microsoft-com:vml" Requires="v">
                  <p:oleObj spid="_x0000_s30802" name="Equation" r:id="rId20" imgW="1536033" imgH="253890" progId="Equation.DSMT4">
                    <p:embed/>
                  </p:oleObj>
                </mc:Choice>
                <mc:Fallback>
                  <p:oleObj name="Equation" r:id="rId20" imgW="1536033" imgH="253890" progId="Equation.DSMT4">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16" y="3168"/>
                          <a:ext cx="2517" cy="38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3" name="Object 22"/>
            <p:cNvGraphicFramePr>
              <a:graphicFrameLocks noChangeAspect="1"/>
            </p:cNvGraphicFramePr>
            <p:nvPr/>
          </p:nvGraphicFramePr>
          <p:xfrm>
            <a:off x="2016" y="3600"/>
            <a:ext cx="832" cy="345"/>
          </p:xfrm>
          <a:graphic>
            <a:graphicData uri="http://schemas.openxmlformats.org/presentationml/2006/ole">
              <mc:AlternateContent xmlns:mc="http://schemas.openxmlformats.org/markup-compatibility/2006">
                <mc:Choice xmlns:v="urn:schemas-microsoft-com:vml" Requires="v">
                  <p:oleObj spid="_x0000_s30803" name="Equation" r:id="rId22" imgW="508000" imgH="228600" progId="Equation.DSMT4">
                    <p:embed/>
                  </p:oleObj>
                </mc:Choice>
                <mc:Fallback>
                  <p:oleObj name="Equation" r:id="rId22" imgW="508000" imgH="228600" progId="Equation.DSMT4">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16" y="3600"/>
                          <a:ext cx="832" cy="34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4" name="AutoShape 23"/>
            <p:cNvSpPr>
              <a:spLocks/>
            </p:cNvSpPr>
            <p:nvPr/>
          </p:nvSpPr>
          <p:spPr bwMode="auto">
            <a:xfrm>
              <a:off x="1872" y="2832"/>
              <a:ext cx="96" cy="960"/>
            </a:xfrm>
            <a:prstGeom prst="leftBrace">
              <a:avLst>
                <a:gd name="adj1" fmla="val 83333"/>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78535"/>
                                        </p:tgtEl>
                                        <p:attrNameLst>
                                          <p:attrName>style.visibility</p:attrName>
                                        </p:attrNameLst>
                                      </p:cBhvr>
                                      <p:to>
                                        <p:strVal val="visible"/>
                                      </p:to>
                                    </p:set>
                                    <p:animEffect transition="in" filter="barn(inHorizontal)">
                                      <p:cBhvr>
                                        <p:cTn id="7" dur="500"/>
                                        <p:tgtEl>
                                          <p:spTgt spid="2785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78539"/>
                                        </p:tgtEl>
                                        <p:attrNameLst>
                                          <p:attrName>style.visibility</p:attrName>
                                        </p:attrNameLst>
                                      </p:cBhvr>
                                      <p:to>
                                        <p:strVal val="visible"/>
                                      </p:to>
                                    </p:set>
                                    <p:animEffect transition="in" filter="barn(inHorizontal)">
                                      <p:cBhvr>
                                        <p:cTn id="12" dur="500"/>
                                        <p:tgtEl>
                                          <p:spTgt spid="278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278543"/>
                                        </p:tgtEl>
                                        <p:attrNameLst>
                                          <p:attrName>style.visibility</p:attrName>
                                        </p:attrNameLst>
                                      </p:cBhvr>
                                      <p:to>
                                        <p:strVal val="visible"/>
                                      </p:to>
                                    </p:set>
                                    <p:animEffect transition="in" filter="barn(outHorizontal)">
                                      <p:cBhvr>
                                        <p:cTn id="17" dur="500"/>
                                        <p:tgtEl>
                                          <p:spTgt spid="2785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47"/>
                                        </p:tgtEl>
                                        <p:attrNameLst>
                                          <p:attrName>style.visibility</p:attrName>
                                        </p:attrNameLst>
                                      </p:cBhvr>
                                      <p:to>
                                        <p:strVal val="visible"/>
                                      </p:to>
                                    </p:set>
                                    <p:animEffect transition="in" filter="blinds(horizontal)">
                                      <p:cBhvr>
                                        <p:cTn id="22" dur="500"/>
                                        <p:tgtEl>
                                          <p:spTgt spid="27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64163" y="122238"/>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§5.1</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约束与广义坐标</a:t>
            </a:r>
          </a:p>
        </p:txBody>
      </p:sp>
      <p:sp>
        <p:nvSpPr>
          <p:cNvPr id="230403" name="Oval 3"/>
          <p:cNvSpPr>
            <a:spLocks noChangeArrowheads="1"/>
          </p:cNvSpPr>
          <p:nvPr/>
        </p:nvSpPr>
        <p:spPr bwMode="auto">
          <a:xfrm>
            <a:off x="5435600" y="620713"/>
            <a:ext cx="36004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040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2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12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7" name="Rectangle 7"/>
          <p:cNvSpPr>
            <a:spLocks noChangeArrowheads="1"/>
          </p:cNvSpPr>
          <p:nvPr/>
        </p:nvSpPr>
        <p:spPr bwMode="auto">
          <a:xfrm>
            <a:off x="144463" y="765175"/>
            <a:ext cx="2411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a:t>
            </a:r>
            <a:r>
              <a:rPr kumimoji="1" lang="zh-CN" altLang="en-US" sz="2800" b="1">
                <a:solidFill>
                  <a:srgbClr val="CC0000"/>
                </a:solidFill>
              </a:rPr>
              <a:t>广义坐标</a:t>
            </a:r>
          </a:p>
        </p:txBody>
      </p:sp>
      <p:grpSp>
        <p:nvGrpSpPr>
          <p:cNvPr id="230440" name="Group 40"/>
          <p:cNvGrpSpPr>
            <a:grpSpLocks/>
          </p:cNvGrpSpPr>
          <p:nvPr/>
        </p:nvGrpSpPr>
        <p:grpSpPr bwMode="auto">
          <a:xfrm>
            <a:off x="971600" y="3068960"/>
            <a:ext cx="5822950" cy="747713"/>
            <a:chOff x="748" y="1193"/>
            <a:chExt cx="3668" cy="471"/>
          </a:xfrm>
        </p:grpSpPr>
        <p:graphicFrame>
          <p:nvGraphicFramePr>
            <p:cNvPr id="5135" name="Object 37"/>
            <p:cNvGraphicFramePr>
              <a:graphicFrameLocks noChangeAspect="1"/>
            </p:cNvGraphicFramePr>
            <p:nvPr>
              <p:extLst>
                <p:ext uri="{D42A27DB-BD31-4B8C-83A1-F6EECF244321}">
                  <p14:modId xmlns:p14="http://schemas.microsoft.com/office/powerpoint/2010/main" val="233742039"/>
                </p:ext>
              </p:extLst>
            </p:nvPr>
          </p:nvGraphicFramePr>
          <p:xfrm>
            <a:off x="748" y="1196"/>
            <a:ext cx="1872" cy="468"/>
          </p:xfrm>
          <a:graphic>
            <a:graphicData uri="http://schemas.openxmlformats.org/presentationml/2006/ole">
              <mc:AlternateContent xmlns:mc="http://schemas.openxmlformats.org/markup-compatibility/2006">
                <mc:Choice xmlns:v="urn:schemas-microsoft-com:vml" Requires="v">
                  <p:oleObj spid="_x0000_s5152" name="Equation" r:id="rId4" imgW="1015559" imgH="253890" progId="Equation.DSMT4">
                    <p:embed/>
                  </p:oleObj>
                </mc:Choice>
                <mc:Fallback>
                  <p:oleObj name="Equation" r:id="rId4" imgW="1015559" imgH="253890" progId="Equation.DSMT4">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196"/>
                          <a:ext cx="1872"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38"/>
            <p:cNvGraphicFramePr>
              <a:graphicFrameLocks noChangeAspect="1"/>
            </p:cNvGraphicFramePr>
            <p:nvPr/>
          </p:nvGraphicFramePr>
          <p:xfrm>
            <a:off x="3120" y="1193"/>
            <a:ext cx="1296" cy="393"/>
          </p:xfrm>
          <a:graphic>
            <a:graphicData uri="http://schemas.openxmlformats.org/presentationml/2006/ole">
              <mc:AlternateContent xmlns:mc="http://schemas.openxmlformats.org/markup-compatibility/2006">
                <mc:Choice xmlns:v="urn:schemas-microsoft-com:vml" Requires="v">
                  <p:oleObj spid="_x0000_s5153" name="Equation" r:id="rId6" imgW="837836" imgH="253890" progId="Equation.DSMT4">
                    <p:embed/>
                  </p:oleObj>
                </mc:Choice>
                <mc:Fallback>
                  <p:oleObj name="Equation" r:id="rId6" imgW="837836" imgH="253890" progId="Equation.DSMT4">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1193"/>
                          <a:ext cx="129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0439" name="Text Box 39"/>
          <p:cNvSpPr txBox="1">
            <a:spLocks noChangeArrowheads="1"/>
          </p:cNvSpPr>
          <p:nvPr/>
        </p:nvSpPr>
        <p:spPr bwMode="auto">
          <a:xfrm>
            <a:off x="735806" y="2348880"/>
            <a:ext cx="45037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dirty="0">
                <a:solidFill>
                  <a:srgbClr val="1C1C1C"/>
                </a:solidFill>
                <a:latin typeface="Times New Roman" pitchFamily="18" charset="0"/>
              </a:rPr>
              <a:t>若</a:t>
            </a:r>
            <a:r>
              <a:rPr kumimoji="1" lang="en-US" altLang="zh-CN" sz="2400" b="1" dirty="0">
                <a:solidFill>
                  <a:srgbClr val="1C1C1C"/>
                </a:solidFill>
                <a:latin typeface="Times New Roman" pitchFamily="18" charset="0"/>
              </a:rPr>
              <a:t>n</a:t>
            </a:r>
            <a:r>
              <a:rPr kumimoji="1" lang="zh-CN" altLang="en-US" sz="2400" b="1" dirty="0">
                <a:solidFill>
                  <a:srgbClr val="1C1C1C"/>
                </a:solidFill>
                <a:latin typeface="Times New Roman" pitchFamily="18" charset="0"/>
              </a:rPr>
              <a:t>个质点的体系受</a:t>
            </a:r>
            <a:r>
              <a:rPr kumimoji="1" lang="en-US" altLang="zh-CN" sz="2400" b="1" dirty="0">
                <a:solidFill>
                  <a:srgbClr val="1C1C1C"/>
                </a:solidFill>
                <a:latin typeface="Times New Roman" pitchFamily="18" charset="0"/>
              </a:rPr>
              <a:t>k</a:t>
            </a:r>
            <a:r>
              <a:rPr kumimoji="1" lang="zh-CN" altLang="en-US" sz="2400" b="1" dirty="0">
                <a:solidFill>
                  <a:srgbClr val="1C1C1C"/>
                </a:solidFill>
                <a:latin typeface="Times New Roman" pitchFamily="18" charset="0"/>
              </a:rPr>
              <a:t>个几何约束</a:t>
            </a:r>
          </a:p>
        </p:txBody>
      </p:sp>
      <p:sp>
        <p:nvSpPr>
          <p:cNvPr id="230441" name="Text Box 41"/>
          <p:cNvSpPr txBox="1">
            <a:spLocks noChangeArrowheads="1"/>
          </p:cNvSpPr>
          <p:nvPr/>
        </p:nvSpPr>
        <p:spPr bwMode="auto">
          <a:xfrm>
            <a:off x="611560" y="4077072"/>
            <a:ext cx="71755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dirty="0">
                <a:solidFill>
                  <a:srgbClr val="1C1C1C"/>
                </a:solidFill>
                <a:latin typeface="Times New Roman" pitchFamily="18" charset="0"/>
              </a:rPr>
              <a:t>此时，独立坐标数为</a:t>
            </a:r>
            <a:r>
              <a:rPr kumimoji="1" lang="en-US" altLang="zh-CN" sz="2400" b="1" dirty="0">
                <a:solidFill>
                  <a:srgbClr val="1C1C1C"/>
                </a:solidFill>
                <a:latin typeface="Times New Roman" pitchFamily="18" charset="0"/>
              </a:rPr>
              <a:t>3n-k</a:t>
            </a:r>
            <a:r>
              <a:rPr kumimoji="1" lang="zh-CN" altLang="en-US" sz="2400" b="1" dirty="0">
                <a:solidFill>
                  <a:srgbClr val="1C1C1C"/>
                </a:solidFill>
                <a:latin typeface="Times New Roman" pitchFamily="18" charset="0"/>
              </a:rPr>
              <a:t>个，它的自由度为</a:t>
            </a:r>
            <a:r>
              <a:rPr kumimoji="1" lang="en-US" altLang="zh-CN" sz="2400" b="1" dirty="0">
                <a:solidFill>
                  <a:srgbClr val="1C1C1C"/>
                </a:solidFill>
                <a:latin typeface="Times New Roman" pitchFamily="18" charset="0"/>
              </a:rPr>
              <a:t>3n-k=s</a:t>
            </a:r>
            <a:r>
              <a:rPr kumimoji="1" lang="zh-CN" altLang="en-US" sz="2400" b="1" dirty="0">
                <a:solidFill>
                  <a:srgbClr val="1C1C1C"/>
                </a:solidFill>
                <a:latin typeface="Times New Roman" pitchFamily="18" charset="0"/>
              </a:rPr>
              <a:t>，</a:t>
            </a:r>
          </a:p>
          <a:p>
            <a:pPr eaLnBrk="1" hangingPunct="1"/>
            <a:r>
              <a:rPr kumimoji="1" lang="zh-CN" altLang="en-US" sz="2400" b="1" dirty="0">
                <a:solidFill>
                  <a:srgbClr val="1C1C1C"/>
                </a:solidFill>
                <a:latin typeface="Times New Roman" pitchFamily="18" charset="0"/>
              </a:rPr>
              <a:t>其位置可用</a:t>
            </a:r>
            <a:r>
              <a:rPr kumimoji="1" lang="en-US" altLang="zh-CN" sz="2400" b="1" dirty="0">
                <a:solidFill>
                  <a:srgbClr val="1C1C1C"/>
                </a:solidFill>
                <a:latin typeface="Times New Roman" pitchFamily="18" charset="0"/>
              </a:rPr>
              <a:t>s</a:t>
            </a:r>
            <a:r>
              <a:rPr kumimoji="1" lang="zh-CN" altLang="en-US" sz="2400" b="1" dirty="0">
                <a:solidFill>
                  <a:srgbClr val="1C1C1C"/>
                </a:solidFill>
                <a:latin typeface="Times New Roman" pitchFamily="18" charset="0"/>
              </a:rPr>
              <a:t>个独立参数表示</a:t>
            </a:r>
            <a:r>
              <a:rPr kumimoji="1" lang="en-US" altLang="zh-CN" sz="2400" b="1" dirty="0">
                <a:solidFill>
                  <a:srgbClr val="1C1C1C"/>
                </a:solidFill>
                <a:latin typeface="Times New Roman" pitchFamily="18" charset="0"/>
              </a:rPr>
              <a:t>:</a:t>
            </a:r>
          </a:p>
        </p:txBody>
      </p:sp>
      <p:graphicFrame>
        <p:nvGraphicFramePr>
          <p:cNvPr id="18" name="Object 9"/>
          <p:cNvGraphicFramePr>
            <a:graphicFrameLocks noChangeAspect="1"/>
          </p:cNvGraphicFramePr>
          <p:nvPr>
            <p:extLst>
              <p:ext uri="{D42A27DB-BD31-4B8C-83A1-F6EECF244321}">
                <p14:modId xmlns:p14="http://schemas.microsoft.com/office/powerpoint/2010/main" val="138427839"/>
              </p:ext>
            </p:extLst>
          </p:nvPr>
        </p:nvGraphicFramePr>
        <p:xfrm>
          <a:off x="1082871" y="5013176"/>
          <a:ext cx="5410200" cy="1198563"/>
        </p:xfrm>
        <a:graphic>
          <a:graphicData uri="http://schemas.openxmlformats.org/presentationml/2006/ole">
            <mc:AlternateContent xmlns:mc="http://schemas.openxmlformats.org/markup-compatibility/2006">
              <mc:Choice xmlns:v="urn:schemas-microsoft-com:vml" Requires="v">
                <p:oleObj spid="_x0000_s5154" name="公式" r:id="rId8" imgW="1612900" imgH="469900" progId="Equation.3">
                  <p:embed/>
                </p:oleObj>
              </mc:Choice>
              <mc:Fallback>
                <p:oleObj name="公式" r:id="rId8" imgW="16129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2871" y="5013176"/>
                        <a:ext cx="5410200" cy="119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23528" y="1628800"/>
            <a:ext cx="2000869" cy="461665"/>
          </a:xfrm>
          <a:prstGeom prst="rect">
            <a:avLst/>
          </a:prstGeom>
        </p:spPr>
        <p:txBody>
          <a:bodyPr wrap="none">
            <a:spAutoFit/>
          </a:bodyPr>
          <a:lstStyle/>
          <a:p>
            <a:r>
              <a:rPr lang="en-US" altLang="zh-CN" dirty="0" smtClean="0">
                <a:solidFill>
                  <a:srgbClr val="FF0000"/>
                </a:solidFill>
                <a:ea typeface="黑体" pitchFamily="49" charset="-122"/>
              </a:rPr>
              <a:t> </a:t>
            </a:r>
            <a:r>
              <a:rPr lang="en-US" altLang="zh-CN" sz="2400" dirty="0" smtClean="0">
                <a:solidFill>
                  <a:srgbClr val="3333FF"/>
                </a:solidFill>
                <a:ea typeface="黑体" pitchFamily="49" charset="-122"/>
              </a:rPr>
              <a:t>1</a:t>
            </a:r>
            <a:r>
              <a:rPr lang="zh-CN" altLang="en-US" sz="2400" dirty="0" smtClean="0">
                <a:solidFill>
                  <a:srgbClr val="3333FF"/>
                </a:solidFill>
                <a:ea typeface="黑体" pitchFamily="49" charset="-122"/>
              </a:rPr>
              <a:t>、自由度：</a:t>
            </a:r>
            <a:endParaRPr lang="zh-CN" altLang="en-US" sz="2400"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7"/>
                                        </p:tgtEl>
                                        <p:attrNameLst>
                                          <p:attrName>style.visibility</p:attrName>
                                        </p:attrNameLst>
                                      </p:cBhvr>
                                      <p:to>
                                        <p:strVal val="visible"/>
                                      </p:to>
                                    </p:set>
                                    <p:animEffect transition="in" filter="wipe(left)">
                                      <p:cBhvr>
                                        <p:cTn id="7" dur="500"/>
                                        <p:tgtEl>
                                          <p:spTgt spid="230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39"/>
                                        </p:tgtEl>
                                        <p:attrNameLst>
                                          <p:attrName>style.visibility</p:attrName>
                                        </p:attrNameLst>
                                      </p:cBhvr>
                                      <p:to>
                                        <p:strVal val="visible"/>
                                      </p:to>
                                    </p:set>
                                    <p:animEffect transition="in" filter="wipe(left)">
                                      <p:cBhvr>
                                        <p:cTn id="12" dur="500"/>
                                        <p:tgtEl>
                                          <p:spTgt spid="230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0440"/>
                                        </p:tgtEl>
                                        <p:attrNameLst>
                                          <p:attrName>style.visibility</p:attrName>
                                        </p:attrNameLst>
                                      </p:cBhvr>
                                      <p:to>
                                        <p:strVal val="visible"/>
                                      </p:to>
                                    </p:set>
                                    <p:animEffect transition="in" filter="blinds(horizontal)">
                                      <p:cBhvr>
                                        <p:cTn id="17" dur="500"/>
                                        <p:tgtEl>
                                          <p:spTgt spid="230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0441"/>
                                        </p:tgtEl>
                                        <p:attrNameLst>
                                          <p:attrName>style.visibility</p:attrName>
                                        </p:attrNameLst>
                                      </p:cBhvr>
                                      <p:to>
                                        <p:strVal val="visible"/>
                                      </p:to>
                                    </p:set>
                                    <p:animEffect transition="in" filter="checkerboard(across)">
                                      <p:cBhvr>
                                        <p:cTn id="22" dur="500"/>
                                        <p:tgtEl>
                                          <p:spTgt spid="230441"/>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to="" calcmode="lin" valueType="num">
                                      <p:cBhvr>
                                        <p:cTn id="27" dur="1" fill="hold"/>
                                        <p:tgtEl>
                                          <p:spTgt spid="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autoUpdateAnimBg="0"/>
      <p:bldP spid="230439" grpId="0"/>
      <p:bldP spid="2304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914400"/>
            <a:ext cx="3752850" cy="39624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907" name="Text Box 3"/>
          <p:cNvSpPr txBox="1">
            <a:spLocks noChangeArrowheads="1"/>
          </p:cNvSpPr>
          <p:nvPr/>
        </p:nvSpPr>
        <p:spPr bwMode="auto">
          <a:xfrm>
            <a:off x="533400" y="304800"/>
            <a:ext cx="401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b="1">
                <a:solidFill>
                  <a:srgbClr val="FF9900"/>
                </a:solidFill>
                <a:latin typeface="Times New Roman" pitchFamily="18" charset="0"/>
              </a:rPr>
              <a:t>2</a:t>
            </a:r>
            <a:r>
              <a:rPr kumimoji="1" lang="zh-CN" altLang="en-US" sz="2400" b="1">
                <a:solidFill>
                  <a:srgbClr val="FF9900"/>
                </a:solidFill>
                <a:latin typeface="Times New Roman" pitchFamily="18" charset="0"/>
              </a:rPr>
              <a:t>）求动力学方程</a:t>
            </a:r>
            <a:r>
              <a:rPr kumimoji="1" lang="en-US" altLang="zh-CN" sz="2400" b="1">
                <a:solidFill>
                  <a:srgbClr val="FF9900"/>
                </a:solidFill>
                <a:latin typeface="Times New Roman" pitchFamily="18" charset="0"/>
              </a:rPr>
              <a:t>—</a:t>
            </a:r>
            <a:r>
              <a:rPr kumimoji="1" lang="zh-CN" altLang="en-US" sz="2400" b="1">
                <a:solidFill>
                  <a:srgbClr val="FF9900"/>
                </a:solidFill>
                <a:latin typeface="Times New Roman" pitchFamily="18" charset="0"/>
              </a:rPr>
              <a:t>球坐标系</a:t>
            </a:r>
          </a:p>
        </p:txBody>
      </p:sp>
      <p:graphicFrame>
        <p:nvGraphicFramePr>
          <p:cNvPr id="251908" name="Object 4"/>
          <p:cNvGraphicFramePr>
            <a:graphicFrameLocks noChangeAspect="1"/>
          </p:cNvGraphicFramePr>
          <p:nvPr/>
        </p:nvGraphicFramePr>
        <p:xfrm>
          <a:off x="533400" y="4953000"/>
          <a:ext cx="2774950" cy="1703388"/>
        </p:xfrm>
        <a:graphic>
          <a:graphicData uri="http://schemas.openxmlformats.org/presentationml/2006/ole">
            <mc:AlternateContent xmlns:mc="http://schemas.openxmlformats.org/markup-compatibility/2006">
              <mc:Choice xmlns:v="urn:schemas-microsoft-com:vml" Requires="v">
                <p:oleObj spid="_x0000_s31771" name="Equation" r:id="rId4" imgW="1066800" imgH="711200" progId="Equation.DSMT4">
                  <p:embed/>
                </p:oleObj>
              </mc:Choice>
              <mc:Fallback>
                <p:oleObj name="Equation" r:id="rId4" imgW="1066800" imgH="71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953000"/>
                        <a:ext cx="2774950" cy="1703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190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3400" y="914400"/>
            <a:ext cx="4572000" cy="394176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51910" name="Object 6"/>
          <p:cNvGraphicFramePr>
            <a:graphicFrameLocks noChangeAspect="1"/>
          </p:cNvGraphicFramePr>
          <p:nvPr/>
        </p:nvGraphicFramePr>
        <p:xfrm>
          <a:off x="3810000" y="5029200"/>
          <a:ext cx="5089525" cy="669925"/>
        </p:xfrm>
        <a:graphic>
          <a:graphicData uri="http://schemas.openxmlformats.org/presentationml/2006/ole">
            <mc:AlternateContent xmlns:mc="http://schemas.openxmlformats.org/markup-compatibility/2006">
              <mc:Choice xmlns:v="urn:schemas-microsoft-com:vml" Requires="v">
                <p:oleObj spid="_x0000_s31772" name="Equation" r:id="rId7" imgW="2501900" imgH="279400" progId="Equation.DSMT4">
                  <p:embed/>
                </p:oleObj>
              </mc:Choice>
              <mc:Fallback>
                <p:oleObj name="Equation" r:id="rId7" imgW="2501900" imgH="279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5029200"/>
                        <a:ext cx="5089525" cy="669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11" name="Object 7"/>
          <p:cNvGraphicFramePr>
            <a:graphicFrameLocks noChangeAspect="1"/>
          </p:cNvGraphicFramePr>
          <p:nvPr/>
        </p:nvGraphicFramePr>
        <p:xfrm>
          <a:off x="4191000" y="5867400"/>
          <a:ext cx="3935413" cy="547688"/>
        </p:xfrm>
        <a:graphic>
          <a:graphicData uri="http://schemas.openxmlformats.org/presentationml/2006/ole">
            <mc:AlternateContent xmlns:mc="http://schemas.openxmlformats.org/markup-compatibility/2006">
              <mc:Choice xmlns:v="urn:schemas-microsoft-com:vml" Requires="v">
                <p:oleObj spid="_x0000_s31773" name="Equation" r:id="rId9" imgW="1651000" imgH="228600" progId="Equation.DSMT4">
                  <p:embed/>
                </p:oleObj>
              </mc:Choice>
              <mc:Fallback>
                <p:oleObj name="Equation" r:id="rId9" imgW="16510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5867400"/>
                        <a:ext cx="3935413" cy="547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1912" name="Line 8"/>
          <p:cNvSpPr>
            <a:spLocks noChangeShapeType="1"/>
          </p:cNvSpPr>
          <p:nvPr/>
        </p:nvSpPr>
        <p:spPr bwMode="auto">
          <a:xfrm>
            <a:off x="6804025" y="2420938"/>
            <a:ext cx="792163" cy="1444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13" name="Line 9"/>
          <p:cNvSpPr>
            <a:spLocks noChangeShapeType="1"/>
          </p:cNvSpPr>
          <p:nvPr/>
        </p:nvSpPr>
        <p:spPr bwMode="auto">
          <a:xfrm flipV="1">
            <a:off x="6804025" y="2205038"/>
            <a:ext cx="360363" cy="215900"/>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14" name="Line 10"/>
          <p:cNvSpPr>
            <a:spLocks noChangeShapeType="1"/>
          </p:cNvSpPr>
          <p:nvPr/>
        </p:nvSpPr>
        <p:spPr bwMode="auto">
          <a:xfrm>
            <a:off x="7164388" y="2205038"/>
            <a:ext cx="144462" cy="287337"/>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15" name="Line 11"/>
          <p:cNvSpPr>
            <a:spLocks noChangeShapeType="1"/>
          </p:cNvSpPr>
          <p:nvPr/>
        </p:nvSpPr>
        <p:spPr bwMode="auto">
          <a:xfrm>
            <a:off x="7308850" y="2492375"/>
            <a:ext cx="287338" cy="0"/>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07"/>
                                        </p:tgtEl>
                                        <p:attrNameLst>
                                          <p:attrName>style.visibility</p:attrName>
                                        </p:attrNameLst>
                                      </p:cBhvr>
                                      <p:to>
                                        <p:strVal val="visible"/>
                                      </p:to>
                                    </p:set>
                                    <p:animEffect transition="in" filter="blinds(horizontal)">
                                      <p:cBhvr>
                                        <p:cTn id="7" dur="500"/>
                                        <p:tgtEl>
                                          <p:spTgt spid="251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1906"/>
                                        </p:tgtEl>
                                        <p:attrNameLst>
                                          <p:attrName>style.visibility</p:attrName>
                                        </p:attrNameLst>
                                      </p:cBhvr>
                                      <p:to>
                                        <p:strVal val="visible"/>
                                      </p:to>
                                    </p:set>
                                    <p:animEffect transition="in" filter="dissolve">
                                      <p:cBhvr>
                                        <p:cTn id="12" dur="500"/>
                                        <p:tgtEl>
                                          <p:spTgt spid="2519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1908"/>
                                        </p:tgtEl>
                                        <p:attrNameLst>
                                          <p:attrName>style.visibility</p:attrName>
                                        </p:attrNameLst>
                                      </p:cBhvr>
                                      <p:to>
                                        <p:strVal val="visible"/>
                                      </p:to>
                                    </p:set>
                                    <p:animEffect transition="in" filter="dissolve">
                                      <p:cBhvr>
                                        <p:cTn id="17" dur="500"/>
                                        <p:tgtEl>
                                          <p:spTgt spid="251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51909"/>
                                        </p:tgtEl>
                                        <p:attrNameLst>
                                          <p:attrName>style.visibility</p:attrName>
                                        </p:attrNameLst>
                                      </p:cBhvr>
                                      <p:to>
                                        <p:strVal val="visible"/>
                                      </p:to>
                                    </p:set>
                                    <p:animEffect transition="in" filter="dissolve">
                                      <p:cBhvr>
                                        <p:cTn id="22" dur="500"/>
                                        <p:tgtEl>
                                          <p:spTgt spid="2519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12"/>
                                        </p:tgtEl>
                                        <p:attrNameLst>
                                          <p:attrName>style.visibility</p:attrName>
                                        </p:attrNameLst>
                                      </p:cBhvr>
                                      <p:to>
                                        <p:strVal val="visible"/>
                                      </p:to>
                                    </p:set>
                                    <p:animEffect transition="in" filter="wipe(left)">
                                      <p:cBhvr>
                                        <p:cTn id="27" dur="500"/>
                                        <p:tgtEl>
                                          <p:spTgt spid="2519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1913"/>
                                        </p:tgtEl>
                                        <p:attrNameLst>
                                          <p:attrName>style.visibility</p:attrName>
                                        </p:attrNameLst>
                                      </p:cBhvr>
                                      <p:to>
                                        <p:strVal val="visible"/>
                                      </p:to>
                                    </p:set>
                                    <p:animEffect transition="in" filter="wipe(down)">
                                      <p:cBhvr>
                                        <p:cTn id="32" dur="500"/>
                                        <p:tgtEl>
                                          <p:spTgt spid="2519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1914"/>
                                        </p:tgtEl>
                                        <p:attrNameLst>
                                          <p:attrName>style.visibility</p:attrName>
                                        </p:attrNameLst>
                                      </p:cBhvr>
                                      <p:to>
                                        <p:strVal val="visible"/>
                                      </p:to>
                                    </p:set>
                                    <p:animEffect transition="in" filter="wipe(up)">
                                      <p:cBhvr>
                                        <p:cTn id="37" dur="500"/>
                                        <p:tgtEl>
                                          <p:spTgt spid="2519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15"/>
                                        </p:tgtEl>
                                        <p:attrNameLst>
                                          <p:attrName>style.visibility</p:attrName>
                                        </p:attrNameLst>
                                      </p:cBhvr>
                                      <p:to>
                                        <p:strVal val="visible"/>
                                      </p:to>
                                    </p:set>
                                    <p:animEffect transition="in" filter="wipe(left)">
                                      <p:cBhvr>
                                        <p:cTn id="42" dur="500"/>
                                        <p:tgtEl>
                                          <p:spTgt spid="2519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51910"/>
                                        </p:tgtEl>
                                        <p:attrNameLst>
                                          <p:attrName>style.visibility</p:attrName>
                                        </p:attrNameLst>
                                      </p:cBhvr>
                                      <p:to>
                                        <p:strVal val="visible"/>
                                      </p:to>
                                    </p:set>
                                    <p:animEffect transition="in" filter="dissolve">
                                      <p:cBhvr>
                                        <p:cTn id="47" dur="500"/>
                                        <p:tgtEl>
                                          <p:spTgt spid="2519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51911"/>
                                        </p:tgtEl>
                                        <p:attrNameLst>
                                          <p:attrName>style.visibility</p:attrName>
                                        </p:attrNameLst>
                                      </p:cBhvr>
                                      <p:to>
                                        <p:strVal val="visible"/>
                                      </p:to>
                                    </p:set>
                                    <p:animEffect transition="in" filter="dissolve">
                                      <p:cBhvr>
                                        <p:cTn id="52"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autoUpdateAnimBg="0"/>
      <p:bldP spid="251912" grpId="0" animBg="1"/>
      <p:bldP spid="251913" grpId="0" animBg="1"/>
      <p:bldP spid="251914" grpId="0" animBg="1"/>
      <p:bldP spid="2519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79555"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955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277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277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9559" name="Group 7"/>
          <p:cNvGrpSpPr>
            <a:grpSpLocks/>
          </p:cNvGrpSpPr>
          <p:nvPr/>
        </p:nvGrpSpPr>
        <p:grpSpPr bwMode="auto">
          <a:xfrm>
            <a:off x="381000" y="765175"/>
            <a:ext cx="5002213" cy="547688"/>
            <a:chOff x="240" y="240"/>
            <a:chExt cx="3151" cy="345"/>
          </a:xfrm>
        </p:grpSpPr>
        <p:graphicFrame>
          <p:nvGraphicFramePr>
            <p:cNvPr id="32783" name="Object 8"/>
            <p:cNvGraphicFramePr>
              <a:graphicFrameLocks noChangeAspect="1"/>
            </p:cNvGraphicFramePr>
            <p:nvPr/>
          </p:nvGraphicFramePr>
          <p:xfrm>
            <a:off x="912" y="240"/>
            <a:ext cx="2479" cy="345"/>
          </p:xfrm>
          <a:graphic>
            <a:graphicData uri="http://schemas.openxmlformats.org/presentationml/2006/ole">
              <mc:AlternateContent xmlns:mc="http://schemas.openxmlformats.org/markup-compatibility/2006">
                <mc:Choice xmlns:v="urn:schemas-microsoft-com:vml" Requires="v">
                  <p:oleObj spid="_x0000_s32805" name="Equation" r:id="rId4" imgW="1651000" imgH="228600" progId="Equation.DSMT4">
                    <p:embed/>
                  </p:oleObj>
                </mc:Choice>
                <mc:Fallback>
                  <p:oleObj name="Equation" r:id="rId4" imgW="165100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40"/>
                          <a:ext cx="2479" cy="3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4" name="Text Box 9"/>
            <p:cNvSpPr txBox="1">
              <a:spLocks noChangeArrowheads="1"/>
            </p:cNvSpPr>
            <p:nvPr/>
          </p:nvSpPr>
          <p:spPr bwMode="auto">
            <a:xfrm>
              <a:off x="240" y="28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速度</a:t>
              </a:r>
            </a:p>
          </p:txBody>
        </p:sp>
      </p:grpSp>
      <p:grpSp>
        <p:nvGrpSpPr>
          <p:cNvPr id="279562" name="Group 10"/>
          <p:cNvGrpSpPr>
            <a:grpSpLocks/>
          </p:cNvGrpSpPr>
          <p:nvPr/>
        </p:nvGrpSpPr>
        <p:grpSpPr bwMode="auto">
          <a:xfrm>
            <a:off x="381000" y="1196975"/>
            <a:ext cx="7031038" cy="942975"/>
            <a:chOff x="240" y="624"/>
            <a:chExt cx="4429" cy="594"/>
          </a:xfrm>
        </p:grpSpPr>
        <p:graphicFrame>
          <p:nvGraphicFramePr>
            <p:cNvPr id="32781" name="Object 11"/>
            <p:cNvGraphicFramePr>
              <a:graphicFrameLocks noChangeAspect="1"/>
            </p:cNvGraphicFramePr>
            <p:nvPr/>
          </p:nvGraphicFramePr>
          <p:xfrm>
            <a:off x="912" y="624"/>
            <a:ext cx="3757" cy="594"/>
          </p:xfrm>
          <a:graphic>
            <a:graphicData uri="http://schemas.openxmlformats.org/presentationml/2006/ole">
              <mc:AlternateContent xmlns:mc="http://schemas.openxmlformats.org/markup-compatibility/2006">
                <mc:Choice xmlns:v="urn:schemas-microsoft-com:vml" Requires="v">
                  <p:oleObj spid="_x0000_s32806" name="Equation" r:id="rId6" imgW="2501900" imgH="393700" progId="Equation.DSMT4">
                    <p:embed/>
                  </p:oleObj>
                </mc:Choice>
                <mc:Fallback>
                  <p:oleObj name="Equation" r:id="rId6" imgW="2501900" imgH="3937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624"/>
                          <a:ext cx="3757" cy="5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2" name="Text Box 12"/>
            <p:cNvSpPr txBox="1">
              <a:spLocks noChangeArrowheads="1"/>
            </p:cNvSpPr>
            <p:nvPr/>
          </p:nvSpPr>
          <p:spPr bwMode="auto">
            <a:xfrm>
              <a:off x="240" y="76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动能</a:t>
              </a:r>
            </a:p>
          </p:txBody>
        </p:sp>
      </p:grpSp>
      <p:grpSp>
        <p:nvGrpSpPr>
          <p:cNvPr id="279565" name="Group 13"/>
          <p:cNvGrpSpPr>
            <a:grpSpLocks/>
          </p:cNvGrpSpPr>
          <p:nvPr/>
        </p:nvGrpSpPr>
        <p:grpSpPr bwMode="auto">
          <a:xfrm>
            <a:off x="381000" y="2057400"/>
            <a:ext cx="6284913" cy="579438"/>
            <a:chOff x="240" y="1296"/>
            <a:chExt cx="3959" cy="365"/>
          </a:xfrm>
        </p:grpSpPr>
        <p:sp>
          <p:nvSpPr>
            <p:cNvPr id="32779" name="Text Box 14"/>
            <p:cNvSpPr txBox="1">
              <a:spLocks noChangeArrowheads="1"/>
            </p:cNvSpPr>
            <p:nvPr/>
          </p:nvSpPr>
          <p:spPr bwMode="auto">
            <a:xfrm>
              <a:off x="240" y="129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注意</a:t>
              </a:r>
            </a:p>
          </p:txBody>
        </p:sp>
        <p:graphicFrame>
          <p:nvGraphicFramePr>
            <p:cNvPr id="32780" name="Object 15"/>
            <p:cNvGraphicFramePr>
              <a:graphicFrameLocks noChangeAspect="1"/>
            </p:cNvGraphicFramePr>
            <p:nvPr/>
          </p:nvGraphicFramePr>
          <p:xfrm>
            <a:off x="912" y="1296"/>
            <a:ext cx="3287" cy="365"/>
          </p:xfrm>
          <a:graphic>
            <a:graphicData uri="http://schemas.openxmlformats.org/presentationml/2006/ole">
              <mc:AlternateContent xmlns:mc="http://schemas.openxmlformats.org/markup-compatibility/2006">
                <mc:Choice xmlns:v="urn:schemas-microsoft-com:vml" Requires="v">
                  <p:oleObj spid="_x0000_s32807" name="Equation" r:id="rId8" imgW="2006600" imgH="241300" progId="Equation.DSMT4">
                    <p:embed/>
                  </p:oleObj>
                </mc:Choice>
                <mc:Fallback>
                  <p:oleObj name="Equation" r:id="rId8" imgW="2006600" imgH="2413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 y="1296"/>
                          <a:ext cx="3287"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79568" name="Object 16"/>
          <p:cNvGraphicFramePr>
            <a:graphicFrameLocks noChangeAspect="1"/>
          </p:cNvGraphicFramePr>
          <p:nvPr/>
        </p:nvGraphicFramePr>
        <p:xfrm>
          <a:off x="457200" y="2759075"/>
          <a:ext cx="4343400" cy="3046413"/>
        </p:xfrm>
        <a:graphic>
          <a:graphicData uri="http://schemas.openxmlformats.org/presentationml/2006/ole">
            <mc:AlternateContent xmlns:mc="http://schemas.openxmlformats.org/markup-compatibility/2006">
              <mc:Choice xmlns:v="urn:schemas-microsoft-com:vml" Requires="v">
                <p:oleObj spid="_x0000_s32808" name="Equation" r:id="rId10" imgW="2006600" imgH="1524000" progId="Equation.DSMT4">
                  <p:embed/>
                </p:oleObj>
              </mc:Choice>
              <mc:Fallback>
                <p:oleObj name="Equation" r:id="rId10" imgW="2006600" imgH="15240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2759075"/>
                        <a:ext cx="4343400" cy="304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9"/>
                                        </p:tgtEl>
                                        <p:attrNameLst>
                                          <p:attrName>style.visibility</p:attrName>
                                        </p:attrNameLst>
                                      </p:cBhvr>
                                      <p:to>
                                        <p:strVal val="visible"/>
                                      </p:to>
                                    </p:set>
                                    <p:animEffect transition="in" filter="blinds(horizontal)">
                                      <p:cBhvr>
                                        <p:cTn id="7" dur="500"/>
                                        <p:tgtEl>
                                          <p:spTgt spid="279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9562"/>
                                        </p:tgtEl>
                                        <p:attrNameLst>
                                          <p:attrName>style.visibility</p:attrName>
                                        </p:attrNameLst>
                                      </p:cBhvr>
                                      <p:to>
                                        <p:strVal val="visible"/>
                                      </p:to>
                                    </p:set>
                                    <p:animEffect transition="in" filter="checkerboard(across)">
                                      <p:cBhvr>
                                        <p:cTn id="12" dur="500"/>
                                        <p:tgtEl>
                                          <p:spTgt spid="279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79565"/>
                                        </p:tgtEl>
                                        <p:attrNameLst>
                                          <p:attrName>style.visibility</p:attrName>
                                        </p:attrNameLst>
                                      </p:cBhvr>
                                      <p:to>
                                        <p:strVal val="visible"/>
                                      </p:to>
                                    </p:set>
                                    <p:animEffect transition="in" filter="randombar(horizontal)">
                                      <p:cBhvr>
                                        <p:cTn id="17" dur="500"/>
                                        <p:tgtEl>
                                          <p:spTgt spid="279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68"/>
                                        </p:tgtEl>
                                        <p:attrNameLst>
                                          <p:attrName>style.visibility</p:attrName>
                                        </p:attrNameLst>
                                      </p:cBhvr>
                                      <p:to>
                                        <p:strVal val="visible"/>
                                      </p:to>
                                    </p:set>
                                    <p:animEffect transition="in" filter="blinds(horizontal)">
                                      <p:cBhvr>
                                        <p:cTn id="22" dur="500"/>
                                        <p:tgtEl>
                                          <p:spTgt spid="279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80579"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8058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379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379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0583" name="Object 7"/>
          <p:cNvGraphicFramePr>
            <a:graphicFrameLocks noChangeAspect="1"/>
          </p:cNvGraphicFramePr>
          <p:nvPr/>
        </p:nvGraphicFramePr>
        <p:xfrm>
          <a:off x="827088" y="1196975"/>
          <a:ext cx="6400800" cy="2109788"/>
        </p:xfrm>
        <a:graphic>
          <a:graphicData uri="http://schemas.openxmlformats.org/presentationml/2006/ole">
            <mc:AlternateContent xmlns:mc="http://schemas.openxmlformats.org/markup-compatibility/2006">
              <mc:Choice xmlns:v="urn:schemas-microsoft-com:vml" Requires="v">
                <p:oleObj spid="_x0000_s33805" name="Equation" r:id="rId4" imgW="2489200" imgH="889000" progId="Equation.DSMT4">
                  <p:embed/>
                </p:oleObj>
              </mc:Choice>
              <mc:Fallback>
                <p:oleObj name="Equation" r:id="rId4" imgW="2489200" imgH="889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196975"/>
                        <a:ext cx="6400800" cy="2109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0583"/>
                                        </p:tgtEl>
                                        <p:attrNameLst>
                                          <p:attrName>style.visibility</p:attrName>
                                        </p:attrNameLst>
                                      </p:cBhvr>
                                      <p:to>
                                        <p:strVal val="visible"/>
                                      </p:to>
                                    </p:set>
                                    <p:animEffect transition="in" filter="dissolve">
                                      <p:cBhvr>
                                        <p:cTn id="7" dur="500"/>
                                        <p:tgtEl>
                                          <p:spTgt spid="28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81603"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8160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82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4822" name="Picture 6" descr="BOOK05">
            <a:hlinkClick r:id="" action="ppaction://hlinkshowjump?jump=nextslid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607" name="Text Box 7"/>
          <p:cNvSpPr txBox="1">
            <a:spLocks noChangeArrowheads="1"/>
          </p:cNvSpPr>
          <p:nvPr/>
        </p:nvSpPr>
        <p:spPr bwMode="auto">
          <a:xfrm>
            <a:off x="395288" y="836613"/>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b="1">
                <a:solidFill>
                  <a:srgbClr val="FF9900"/>
                </a:solidFill>
                <a:latin typeface="Times New Roman" pitchFamily="18" charset="0"/>
              </a:rPr>
              <a:t>3</a:t>
            </a:r>
            <a:r>
              <a:rPr kumimoji="1" lang="zh-CN" altLang="en-US" sz="2400" b="1">
                <a:solidFill>
                  <a:srgbClr val="FF9900"/>
                </a:solidFill>
                <a:latin typeface="Times New Roman" pitchFamily="18" charset="0"/>
              </a:rPr>
              <a:t>）在有约束的保守系中的应用</a:t>
            </a:r>
          </a:p>
        </p:txBody>
      </p:sp>
      <p:sp>
        <p:nvSpPr>
          <p:cNvPr id="281608" name="Text Box 8"/>
          <p:cNvSpPr txBox="1">
            <a:spLocks noChangeArrowheads="1"/>
          </p:cNvSpPr>
          <p:nvPr/>
        </p:nvSpPr>
        <p:spPr bwMode="auto">
          <a:xfrm>
            <a:off x="684213" y="1484313"/>
            <a:ext cx="6321425" cy="392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50000"/>
              </a:lnSpc>
            </a:pPr>
            <a:r>
              <a:rPr kumimoji="1" lang="zh-CN" altLang="en-US" sz="2400" b="1">
                <a:solidFill>
                  <a:srgbClr val="1C1C1C"/>
                </a:solidFill>
                <a:latin typeface="Times New Roman" pitchFamily="18" charset="0"/>
              </a:rPr>
              <a:t>解题步骤</a:t>
            </a:r>
          </a:p>
          <a:p>
            <a:pPr eaLnBrk="1" hangingPunct="1">
              <a:lnSpc>
                <a:spcPct val="150000"/>
              </a:lnSpc>
            </a:pPr>
            <a:r>
              <a:rPr kumimoji="1" lang="zh-CN" altLang="en-US" sz="2400" b="1">
                <a:solidFill>
                  <a:srgbClr val="1C1C1C"/>
                </a:solidFill>
                <a:latin typeface="Times New Roman" pitchFamily="18" charset="0"/>
              </a:rPr>
              <a:t>（</a:t>
            </a:r>
            <a:r>
              <a:rPr kumimoji="1" lang="en-US" altLang="zh-CN" sz="2400" b="1">
                <a:solidFill>
                  <a:srgbClr val="1C1C1C"/>
                </a:solidFill>
                <a:latin typeface="Times New Roman" pitchFamily="18" charset="0"/>
              </a:rPr>
              <a:t>1</a:t>
            </a:r>
            <a:r>
              <a:rPr kumimoji="1" lang="zh-CN" altLang="en-US" sz="2400" b="1">
                <a:solidFill>
                  <a:srgbClr val="1C1C1C"/>
                </a:solidFill>
                <a:latin typeface="Times New Roman" pitchFamily="18" charset="0"/>
              </a:rPr>
              <a:t>） 确定自由度</a:t>
            </a:r>
          </a:p>
          <a:p>
            <a:pPr eaLnBrk="1" hangingPunct="1">
              <a:lnSpc>
                <a:spcPct val="150000"/>
              </a:lnSpc>
            </a:pPr>
            <a:r>
              <a:rPr kumimoji="1" lang="zh-CN" altLang="en-US" sz="2400" b="1">
                <a:solidFill>
                  <a:srgbClr val="1C1C1C"/>
                </a:solidFill>
                <a:latin typeface="Times New Roman" pitchFamily="18" charset="0"/>
              </a:rPr>
              <a:t>（</a:t>
            </a:r>
            <a:r>
              <a:rPr kumimoji="1" lang="en-US" altLang="zh-CN" sz="2400" b="1">
                <a:solidFill>
                  <a:srgbClr val="1C1C1C"/>
                </a:solidFill>
                <a:latin typeface="Times New Roman" pitchFamily="18" charset="0"/>
              </a:rPr>
              <a:t>2</a:t>
            </a:r>
            <a:r>
              <a:rPr kumimoji="1" lang="zh-CN" altLang="en-US" sz="2400" b="1">
                <a:solidFill>
                  <a:srgbClr val="1C1C1C"/>
                </a:solidFill>
                <a:latin typeface="Times New Roman" pitchFamily="18" charset="0"/>
              </a:rPr>
              <a:t>） 选取广义坐标</a:t>
            </a:r>
          </a:p>
          <a:p>
            <a:pPr eaLnBrk="1" hangingPunct="1">
              <a:lnSpc>
                <a:spcPct val="150000"/>
              </a:lnSpc>
            </a:pPr>
            <a:r>
              <a:rPr kumimoji="1" lang="zh-CN" altLang="en-US" sz="2400" b="1">
                <a:solidFill>
                  <a:srgbClr val="1C1C1C"/>
                </a:solidFill>
                <a:latin typeface="Times New Roman" pitchFamily="18" charset="0"/>
              </a:rPr>
              <a:t>（</a:t>
            </a:r>
            <a:r>
              <a:rPr kumimoji="1" lang="en-US" altLang="zh-CN" sz="2400" b="1">
                <a:solidFill>
                  <a:srgbClr val="1C1C1C"/>
                </a:solidFill>
                <a:latin typeface="Times New Roman" pitchFamily="18" charset="0"/>
              </a:rPr>
              <a:t>3</a:t>
            </a:r>
            <a:r>
              <a:rPr kumimoji="1" lang="zh-CN" altLang="en-US" sz="2400" b="1">
                <a:solidFill>
                  <a:srgbClr val="1C1C1C"/>
                </a:solidFill>
                <a:latin typeface="Times New Roman" pitchFamily="18" charset="0"/>
              </a:rPr>
              <a:t>） 写出</a:t>
            </a:r>
            <a:r>
              <a:rPr kumimoji="1" lang="zh-CN" altLang="en-US" sz="2400" b="1">
                <a:solidFill>
                  <a:srgbClr val="1C1C1C"/>
                </a:solidFill>
              </a:rPr>
              <a:t>体系的</a:t>
            </a:r>
            <a:r>
              <a:rPr kumimoji="1" lang="en-US" altLang="zh-CN" sz="2400" b="1">
                <a:solidFill>
                  <a:srgbClr val="1C1C1C"/>
                </a:solidFill>
                <a:latin typeface="Times New Roman" pitchFamily="18" charset="0"/>
              </a:rPr>
              <a:t>T,V</a:t>
            </a:r>
            <a:r>
              <a:rPr kumimoji="1" lang="en-US" altLang="zh-CN" sz="2400" b="1">
                <a:solidFill>
                  <a:srgbClr val="FF3300"/>
                </a:solidFill>
                <a:latin typeface="Times New Roman" pitchFamily="18" charset="0"/>
              </a:rPr>
              <a:t>(</a:t>
            </a:r>
            <a:r>
              <a:rPr kumimoji="1" lang="zh-CN" altLang="en-US" sz="2400" b="1">
                <a:solidFill>
                  <a:srgbClr val="FF3300"/>
                </a:solidFill>
                <a:latin typeface="Times New Roman" pitchFamily="18" charset="0"/>
              </a:rPr>
              <a:t>须用广义坐标表示出</a:t>
            </a:r>
            <a:r>
              <a:rPr kumimoji="1" lang="en-US" altLang="zh-CN" sz="2400" b="1">
                <a:solidFill>
                  <a:srgbClr val="FF3300"/>
                </a:solidFill>
                <a:latin typeface="Times New Roman" pitchFamily="18" charset="0"/>
              </a:rPr>
              <a:t>)</a:t>
            </a:r>
            <a:r>
              <a:rPr kumimoji="1" lang="zh-CN" altLang="en-US" sz="2400" b="1">
                <a:solidFill>
                  <a:srgbClr val="1C1C1C"/>
                </a:solidFill>
                <a:latin typeface="Times New Roman" pitchFamily="18" charset="0"/>
              </a:rPr>
              <a:t>，</a:t>
            </a:r>
          </a:p>
          <a:p>
            <a:pPr eaLnBrk="1" hangingPunct="1">
              <a:lnSpc>
                <a:spcPct val="150000"/>
              </a:lnSpc>
            </a:pPr>
            <a:r>
              <a:rPr kumimoji="1" lang="zh-CN" altLang="en-US" sz="2400" b="1">
                <a:solidFill>
                  <a:srgbClr val="1C1C1C"/>
                </a:solidFill>
                <a:latin typeface="Times New Roman" pitchFamily="18" charset="0"/>
              </a:rPr>
              <a:t>拉氏函数</a:t>
            </a:r>
            <a:r>
              <a:rPr kumimoji="1" lang="en-US" altLang="zh-CN" sz="2400" b="1">
                <a:solidFill>
                  <a:srgbClr val="1C1C1C"/>
                </a:solidFill>
                <a:latin typeface="Times New Roman" pitchFamily="18" charset="0"/>
              </a:rPr>
              <a:t>L=T-V</a:t>
            </a:r>
          </a:p>
          <a:p>
            <a:pPr eaLnBrk="1" hangingPunct="1">
              <a:lnSpc>
                <a:spcPct val="150000"/>
              </a:lnSpc>
            </a:pPr>
            <a:r>
              <a:rPr kumimoji="1" lang="zh-CN" altLang="en-US" sz="2400" b="1">
                <a:solidFill>
                  <a:srgbClr val="1C1C1C"/>
                </a:solidFill>
                <a:latin typeface="Times New Roman" pitchFamily="18" charset="0"/>
              </a:rPr>
              <a:t>（</a:t>
            </a:r>
            <a:r>
              <a:rPr kumimoji="1" lang="en-US" altLang="zh-CN" sz="2400" b="1">
                <a:solidFill>
                  <a:srgbClr val="1C1C1C"/>
                </a:solidFill>
                <a:latin typeface="Times New Roman" pitchFamily="18" charset="0"/>
              </a:rPr>
              <a:t>4</a:t>
            </a:r>
            <a:r>
              <a:rPr kumimoji="1" lang="zh-CN" altLang="en-US" sz="2400" b="1">
                <a:solidFill>
                  <a:srgbClr val="1C1C1C"/>
                </a:solidFill>
                <a:latin typeface="Times New Roman" pitchFamily="18" charset="0"/>
              </a:rPr>
              <a:t>）代入拉氏方程，求出运动微分方程</a:t>
            </a:r>
          </a:p>
          <a:p>
            <a:pPr eaLnBrk="1" hangingPunct="1">
              <a:lnSpc>
                <a:spcPct val="150000"/>
              </a:lnSpc>
            </a:pPr>
            <a:r>
              <a:rPr kumimoji="1" lang="zh-CN" altLang="en-US" sz="2400" b="1">
                <a:solidFill>
                  <a:srgbClr val="1C1C1C"/>
                </a:solidFill>
                <a:latin typeface="Times New Roman" pitchFamily="18" charset="0"/>
              </a:rPr>
              <a:t>（</a:t>
            </a:r>
            <a:r>
              <a:rPr kumimoji="1" lang="en-US" altLang="zh-CN" sz="2400" b="1">
                <a:solidFill>
                  <a:srgbClr val="1C1C1C"/>
                </a:solidFill>
                <a:latin typeface="Times New Roman" pitchFamily="18" charset="0"/>
              </a:rPr>
              <a:t>5</a:t>
            </a:r>
            <a:r>
              <a:rPr kumimoji="1" lang="zh-CN" altLang="en-US" sz="2400" b="1">
                <a:solidFill>
                  <a:srgbClr val="1C1C1C"/>
                </a:solidFill>
                <a:latin typeface="Times New Roman" pitchFamily="18" charset="0"/>
              </a:rPr>
              <a:t>） 解拉氏方程并讨论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07"/>
                                        </p:tgtEl>
                                        <p:attrNameLst>
                                          <p:attrName>style.visibility</p:attrName>
                                        </p:attrNameLst>
                                      </p:cBhvr>
                                      <p:to>
                                        <p:strVal val="visible"/>
                                      </p:to>
                                    </p:set>
                                    <p:animEffect transition="in" filter="blinds(horizontal)">
                                      <p:cBhvr>
                                        <p:cTn id="7" dur="500"/>
                                        <p:tgtEl>
                                          <p:spTgt spid="281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1608"/>
                                        </p:tgtEl>
                                        <p:attrNameLst>
                                          <p:attrName>style.visibility</p:attrName>
                                        </p:attrNameLst>
                                      </p:cBhvr>
                                      <p:to>
                                        <p:strVal val="visible"/>
                                      </p:to>
                                    </p:set>
                                    <p:animEffect transition="in" filter="dissolve">
                                      <p:cBhvr>
                                        <p:cTn id="12" dur="500"/>
                                        <p:tgtEl>
                                          <p:spTgt spid="281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7" grpId="0" autoUpdateAnimBg="0"/>
      <p:bldP spid="28160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82627"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8262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584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584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 Box 7"/>
          <p:cNvSpPr txBox="1">
            <a:spLocks noChangeArrowheads="1"/>
          </p:cNvSpPr>
          <p:nvPr/>
        </p:nvSpPr>
        <p:spPr bwMode="auto">
          <a:xfrm>
            <a:off x="250825" y="908050"/>
            <a:ext cx="56165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800" b="1">
                <a:solidFill>
                  <a:srgbClr val="CC0000"/>
                </a:solidFill>
                <a:latin typeface="宋体" pitchFamily="2" charset="-122"/>
              </a:rPr>
              <a:t>已知：</a:t>
            </a:r>
            <a:r>
              <a:rPr lang="zh-CN" altLang="en-US" sz="2400" b="1">
                <a:solidFill>
                  <a:srgbClr val="000000"/>
                </a:solidFill>
                <a:latin typeface="宋体" pitchFamily="2" charset="-122"/>
              </a:rPr>
              <a:t>两个滑轮和三个砝码组成的一滑轮组，如图所示，略去摩擦及滑轮本身的重量。</a:t>
            </a:r>
          </a:p>
          <a:p>
            <a:pPr eaLnBrk="1" hangingPunct="1"/>
            <a:r>
              <a:rPr lang="zh-CN" altLang="en-US" sz="2800" b="1">
                <a:solidFill>
                  <a:srgbClr val="CC0000"/>
                </a:solidFill>
                <a:latin typeface="宋体" pitchFamily="2" charset="-122"/>
              </a:rPr>
              <a:t>求：</a:t>
            </a:r>
            <a:r>
              <a:rPr lang="zh-CN" altLang="en-US" sz="2400" b="1">
                <a:solidFill>
                  <a:srgbClr val="000000"/>
                </a:solidFill>
                <a:latin typeface="华文新魏" pitchFamily="2" charset="-122"/>
              </a:rPr>
              <a:t>滑轮的加速度？</a:t>
            </a:r>
            <a:endParaRPr lang="zh-CN" altLang="el-GR" sz="2400" b="1">
              <a:solidFill>
                <a:srgbClr val="000000"/>
              </a:solidFill>
            </a:endParaRPr>
          </a:p>
        </p:txBody>
      </p:sp>
      <p:pic>
        <p:nvPicPr>
          <p:cNvPr id="3584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1341438"/>
            <a:ext cx="2779713" cy="39624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9" name="Rectangle 9"/>
          <p:cNvSpPr>
            <a:spLocks noChangeArrowheads="1"/>
          </p:cNvSpPr>
          <p:nvPr/>
        </p:nvSpPr>
        <p:spPr bwMode="auto">
          <a:xfrm>
            <a:off x="900113" y="2997200"/>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1C1C1C"/>
                </a:solidFill>
              </a:rPr>
              <a:t>确定自由度    </a:t>
            </a:r>
            <a:r>
              <a:rPr kumimoji="1" lang="en-US" altLang="zh-CN" sz="2400" b="1">
                <a:solidFill>
                  <a:srgbClr val="1C1C1C"/>
                </a:solidFill>
              </a:rPr>
              <a:t>2</a:t>
            </a:r>
            <a:r>
              <a:rPr kumimoji="1" lang="zh-CN" altLang="en-US" sz="2400" b="1">
                <a:solidFill>
                  <a:srgbClr val="1C1C1C"/>
                </a:solidFill>
              </a:rPr>
              <a:t>个</a:t>
            </a:r>
          </a:p>
        </p:txBody>
      </p:sp>
      <p:grpSp>
        <p:nvGrpSpPr>
          <p:cNvPr id="35850" name="Group 10"/>
          <p:cNvGrpSpPr>
            <a:grpSpLocks/>
          </p:cNvGrpSpPr>
          <p:nvPr/>
        </p:nvGrpSpPr>
        <p:grpSpPr bwMode="auto">
          <a:xfrm>
            <a:off x="900113" y="3716338"/>
            <a:ext cx="3187700" cy="636587"/>
            <a:chOff x="476" y="981"/>
            <a:chExt cx="2008" cy="401"/>
          </a:xfrm>
        </p:grpSpPr>
        <p:graphicFrame>
          <p:nvGraphicFramePr>
            <p:cNvPr id="35871" name="Object 11"/>
            <p:cNvGraphicFramePr>
              <a:graphicFrameLocks noChangeAspect="1"/>
            </p:cNvGraphicFramePr>
            <p:nvPr/>
          </p:nvGraphicFramePr>
          <p:xfrm>
            <a:off x="1882" y="981"/>
            <a:ext cx="602" cy="401"/>
          </p:xfrm>
          <a:graphic>
            <a:graphicData uri="http://schemas.openxmlformats.org/presentationml/2006/ole">
              <mc:AlternateContent xmlns:mc="http://schemas.openxmlformats.org/markup-compatibility/2006">
                <mc:Choice xmlns:v="urn:schemas-microsoft-com:vml" Requires="v">
                  <p:oleObj spid="_x0000_s35908" name="Equation" r:id="rId5" imgW="342751" imgH="228501" progId="Equation.DSMT4">
                    <p:embed/>
                  </p:oleObj>
                </mc:Choice>
                <mc:Fallback>
                  <p:oleObj name="Equation" r:id="rId5" imgW="342751" imgH="228501"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981"/>
                          <a:ext cx="602"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2" name="Rectangle 12"/>
            <p:cNvSpPr>
              <a:spLocks noChangeArrowheads="1"/>
            </p:cNvSpPr>
            <p:nvPr/>
          </p:nvSpPr>
          <p:spPr bwMode="auto">
            <a:xfrm>
              <a:off x="476" y="102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1C1C1C"/>
                  </a:solidFill>
                </a:rPr>
                <a:t>选取广义坐标</a:t>
              </a:r>
            </a:p>
          </p:txBody>
        </p:sp>
      </p:grpSp>
      <p:grpSp>
        <p:nvGrpSpPr>
          <p:cNvPr id="282643" name="Group 19"/>
          <p:cNvGrpSpPr>
            <a:grpSpLocks/>
          </p:cNvGrpSpPr>
          <p:nvPr/>
        </p:nvGrpSpPr>
        <p:grpSpPr bwMode="auto">
          <a:xfrm>
            <a:off x="6300788" y="2924175"/>
            <a:ext cx="576262" cy="792163"/>
            <a:chOff x="3969" y="1842"/>
            <a:chExt cx="363" cy="499"/>
          </a:xfrm>
        </p:grpSpPr>
        <p:sp>
          <p:nvSpPr>
            <p:cNvPr id="35869" name="Line 14"/>
            <p:cNvSpPr>
              <a:spLocks noChangeShapeType="1"/>
            </p:cNvSpPr>
            <p:nvPr/>
          </p:nvSpPr>
          <p:spPr bwMode="auto">
            <a:xfrm>
              <a:off x="4332" y="1842"/>
              <a:ext cx="0" cy="499"/>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70" name="Object 17"/>
            <p:cNvGraphicFramePr>
              <a:graphicFrameLocks noChangeAspect="1"/>
            </p:cNvGraphicFramePr>
            <p:nvPr/>
          </p:nvGraphicFramePr>
          <p:xfrm>
            <a:off x="3969" y="2024"/>
            <a:ext cx="318" cy="260"/>
          </p:xfrm>
          <a:graphic>
            <a:graphicData uri="http://schemas.openxmlformats.org/presentationml/2006/ole">
              <mc:AlternateContent xmlns:mc="http://schemas.openxmlformats.org/markup-compatibility/2006">
                <mc:Choice xmlns:v="urn:schemas-microsoft-com:vml" Requires="v">
                  <p:oleObj spid="_x0000_s35909" name="Equation" r:id="rId7" imgW="276194" imgH="223870" progId="Equation.DSMT4">
                    <p:embed/>
                  </p:oleObj>
                </mc:Choice>
                <mc:Fallback>
                  <p:oleObj name="Equation" r:id="rId7" imgW="276194" imgH="22387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2024"/>
                          <a:ext cx="31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2647" name="Group 23"/>
          <p:cNvGrpSpPr>
            <a:grpSpLocks/>
          </p:cNvGrpSpPr>
          <p:nvPr/>
        </p:nvGrpSpPr>
        <p:grpSpPr bwMode="auto">
          <a:xfrm>
            <a:off x="6473825" y="2436813"/>
            <a:ext cx="403225" cy="487362"/>
            <a:chOff x="4078" y="1535"/>
            <a:chExt cx="254" cy="307"/>
          </a:xfrm>
        </p:grpSpPr>
        <p:sp>
          <p:nvSpPr>
            <p:cNvPr id="35867" name="Line 15"/>
            <p:cNvSpPr>
              <a:spLocks noChangeShapeType="1"/>
            </p:cNvSpPr>
            <p:nvPr/>
          </p:nvSpPr>
          <p:spPr bwMode="auto">
            <a:xfrm flipV="1">
              <a:off x="4332" y="1570"/>
              <a:ext cx="0" cy="272"/>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68" name="Object 21"/>
            <p:cNvGraphicFramePr>
              <a:graphicFrameLocks noChangeAspect="1"/>
            </p:cNvGraphicFramePr>
            <p:nvPr/>
          </p:nvGraphicFramePr>
          <p:xfrm>
            <a:off x="4078" y="1535"/>
            <a:ext cx="208" cy="272"/>
          </p:xfrm>
          <a:graphic>
            <a:graphicData uri="http://schemas.openxmlformats.org/presentationml/2006/ole">
              <mc:AlternateContent xmlns:mc="http://schemas.openxmlformats.org/markup-compatibility/2006">
                <mc:Choice xmlns:v="urn:schemas-microsoft-com:vml" Requires="v">
                  <p:oleObj spid="_x0000_s35910" name="Equation" r:id="rId9" imgW="133362" imgH="223870" progId="Equation.DSMT4">
                    <p:embed/>
                  </p:oleObj>
                </mc:Choice>
                <mc:Fallback>
                  <p:oleObj name="Equation" r:id="rId9" imgW="133362" imgH="22387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8" y="1535"/>
                          <a:ext cx="20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2648" name="Group 24"/>
          <p:cNvGrpSpPr>
            <a:grpSpLocks/>
          </p:cNvGrpSpPr>
          <p:nvPr/>
        </p:nvGrpSpPr>
        <p:grpSpPr bwMode="auto">
          <a:xfrm>
            <a:off x="6537325" y="4581525"/>
            <a:ext cx="598488" cy="792163"/>
            <a:chOff x="3955" y="1842"/>
            <a:chExt cx="377" cy="499"/>
          </a:xfrm>
        </p:grpSpPr>
        <p:sp>
          <p:nvSpPr>
            <p:cNvPr id="35865" name="Line 25"/>
            <p:cNvSpPr>
              <a:spLocks noChangeShapeType="1"/>
            </p:cNvSpPr>
            <p:nvPr/>
          </p:nvSpPr>
          <p:spPr bwMode="auto">
            <a:xfrm>
              <a:off x="4332" y="1842"/>
              <a:ext cx="0" cy="499"/>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66" name="Object 26"/>
            <p:cNvGraphicFramePr>
              <a:graphicFrameLocks noChangeAspect="1"/>
            </p:cNvGraphicFramePr>
            <p:nvPr/>
          </p:nvGraphicFramePr>
          <p:xfrm>
            <a:off x="3955" y="2024"/>
            <a:ext cx="347" cy="260"/>
          </p:xfrm>
          <a:graphic>
            <a:graphicData uri="http://schemas.openxmlformats.org/presentationml/2006/ole">
              <mc:AlternateContent xmlns:mc="http://schemas.openxmlformats.org/markup-compatibility/2006">
                <mc:Choice xmlns:v="urn:schemas-microsoft-com:vml" Requires="v">
                  <p:oleObj spid="_x0000_s35911" name="Equation" r:id="rId11" imgW="299868" imgH="223870" progId="Equation.DSMT4">
                    <p:embed/>
                  </p:oleObj>
                </mc:Choice>
                <mc:Fallback>
                  <p:oleObj name="Equation" r:id="rId11" imgW="299868" imgH="22387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5" y="2024"/>
                          <a:ext cx="347"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2651" name="Group 27"/>
          <p:cNvGrpSpPr>
            <a:grpSpLocks/>
          </p:cNvGrpSpPr>
          <p:nvPr/>
        </p:nvGrpSpPr>
        <p:grpSpPr bwMode="auto">
          <a:xfrm>
            <a:off x="6702425" y="4076700"/>
            <a:ext cx="433388" cy="487363"/>
            <a:chOff x="4059" y="1535"/>
            <a:chExt cx="273" cy="307"/>
          </a:xfrm>
        </p:grpSpPr>
        <p:sp>
          <p:nvSpPr>
            <p:cNvPr id="35863" name="Line 28"/>
            <p:cNvSpPr>
              <a:spLocks noChangeShapeType="1"/>
            </p:cNvSpPr>
            <p:nvPr/>
          </p:nvSpPr>
          <p:spPr bwMode="auto">
            <a:xfrm flipV="1">
              <a:off x="4332" y="1570"/>
              <a:ext cx="0" cy="272"/>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64" name="Object 29"/>
            <p:cNvGraphicFramePr>
              <a:graphicFrameLocks noChangeAspect="1"/>
            </p:cNvGraphicFramePr>
            <p:nvPr/>
          </p:nvGraphicFramePr>
          <p:xfrm>
            <a:off x="4059" y="1535"/>
            <a:ext cx="246" cy="272"/>
          </p:xfrm>
          <a:graphic>
            <a:graphicData uri="http://schemas.openxmlformats.org/presentationml/2006/ole">
              <mc:AlternateContent xmlns:mc="http://schemas.openxmlformats.org/markup-compatibility/2006">
                <mc:Choice xmlns:v="urn:schemas-microsoft-com:vml" Requires="v">
                  <p:oleObj spid="_x0000_s35912" name="Equation" r:id="rId13" imgW="161771" imgH="223870" progId="Equation.DSMT4">
                    <p:embed/>
                  </p:oleObj>
                </mc:Choice>
                <mc:Fallback>
                  <p:oleObj name="Equation" r:id="rId13" imgW="161771" imgH="22387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9" y="1535"/>
                          <a:ext cx="24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2654" name="Group 30"/>
          <p:cNvGrpSpPr>
            <a:grpSpLocks/>
          </p:cNvGrpSpPr>
          <p:nvPr/>
        </p:nvGrpSpPr>
        <p:grpSpPr bwMode="auto">
          <a:xfrm>
            <a:off x="7059613" y="5013325"/>
            <a:ext cx="608012" cy="720725"/>
            <a:chOff x="3962" y="1842"/>
            <a:chExt cx="370" cy="499"/>
          </a:xfrm>
        </p:grpSpPr>
        <p:sp>
          <p:nvSpPr>
            <p:cNvPr id="35861" name="Line 31"/>
            <p:cNvSpPr>
              <a:spLocks noChangeShapeType="1"/>
            </p:cNvSpPr>
            <p:nvPr/>
          </p:nvSpPr>
          <p:spPr bwMode="auto">
            <a:xfrm>
              <a:off x="4332" y="1842"/>
              <a:ext cx="0" cy="499"/>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62" name="Object 32"/>
            <p:cNvGraphicFramePr>
              <a:graphicFrameLocks noChangeAspect="1"/>
            </p:cNvGraphicFramePr>
            <p:nvPr/>
          </p:nvGraphicFramePr>
          <p:xfrm>
            <a:off x="3962" y="2024"/>
            <a:ext cx="333" cy="260"/>
          </p:xfrm>
          <a:graphic>
            <a:graphicData uri="http://schemas.openxmlformats.org/presentationml/2006/ole">
              <mc:AlternateContent xmlns:mc="http://schemas.openxmlformats.org/markup-compatibility/2006">
                <mc:Choice xmlns:v="urn:schemas-microsoft-com:vml" Requires="v">
                  <p:oleObj spid="_x0000_s35913" name="Equation" r:id="rId15" imgW="285664" imgH="223870" progId="Equation.DSMT4">
                    <p:embed/>
                  </p:oleObj>
                </mc:Choice>
                <mc:Fallback>
                  <p:oleObj name="Equation" r:id="rId15" imgW="285664" imgH="22387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2" y="2024"/>
                          <a:ext cx="33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2661" name="Group 37"/>
          <p:cNvGrpSpPr>
            <a:grpSpLocks/>
          </p:cNvGrpSpPr>
          <p:nvPr/>
        </p:nvGrpSpPr>
        <p:grpSpPr bwMode="auto">
          <a:xfrm>
            <a:off x="7667625" y="4292600"/>
            <a:ext cx="385763" cy="720725"/>
            <a:chOff x="4830" y="2704"/>
            <a:chExt cx="243" cy="454"/>
          </a:xfrm>
        </p:grpSpPr>
        <p:sp>
          <p:nvSpPr>
            <p:cNvPr id="35859" name="Line 33"/>
            <p:cNvSpPr>
              <a:spLocks noChangeShapeType="1"/>
            </p:cNvSpPr>
            <p:nvPr/>
          </p:nvSpPr>
          <p:spPr bwMode="auto">
            <a:xfrm flipV="1">
              <a:off x="4830" y="2750"/>
              <a:ext cx="0" cy="408"/>
            </a:xfrm>
            <a:prstGeom prst="line">
              <a:avLst/>
            </a:prstGeom>
            <a:noFill/>
            <a:ln w="254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60" name="Object 36"/>
            <p:cNvGraphicFramePr>
              <a:graphicFrameLocks noChangeAspect="1"/>
            </p:cNvGraphicFramePr>
            <p:nvPr/>
          </p:nvGraphicFramePr>
          <p:xfrm>
            <a:off x="4876" y="2704"/>
            <a:ext cx="197" cy="260"/>
          </p:xfrm>
          <a:graphic>
            <a:graphicData uri="http://schemas.openxmlformats.org/presentationml/2006/ole">
              <mc:AlternateContent xmlns:mc="http://schemas.openxmlformats.org/markup-compatibility/2006">
                <mc:Choice xmlns:v="urn:schemas-microsoft-com:vml" Requires="v">
                  <p:oleObj spid="_x0000_s35914" name="Equation" r:id="rId17" imgW="161771" imgH="223870" progId="Equation.DSMT4">
                    <p:embed/>
                  </p:oleObj>
                </mc:Choice>
                <mc:Fallback>
                  <p:oleObj name="Equation" r:id="rId17" imgW="161771" imgH="223870"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 y="2704"/>
                          <a:ext cx="197"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2665" name="Line 41"/>
          <p:cNvSpPr>
            <a:spLocks noChangeShapeType="1"/>
          </p:cNvSpPr>
          <p:nvPr/>
        </p:nvSpPr>
        <p:spPr bwMode="auto">
          <a:xfrm flipH="1">
            <a:off x="5724525" y="1773238"/>
            <a:ext cx="0" cy="3671887"/>
          </a:xfrm>
          <a:prstGeom prst="line">
            <a:avLst/>
          </a:prstGeom>
          <a:noFill/>
          <a:ln w="254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66" name="Line 42"/>
          <p:cNvSpPr>
            <a:spLocks noChangeShapeType="1"/>
          </p:cNvSpPr>
          <p:nvPr/>
        </p:nvSpPr>
        <p:spPr bwMode="auto">
          <a:xfrm flipH="1">
            <a:off x="8820150" y="1773238"/>
            <a:ext cx="0" cy="3671887"/>
          </a:xfrm>
          <a:prstGeom prst="line">
            <a:avLst/>
          </a:prstGeom>
          <a:noFill/>
          <a:ln w="25400">
            <a:solidFill>
              <a:srgbClr val="00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2643"/>
                                        </p:tgtEl>
                                        <p:attrNameLst>
                                          <p:attrName>style.visibility</p:attrName>
                                        </p:attrNameLst>
                                      </p:cBhvr>
                                      <p:to>
                                        <p:strVal val="visible"/>
                                      </p:to>
                                    </p:set>
                                    <p:animEffect transition="in" filter="wipe(up)">
                                      <p:cBhvr>
                                        <p:cTn id="7" dur="500"/>
                                        <p:tgtEl>
                                          <p:spTgt spid="282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82647"/>
                                        </p:tgtEl>
                                        <p:attrNameLst>
                                          <p:attrName>style.visibility</p:attrName>
                                        </p:attrNameLst>
                                      </p:cBhvr>
                                      <p:to>
                                        <p:strVal val="visible"/>
                                      </p:to>
                                    </p:set>
                                    <p:animEffect transition="in" filter="wipe(down)">
                                      <p:cBhvr>
                                        <p:cTn id="12" dur="500"/>
                                        <p:tgtEl>
                                          <p:spTgt spid="282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2648"/>
                                        </p:tgtEl>
                                        <p:attrNameLst>
                                          <p:attrName>style.visibility</p:attrName>
                                        </p:attrNameLst>
                                      </p:cBhvr>
                                      <p:to>
                                        <p:strVal val="visible"/>
                                      </p:to>
                                    </p:set>
                                    <p:animEffect transition="in" filter="wipe(up)">
                                      <p:cBhvr>
                                        <p:cTn id="17" dur="500"/>
                                        <p:tgtEl>
                                          <p:spTgt spid="2826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82651"/>
                                        </p:tgtEl>
                                        <p:attrNameLst>
                                          <p:attrName>style.visibility</p:attrName>
                                        </p:attrNameLst>
                                      </p:cBhvr>
                                      <p:to>
                                        <p:strVal val="visible"/>
                                      </p:to>
                                    </p:set>
                                    <p:animEffect transition="in" filter="wipe(down)">
                                      <p:cBhvr>
                                        <p:cTn id="22" dur="500"/>
                                        <p:tgtEl>
                                          <p:spTgt spid="2826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82654"/>
                                        </p:tgtEl>
                                        <p:attrNameLst>
                                          <p:attrName>style.visibility</p:attrName>
                                        </p:attrNameLst>
                                      </p:cBhvr>
                                      <p:to>
                                        <p:strVal val="visible"/>
                                      </p:to>
                                    </p:set>
                                    <p:animEffect transition="in" filter="wipe(up)">
                                      <p:cBhvr>
                                        <p:cTn id="27" dur="500"/>
                                        <p:tgtEl>
                                          <p:spTgt spid="2826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82661"/>
                                        </p:tgtEl>
                                        <p:attrNameLst>
                                          <p:attrName>style.visibility</p:attrName>
                                        </p:attrNameLst>
                                      </p:cBhvr>
                                      <p:to>
                                        <p:strVal val="visible"/>
                                      </p:to>
                                    </p:set>
                                    <p:animEffect transition="in" filter="wipe(down)">
                                      <p:cBhvr>
                                        <p:cTn id="32" dur="500"/>
                                        <p:tgtEl>
                                          <p:spTgt spid="2826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2665"/>
                                        </p:tgtEl>
                                        <p:attrNameLst>
                                          <p:attrName>style.visibility</p:attrName>
                                        </p:attrNameLst>
                                      </p:cBhvr>
                                      <p:to>
                                        <p:strVal val="visible"/>
                                      </p:to>
                                    </p:set>
                                    <p:animEffect transition="in" filter="wipe(up)">
                                      <p:cBhvr>
                                        <p:cTn id="37" dur="500"/>
                                        <p:tgtEl>
                                          <p:spTgt spid="2826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2666"/>
                                        </p:tgtEl>
                                        <p:attrNameLst>
                                          <p:attrName>style.visibility</p:attrName>
                                        </p:attrNameLst>
                                      </p:cBhvr>
                                      <p:to>
                                        <p:strVal val="visible"/>
                                      </p:to>
                                    </p:set>
                                    <p:animEffect transition="in" filter="wipe(down)">
                                      <p:cBhvr>
                                        <p:cTn id="42" dur="500"/>
                                        <p:tgtEl>
                                          <p:spTgt spid="282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65" grpId="0" animBg="1"/>
      <p:bldP spid="2826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83651"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8365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686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687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655" name="Text Box 7"/>
          <p:cNvSpPr txBox="1">
            <a:spLocks noChangeArrowheads="1"/>
          </p:cNvSpPr>
          <p:nvPr/>
        </p:nvSpPr>
        <p:spPr bwMode="auto">
          <a:xfrm>
            <a:off x="611188" y="765175"/>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动能和势能</a:t>
            </a:r>
          </a:p>
        </p:txBody>
      </p:sp>
      <p:graphicFrame>
        <p:nvGraphicFramePr>
          <p:cNvPr id="283656" name="Object 8"/>
          <p:cNvGraphicFramePr>
            <a:graphicFrameLocks noChangeAspect="1"/>
          </p:cNvGraphicFramePr>
          <p:nvPr/>
        </p:nvGraphicFramePr>
        <p:xfrm>
          <a:off x="395288" y="1268413"/>
          <a:ext cx="8445500" cy="942975"/>
        </p:xfrm>
        <a:graphic>
          <a:graphicData uri="http://schemas.openxmlformats.org/presentationml/2006/ole">
            <mc:AlternateContent xmlns:mc="http://schemas.openxmlformats.org/markup-compatibility/2006">
              <mc:Choice xmlns:v="urn:schemas-microsoft-com:vml" Requires="v">
                <p:oleObj spid="_x0000_s36896" name="Equation" r:id="rId4" imgW="3543300" imgH="393700" progId="Equation.DSMT4">
                  <p:embed/>
                </p:oleObj>
              </mc:Choice>
              <mc:Fallback>
                <p:oleObj name="Equation" r:id="rId4" imgW="3543300" imgH="3937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268413"/>
                        <a:ext cx="8445500" cy="942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3657" name="Object 9"/>
          <p:cNvGraphicFramePr>
            <a:graphicFrameLocks noChangeAspect="1"/>
          </p:cNvGraphicFramePr>
          <p:nvPr/>
        </p:nvGraphicFramePr>
        <p:xfrm>
          <a:off x="468313" y="2205038"/>
          <a:ext cx="8302625" cy="669925"/>
        </p:xfrm>
        <a:graphic>
          <a:graphicData uri="http://schemas.openxmlformats.org/presentationml/2006/ole">
            <mc:AlternateContent xmlns:mc="http://schemas.openxmlformats.org/markup-compatibility/2006">
              <mc:Choice xmlns:v="urn:schemas-microsoft-com:vml" Requires="v">
                <p:oleObj spid="_x0000_s36897" name="Equation" r:id="rId6" imgW="3771900" imgH="279400" progId="Equation.DSMT4">
                  <p:embed/>
                </p:oleObj>
              </mc:Choice>
              <mc:Fallback>
                <p:oleObj name="Equation" r:id="rId6" imgW="3771900" imgH="2794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2205038"/>
                        <a:ext cx="8302625" cy="669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3658" name="Object 10"/>
          <p:cNvGraphicFramePr>
            <a:graphicFrameLocks noChangeAspect="1"/>
          </p:cNvGraphicFramePr>
          <p:nvPr/>
        </p:nvGraphicFramePr>
        <p:xfrm>
          <a:off x="971550" y="2924175"/>
          <a:ext cx="1735138" cy="495300"/>
        </p:xfrm>
        <a:graphic>
          <a:graphicData uri="http://schemas.openxmlformats.org/presentationml/2006/ole">
            <mc:AlternateContent xmlns:mc="http://schemas.openxmlformats.org/markup-compatibility/2006">
              <mc:Choice xmlns:v="urn:schemas-microsoft-com:vml" Requires="v">
                <p:oleObj spid="_x0000_s36898" name="Equation" r:id="rId8" imgW="621760" imgH="177646" progId="Equation.DSMT4">
                  <p:embed/>
                </p:oleObj>
              </mc:Choice>
              <mc:Fallback>
                <p:oleObj name="Equation" r:id="rId8" imgW="621760" imgH="177646"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2924175"/>
                        <a:ext cx="173513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659" name="Object 11"/>
          <p:cNvGraphicFramePr>
            <a:graphicFrameLocks noChangeAspect="1"/>
          </p:cNvGraphicFramePr>
          <p:nvPr/>
        </p:nvGraphicFramePr>
        <p:xfrm>
          <a:off x="539750" y="3644900"/>
          <a:ext cx="5181600" cy="2024063"/>
        </p:xfrm>
        <a:graphic>
          <a:graphicData uri="http://schemas.openxmlformats.org/presentationml/2006/ole">
            <mc:AlternateContent xmlns:mc="http://schemas.openxmlformats.org/markup-compatibility/2006">
              <mc:Choice xmlns:v="urn:schemas-microsoft-com:vml" Requires="v">
                <p:oleObj spid="_x0000_s36899" name="Equation" r:id="rId10" imgW="2286000" imgH="889000" progId="Equation.DSMT4">
                  <p:embed/>
                </p:oleObj>
              </mc:Choice>
              <mc:Fallback>
                <p:oleObj name="Equation" r:id="rId10" imgW="2286000" imgH="8890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3644900"/>
                        <a:ext cx="5181600" cy="2024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3655"/>
                                        </p:tgtEl>
                                        <p:attrNameLst>
                                          <p:attrName>style.visibility</p:attrName>
                                        </p:attrNameLst>
                                      </p:cBhvr>
                                      <p:to>
                                        <p:strVal val="visible"/>
                                      </p:to>
                                    </p:set>
                                    <p:animEffect transition="in" filter="checkerboard(across)">
                                      <p:cBhvr>
                                        <p:cTn id="7" dur="500"/>
                                        <p:tgtEl>
                                          <p:spTgt spid="283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6"/>
                                        </p:tgtEl>
                                        <p:attrNameLst>
                                          <p:attrName>style.visibility</p:attrName>
                                        </p:attrNameLst>
                                      </p:cBhvr>
                                      <p:to>
                                        <p:strVal val="visible"/>
                                      </p:to>
                                    </p:set>
                                    <p:animEffect transition="in" filter="dissolve">
                                      <p:cBhvr>
                                        <p:cTn id="12" dur="500"/>
                                        <p:tgtEl>
                                          <p:spTgt spid="2836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3657"/>
                                        </p:tgtEl>
                                        <p:attrNameLst>
                                          <p:attrName>style.visibility</p:attrName>
                                        </p:attrNameLst>
                                      </p:cBhvr>
                                      <p:to>
                                        <p:strVal val="visible"/>
                                      </p:to>
                                    </p:set>
                                    <p:animEffect transition="in" filter="dissolve">
                                      <p:cBhvr>
                                        <p:cTn id="17" dur="500"/>
                                        <p:tgtEl>
                                          <p:spTgt spid="2836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3658"/>
                                        </p:tgtEl>
                                        <p:attrNameLst>
                                          <p:attrName>style.visibility</p:attrName>
                                        </p:attrNameLst>
                                      </p:cBhvr>
                                      <p:to>
                                        <p:strVal val="visible"/>
                                      </p:to>
                                    </p:set>
                                    <p:animEffect transition="in" filter="dissolve">
                                      <p:cBhvr>
                                        <p:cTn id="22" dur="500"/>
                                        <p:tgtEl>
                                          <p:spTgt spid="2836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83659"/>
                                        </p:tgtEl>
                                        <p:attrNameLst>
                                          <p:attrName>style.visibility</p:attrName>
                                        </p:attrNameLst>
                                      </p:cBhvr>
                                      <p:to>
                                        <p:strVal val="visible"/>
                                      </p:to>
                                    </p:set>
                                    <p:animEffect transition="in" filter="dissolve">
                                      <p:cBhvr>
                                        <p:cTn id="27" dur="500"/>
                                        <p:tgtEl>
                                          <p:spTgt spid="283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722938" y="122238"/>
            <a:ext cx="3313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§5.3</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拉格朗日方程</a:t>
            </a:r>
          </a:p>
        </p:txBody>
      </p:sp>
      <p:sp>
        <p:nvSpPr>
          <p:cNvPr id="284675" name="Oval 3"/>
          <p:cNvSpPr>
            <a:spLocks noChangeArrowheads="1"/>
          </p:cNvSpPr>
          <p:nvPr/>
        </p:nvSpPr>
        <p:spPr bwMode="auto">
          <a:xfrm>
            <a:off x="5794375" y="620713"/>
            <a:ext cx="32416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8467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789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789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4679" name="Object 7"/>
          <p:cNvGraphicFramePr>
            <a:graphicFrameLocks noChangeAspect="1"/>
          </p:cNvGraphicFramePr>
          <p:nvPr/>
        </p:nvGraphicFramePr>
        <p:xfrm>
          <a:off x="1116013" y="981075"/>
          <a:ext cx="3048000" cy="1985963"/>
        </p:xfrm>
        <a:graphic>
          <a:graphicData uri="http://schemas.openxmlformats.org/presentationml/2006/ole">
            <mc:AlternateContent xmlns:mc="http://schemas.openxmlformats.org/markup-compatibility/2006">
              <mc:Choice xmlns:v="urn:schemas-microsoft-com:vml" Requires="v">
                <p:oleObj spid="_x0000_s37909" name="Equation" r:id="rId4" imgW="1485900" imgH="889000" progId="Equation.DSMT4">
                  <p:embed/>
                </p:oleObj>
              </mc:Choice>
              <mc:Fallback>
                <p:oleObj name="Equation" r:id="rId4" imgW="1485900" imgH="889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981075"/>
                        <a:ext cx="3048000" cy="1985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4680" name="Group 8"/>
          <p:cNvGrpSpPr>
            <a:grpSpLocks/>
          </p:cNvGrpSpPr>
          <p:nvPr/>
        </p:nvGrpSpPr>
        <p:grpSpPr bwMode="auto">
          <a:xfrm>
            <a:off x="755650" y="3429000"/>
            <a:ext cx="7426325" cy="1841500"/>
            <a:chOff x="384" y="2736"/>
            <a:chExt cx="4678" cy="1160"/>
          </a:xfrm>
        </p:grpSpPr>
        <p:graphicFrame>
          <p:nvGraphicFramePr>
            <p:cNvPr id="37897" name="Object 9"/>
            <p:cNvGraphicFramePr>
              <a:graphicFrameLocks noChangeAspect="1"/>
            </p:cNvGraphicFramePr>
            <p:nvPr/>
          </p:nvGraphicFramePr>
          <p:xfrm>
            <a:off x="384" y="3168"/>
            <a:ext cx="4678" cy="728"/>
          </p:xfrm>
          <a:graphic>
            <a:graphicData uri="http://schemas.openxmlformats.org/presentationml/2006/ole">
              <mc:AlternateContent xmlns:mc="http://schemas.openxmlformats.org/markup-compatibility/2006">
                <mc:Choice xmlns:v="urn:schemas-microsoft-com:vml" Requires="v">
                  <p:oleObj spid="_x0000_s37910" name="Equation" r:id="rId6" imgW="3276600" imgH="508000" progId="Equation.DSMT4">
                    <p:embed/>
                  </p:oleObj>
                </mc:Choice>
                <mc:Fallback>
                  <p:oleObj name="Equation" r:id="rId6" imgW="3276600" imgH="5080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3168"/>
                          <a:ext cx="4678" cy="7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8" name="Text Box 10"/>
            <p:cNvSpPr txBox="1">
              <a:spLocks noChangeArrowheads="1"/>
            </p:cNvSpPr>
            <p:nvPr/>
          </p:nvSpPr>
          <p:spPr bwMode="auto">
            <a:xfrm>
              <a:off x="384" y="27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运动微分方程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9"/>
                                        </p:tgtEl>
                                        <p:attrNameLst>
                                          <p:attrName>style.visibility</p:attrName>
                                        </p:attrNameLst>
                                      </p:cBhvr>
                                      <p:to>
                                        <p:strVal val="visible"/>
                                      </p:to>
                                    </p:set>
                                    <p:animEffect transition="in" filter="dissolve">
                                      <p:cBhvr>
                                        <p:cTn id="7" dur="500"/>
                                        <p:tgtEl>
                                          <p:spTgt spid="284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84680"/>
                                        </p:tgtEl>
                                        <p:attrNameLst>
                                          <p:attrName>style.visibility</p:attrName>
                                        </p:attrNameLst>
                                      </p:cBhvr>
                                      <p:to>
                                        <p:strVal val="visible"/>
                                      </p:to>
                                    </p:set>
                                    <p:animEffect transition="in" filter="barn(inHorizontal)">
                                      <p:cBhvr>
                                        <p:cTn id="12" dur="500"/>
                                        <p:tgtEl>
                                          <p:spTgt spid="28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346450" y="122238"/>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§5.4</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小振动</a:t>
            </a:r>
          </a:p>
        </p:txBody>
      </p:sp>
      <p:sp>
        <p:nvSpPr>
          <p:cNvPr id="300035" name="Oval 3"/>
          <p:cNvSpPr>
            <a:spLocks noChangeArrowheads="1"/>
          </p:cNvSpPr>
          <p:nvPr/>
        </p:nvSpPr>
        <p:spPr bwMode="auto">
          <a:xfrm>
            <a:off x="3417888" y="620713"/>
            <a:ext cx="21621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003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1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891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039" name="Rectangle 7"/>
          <p:cNvSpPr>
            <a:spLocks noChangeArrowheads="1"/>
          </p:cNvSpPr>
          <p:nvPr/>
        </p:nvSpPr>
        <p:spPr bwMode="auto">
          <a:xfrm>
            <a:off x="250825" y="908050"/>
            <a:ext cx="676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保守系在广义坐标系中的平衡方程</a:t>
            </a:r>
            <a:endParaRPr kumimoji="1" lang="zh-CN" altLang="en-US" sz="2800" b="1">
              <a:solidFill>
                <a:srgbClr val="CC0000"/>
              </a:solidFill>
            </a:endParaRPr>
          </a:p>
        </p:txBody>
      </p:sp>
      <p:grpSp>
        <p:nvGrpSpPr>
          <p:cNvPr id="300040" name="Group 8"/>
          <p:cNvGrpSpPr>
            <a:grpSpLocks/>
          </p:cNvGrpSpPr>
          <p:nvPr/>
        </p:nvGrpSpPr>
        <p:grpSpPr bwMode="auto">
          <a:xfrm>
            <a:off x="762000" y="1295400"/>
            <a:ext cx="7170738" cy="1217613"/>
            <a:chOff x="480" y="816"/>
            <a:chExt cx="4517" cy="767"/>
          </a:xfrm>
        </p:grpSpPr>
        <p:sp>
          <p:nvSpPr>
            <p:cNvPr id="38932" name="Text Box 9"/>
            <p:cNvSpPr txBox="1">
              <a:spLocks noChangeArrowheads="1"/>
            </p:cNvSpPr>
            <p:nvPr/>
          </p:nvSpPr>
          <p:spPr bwMode="auto">
            <a:xfrm>
              <a:off x="480" y="1056"/>
              <a:ext cx="2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广义坐标系中的平衡条件是</a:t>
              </a:r>
            </a:p>
          </p:txBody>
        </p:sp>
        <p:graphicFrame>
          <p:nvGraphicFramePr>
            <p:cNvPr id="38933" name="Object 10"/>
            <p:cNvGraphicFramePr>
              <a:graphicFrameLocks noChangeAspect="1"/>
            </p:cNvGraphicFramePr>
            <p:nvPr/>
          </p:nvGraphicFramePr>
          <p:xfrm>
            <a:off x="3408" y="816"/>
            <a:ext cx="1589" cy="767"/>
          </p:xfrm>
          <a:graphic>
            <a:graphicData uri="http://schemas.openxmlformats.org/presentationml/2006/ole">
              <mc:AlternateContent xmlns:mc="http://schemas.openxmlformats.org/markup-compatibility/2006">
                <mc:Choice xmlns:v="urn:schemas-microsoft-com:vml" Requires="v">
                  <p:oleObj spid="_x0000_s38954" name="Equation" r:id="rId4" imgW="863225" imgH="431613" progId="Equation.DSMT4">
                    <p:embed/>
                  </p:oleObj>
                </mc:Choice>
                <mc:Fallback>
                  <p:oleObj name="Equation" r:id="rId4" imgW="863225" imgH="431613"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816"/>
                          <a:ext cx="1589" cy="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0043" name="Group 11"/>
          <p:cNvGrpSpPr>
            <a:grpSpLocks/>
          </p:cNvGrpSpPr>
          <p:nvPr/>
        </p:nvGrpSpPr>
        <p:grpSpPr bwMode="auto">
          <a:xfrm>
            <a:off x="1116013" y="2565400"/>
            <a:ext cx="5484812" cy="1058863"/>
            <a:chOff x="624" y="1680"/>
            <a:chExt cx="3455" cy="667"/>
          </a:xfrm>
        </p:grpSpPr>
        <p:grpSp>
          <p:nvGrpSpPr>
            <p:cNvPr id="38928" name="Group 12"/>
            <p:cNvGrpSpPr>
              <a:grpSpLocks/>
            </p:cNvGrpSpPr>
            <p:nvPr/>
          </p:nvGrpSpPr>
          <p:grpSpPr bwMode="auto">
            <a:xfrm>
              <a:off x="1200" y="1680"/>
              <a:ext cx="2879" cy="667"/>
              <a:chOff x="624" y="1248"/>
              <a:chExt cx="2879" cy="667"/>
            </a:xfrm>
          </p:grpSpPr>
          <p:graphicFrame>
            <p:nvGraphicFramePr>
              <p:cNvPr id="38930" name="Object 13"/>
              <p:cNvGraphicFramePr>
                <a:graphicFrameLocks noChangeAspect="1"/>
              </p:cNvGraphicFramePr>
              <p:nvPr/>
            </p:nvGraphicFramePr>
            <p:xfrm>
              <a:off x="1419" y="1248"/>
              <a:ext cx="2084" cy="667"/>
            </p:xfrm>
            <a:graphic>
              <a:graphicData uri="http://schemas.openxmlformats.org/presentationml/2006/ole">
                <mc:AlternateContent xmlns:mc="http://schemas.openxmlformats.org/markup-compatibility/2006">
                  <mc:Choice xmlns:v="urn:schemas-microsoft-com:vml" Requires="v">
                    <p:oleObj spid="_x0000_s38955" name="Equation" r:id="rId6" imgW="1231366" imgH="444307" progId="Equation.DSMT4">
                      <p:embed/>
                    </p:oleObj>
                  </mc:Choice>
                  <mc:Fallback>
                    <p:oleObj name="Equation" r:id="rId6" imgW="1231366" imgH="444307"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 y="1248"/>
                            <a:ext cx="2084" cy="6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0046" name="Text Box 14"/>
              <p:cNvSpPr txBox="1">
                <a:spLocks noChangeArrowheads="1"/>
              </p:cNvSpPr>
              <p:nvPr/>
            </p:nvSpPr>
            <p:spPr bwMode="auto">
              <a:xfrm>
                <a:off x="624" y="1344"/>
                <a:ext cx="789"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800" b="1">
                    <a:solidFill>
                      <a:srgbClr val="1C1C1C"/>
                    </a:solidFill>
                    <a:effectLst>
                      <a:outerShdw blurRad="38100" dist="38100" dir="2700000" algn="tl">
                        <a:srgbClr val="C0C0C0"/>
                      </a:outerShdw>
                    </a:effectLst>
                    <a:latin typeface="Times New Roman" pitchFamily="18" charset="0"/>
                  </a:rPr>
                  <a:t>广义力</a:t>
                </a:r>
                <a:endParaRPr kumimoji="1" lang="zh-CN" altLang="en-US" sz="2800">
                  <a:solidFill>
                    <a:srgbClr val="1C1C1C"/>
                  </a:solidFill>
                  <a:latin typeface="Times New Roman" pitchFamily="18" charset="0"/>
                </a:endParaRPr>
              </a:p>
            </p:txBody>
          </p:sp>
        </p:grpSp>
        <p:sp>
          <p:nvSpPr>
            <p:cNvPr id="38929" name="AutoShape 15"/>
            <p:cNvSpPr>
              <a:spLocks noChangeArrowheads="1"/>
            </p:cNvSpPr>
            <p:nvPr/>
          </p:nvSpPr>
          <p:spPr bwMode="auto">
            <a:xfrm>
              <a:off x="624" y="1776"/>
              <a:ext cx="432" cy="306"/>
            </a:xfrm>
            <a:prstGeom prst="rightArrow">
              <a:avLst>
                <a:gd name="adj1" fmla="val 50000"/>
                <a:gd name="adj2" fmla="val 3529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0048" name="Group 16"/>
          <p:cNvGrpSpPr>
            <a:grpSpLocks/>
          </p:cNvGrpSpPr>
          <p:nvPr/>
        </p:nvGrpSpPr>
        <p:grpSpPr bwMode="auto">
          <a:xfrm>
            <a:off x="914400" y="3657600"/>
            <a:ext cx="7748588" cy="1217613"/>
            <a:chOff x="576" y="2304"/>
            <a:chExt cx="4881" cy="767"/>
          </a:xfrm>
        </p:grpSpPr>
        <p:sp>
          <p:nvSpPr>
            <p:cNvPr id="38926" name="Text Box 17"/>
            <p:cNvSpPr txBox="1">
              <a:spLocks noChangeArrowheads="1"/>
            </p:cNvSpPr>
            <p:nvPr/>
          </p:nvSpPr>
          <p:spPr bwMode="auto">
            <a:xfrm>
              <a:off x="576" y="2544"/>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若力是保守力，则</a:t>
              </a:r>
            </a:p>
          </p:txBody>
        </p:sp>
        <p:graphicFrame>
          <p:nvGraphicFramePr>
            <p:cNvPr id="38927" name="Object 18"/>
            <p:cNvGraphicFramePr>
              <a:graphicFrameLocks noChangeAspect="1"/>
            </p:cNvGraphicFramePr>
            <p:nvPr/>
          </p:nvGraphicFramePr>
          <p:xfrm>
            <a:off x="2256" y="2304"/>
            <a:ext cx="3201" cy="767"/>
          </p:xfrm>
          <a:graphic>
            <a:graphicData uri="http://schemas.openxmlformats.org/presentationml/2006/ole">
              <mc:AlternateContent xmlns:mc="http://schemas.openxmlformats.org/markup-compatibility/2006">
                <mc:Choice xmlns:v="urn:schemas-microsoft-com:vml" Requires="v">
                  <p:oleObj spid="_x0000_s38956" name="Equation" r:id="rId8" imgW="1739900" imgH="431800" progId="Equation.DSMT4">
                    <p:embed/>
                  </p:oleObj>
                </mc:Choice>
                <mc:Fallback>
                  <p:oleObj name="Equation" r:id="rId8" imgW="1739900" imgH="43180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2304"/>
                          <a:ext cx="3201" cy="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0051" name="Group 19"/>
          <p:cNvGrpSpPr>
            <a:grpSpLocks/>
          </p:cNvGrpSpPr>
          <p:nvPr/>
        </p:nvGrpSpPr>
        <p:grpSpPr bwMode="auto">
          <a:xfrm>
            <a:off x="755650" y="4797425"/>
            <a:ext cx="5381625" cy="1217613"/>
            <a:chOff x="470" y="3264"/>
            <a:chExt cx="3390" cy="767"/>
          </a:xfrm>
        </p:grpSpPr>
        <p:sp>
          <p:nvSpPr>
            <p:cNvPr id="38924" name="Text Box 20"/>
            <p:cNvSpPr txBox="1">
              <a:spLocks noChangeArrowheads="1"/>
            </p:cNvSpPr>
            <p:nvPr/>
          </p:nvSpPr>
          <p:spPr bwMode="auto">
            <a:xfrm>
              <a:off x="470" y="344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于是</a:t>
              </a:r>
            </a:p>
          </p:txBody>
        </p:sp>
        <p:graphicFrame>
          <p:nvGraphicFramePr>
            <p:cNvPr id="38925" name="Object 21"/>
            <p:cNvGraphicFramePr>
              <a:graphicFrameLocks noChangeAspect="1"/>
            </p:cNvGraphicFramePr>
            <p:nvPr/>
          </p:nvGraphicFramePr>
          <p:xfrm>
            <a:off x="1056" y="3264"/>
            <a:ext cx="2804" cy="767"/>
          </p:xfrm>
          <a:graphic>
            <a:graphicData uri="http://schemas.openxmlformats.org/presentationml/2006/ole">
              <mc:AlternateContent xmlns:mc="http://schemas.openxmlformats.org/markup-compatibility/2006">
                <mc:Choice xmlns:v="urn:schemas-microsoft-com:vml" Requires="v">
                  <p:oleObj spid="_x0000_s38957" name="Equation" r:id="rId10" imgW="1524000" imgH="431800" progId="Equation.DSMT4">
                    <p:embed/>
                  </p:oleObj>
                </mc:Choice>
                <mc:Fallback>
                  <p:oleObj name="Equation" r:id="rId10" imgW="1524000" imgH="43180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3264"/>
                          <a:ext cx="2804" cy="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9"/>
                                        </p:tgtEl>
                                        <p:attrNameLst>
                                          <p:attrName>style.visibility</p:attrName>
                                        </p:attrNameLst>
                                      </p:cBhvr>
                                      <p:to>
                                        <p:strVal val="visible"/>
                                      </p:to>
                                    </p:set>
                                    <p:animEffect transition="in" filter="wipe(left)">
                                      <p:cBhvr>
                                        <p:cTn id="7" dur="500"/>
                                        <p:tgtEl>
                                          <p:spTgt spid="300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0040"/>
                                        </p:tgtEl>
                                        <p:attrNameLst>
                                          <p:attrName>style.visibility</p:attrName>
                                        </p:attrNameLst>
                                      </p:cBhvr>
                                      <p:to>
                                        <p:strVal val="visible"/>
                                      </p:to>
                                    </p:set>
                                    <p:animEffect transition="in" filter="checkerboard(across)">
                                      <p:cBhvr>
                                        <p:cTn id="12" dur="500"/>
                                        <p:tgtEl>
                                          <p:spTgt spid="300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00043"/>
                                        </p:tgtEl>
                                        <p:attrNameLst>
                                          <p:attrName>style.visibility</p:attrName>
                                        </p:attrNameLst>
                                      </p:cBhvr>
                                      <p:to>
                                        <p:strVal val="visible"/>
                                      </p:to>
                                    </p:set>
                                    <p:animEffect transition="in" filter="randombar(horizontal)">
                                      <p:cBhvr>
                                        <p:cTn id="17" dur="500"/>
                                        <p:tgtEl>
                                          <p:spTgt spid="300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300048"/>
                                        </p:tgtEl>
                                        <p:attrNameLst>
                                          <p:attrName>style.visibility</p:attrName>
                                        </p:attrNameLst>
                                      </p:cBhvr>
                                      <p:to>
                                        <p:strVal val="visible"/>
                                      </p:to>
                                    </p:set>
                                    <p:animEffect transition="in" filter="barn(inHorizontal)">
                                      <p:cBhvr>
                                        <p:cTn id="22" dur="500"/>
                                        <p:tgtEl>
                                          <p:spTgt spid="3000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300051"/>
                                        </p:tgtEl>
                                        <p:attrNameLst>
                                          <p:attrName>style.visibility</p:attrName>
                                        </p:attrNameLst>
                                      </p:cBhvr>
                                      <p:to>
                                        <p:strVal val="visible"/>
                                      </p:to>
                                    </p:set>
                                    <p:animEffect transition="in" filter="barn(outHorizontal)">
                                      <p:cBhvr>
                                        <p:cTn id="27" dur="500"/>
                                        <p:tgtEl>
                                          <p:spTgt spid="30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731000" y="122238"/>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§5.4</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小振动</a:t>
            </a:r>
          </a:p>
        </p:txBody>
      </p:sp>
      <p:sp>
        <p:nvSpPr>
          <p:cNvPr id="301059" name="Oval 3"/>
          <p:cNvSpPr>
            <a:spLocks noChangeArrowheads="1"/>
          </p:cNvSpPr>
          <p:nvPr/>
        </p:nvSpPr>
        <p:spPr bwMode="auto">
          <a:xfrm>
            <a:off x="6802438" y="620713"/>
            <a:ext cx="21621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106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94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3994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63" name="Rectangle 7"/>
          <p:cNvSpPr>
            <a:spLocks noChangeArrowheads="1"/>
          </p:cNvSpPr>
          <p:nvPr/>
        </p:nvSpPr>
        <p:spPr bwMode="auto">
          <a:xfrm>
            <a:off x="250825" y="90805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多自由度力学体系的小振动</a:t>
            </a:r>
            <a:endParaRPr kumimoji="1" lang="zh-CN" altLang="en-US" sz="2800" b="1">
              <a:solidFill>
                <a:srgbClr val="CC0000"/>
              </a:solidFill>
            </a:endParaRPr>
          </a:p>
        </p:txBody>
      </p:sp>
      <p:sp>
        <p:nvSpPr>
          <p:cNvPr id="301064" name="Text Box 8"/>
          <p:cNvSpPr txBox="1">
            <a:spLocks noChangeArrowheads="1"/>
          </p:cNvSpPr>
          <p:nvPr/>
        </p:nvSpPr>
        <p:spPr bwMode="auto">
          <a:xfrm>
            <a:off x="684213" y="1593850"/>
            <a:ext cx="7537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en-US" altLang="zh-CN" sz="2400" b="1">
                <a:latin typeface="Times New Roman" pitchFamily="18" charset="0"/>
              </a:rPr>
              <a:t>        </a:t>
            </a:r>
            <a:r>
              <a:rPr kumimoji="1" lang="zh-CN" altLang="en-US" sz="2400" b="1">
                <a:latin typeface="Times New Roman" pitchFamily="18" charset="0"/>
              </a:rPr>
              <a:t>考虑一个完整、稳定、保守的力学体系在平衡位置</a:t>
            </a:r>
          </a:p>
          <a:p>
            <a:pPr eaLnBrk="1" fontAlgn="ctr" hangingPunct="1"/>
            <a:r>
              <a:rPr kumimoji="1" lang="zh-CN" altLang="en-US" sz="2400" b="1">
                <a:latin typeface="Times New Roman" pitchFamily="18" charset="0"/>
              </a:rPr>
              <a:t>附近的微小振动，设平衡位置的广义坐标为零，可以将</a:t>
            </a:r>
          </a:p>
          <a:p>
            <a:pPr eaLnBrk="1" fontAlgn="ctr" hangingPunct="1"/>
            <a:r>
              <a:rPr kumimoji="1" lang="zh-CN" altLang="en-US" sz="2400" b="1">
                <a:latin typeface="Times New Roman" pitchFamily="18" charset="0"/>
              </a:rPr>
              <a:t>势能展为泰勒级数</a:t>
            </a:r>
          </a:p>
        </p:txBody>
      </p:sp>
      <p:graphicFrame>
        <p:nvGraphicFramePr>
          <p:cNvPr id="301065" name="Object 9"/>
          <p:cNvGraphicFramePr>
            <a:graphicFrameLocks noChangeAspect="1"/>
          </p:cNvGraphicFramePr>
          <p:nvPr/>
        </p:nvGraphicFramePr>
        <p:xfrm>
          <a:off x="755650" y="2781300"/>
          <a:ext cx="7848600" cy="1325563"/>
        </p:xfrm>
        <a:graphic>
          <a:graphicData uri="http://schemas.openxmlformats.org/presentationml/2006/ole">
            <mc:AlternateContent xmlns:mc="http://schemas.openxmlformats.org/markup-compatibility/2006">
              <mc:Choice xmlns:v="urn:schemas-microsoft-com:vml" Requires="v">
                <p:oleObj spid="_x0000_s39967" name="Equation" r:id="rId4" imgW="3340100" imgH="584200" progId="Equation.DSMT4">
                  <p:embed/>
                </p:oleObj>
              </mc:Choice>
              <mc:Fallback>
                <p:oleObj name="Equation" r:id="rId4" imgW="3340100" imgH="584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781300"/>
                        <a:ext cx="7848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1066" name="Group 10"/>
          <p:cNvGrpSpPr>
            <a:grpSpLocks/>
          </p:cNvGrpSpPr>
          <p:nvPr/>
        </p:nvGrpSpPr>
        <p:grpSpPr bwMode="auto">
          <a:xfrm>
            <a:off x="755650" y="4076700"/>
            <a:ext cx="5678488" cy="1674813"/>
            <a:chOff x="470" y="2016"/>
            <a:chExt cx="3577" cy="1055"/>
          </a:xfrm>
        </p:grpSpPr>
        <p:graphicFrame>
          <p:nvGraphicFramePr>
            <p:cNvPr id="39947" name="Object 11"/>
            <p:cNvGraphicFramePr>
              <a:graphicFrameLocks noChangeAspect="1"/>
            </p:cNvGraphicFramePr>
            <p:nvPr/>
          </p:nvGraphicFramePr>
          <p:xfrm>
            <a:off x="1584" y="2304"/>
            <a:ext cx="958" cy="767"/>
          </p:xfrm>
          <a:graphic>
            <a:graphicData uri="http://schemas.openxmlformats.org/presentationml/2006/ole">
              <mc:AlternateContent xmlns:mc="http://schemas.openxmlformats.org/markup-compatibility/2006">
                <mc:Choice xmlns:v="urn:schemas-microsoft-com:vml" Requires="v">
                  <p:oleObj spid="_x0000_s39968" name="Equation" r:id="rId6" imgW="520474" imgH="431613" progId="Equation.DSMT4">
                    <p:embed/>
                  </p:oleObj>
                </mc:Choice>
                <mc:Fallback>
                  <p:oleObj name="Equation" r:id="rId6" imgW="520474" imgH="431613"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304"/>
                          <a:ext cx="958" cy="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8" name="Text Box 12"/>
            <p:cNvSpPr txBox="1">
              <a:spLocks noChangeArrowheads="1"/>
            </p:cNvSpPr>
            <p:nvPr/>
          </p:nvSpPr>
          <p:spPr bwMode="auto">
            <a:xfrm>
              <a:off x="470" y="205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取</a:t>
              </a:r>
            </a:p>
          </p:txBody>
        </p:sp>
        <p:graphicFrame>
          <p:nvGraphicFramePr>
            <p:cNvPr id="39949" name="Object 13"/>
            <p:cNvGraphicFramePr>
              <a:graphicFrameLocks noChangeAspect="1"/>
            </p:cNvGraphicFramePr>
            <p:nvPr/>
          </p:nvGraphicFramePr>
          <p:xfrm>
            <a:off x="864" y="2016"/>
            <a:ext cx="748" cy="406"/>
          </p:xfrm>
          <a:graphic>
            <a:graphicData uri="http://schemas.openxmlformats.org/presentationml/2006/ole">
              <mc:AlternateContent xmlns:mc="http://schemas.openxmlformats.org/markup-compatibility/2006">
                <mc:Choice xmlns:v="urn:schemas-microsoft-com:vml" Requires="v">
                  <p:oleObj spid="_x0000_s39969" name="Equation" r:id="rId8" imgW="406224" imgH="228501" progId="Equation.DSMT4">
                    <p:embed/>
                  </p:oleObj>
                </mc:Choice>
                <mc:Fallback>
                  <p:oleObj name="Equation" r:id="rId8" imgW="406224" imgH="228501"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 y="2016"/>
                          <a:ext cx="748"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Text Box 14"/>
            <p:cNvSpPr txBox="1">
              <a:spLocks noChangeArrowheads="1"/>
            </p:cNvSpPr>
            <p:nvPr/>
          </p:nvSpPr>
          <p:spPr bwMode="auto">
            <a:xfrm>
              <a:off x="480" y="254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对保守系</a:t>
              </a:r>
            </a:p>
          </p:txBody>
        </p:sp>
        <p:sp>
          <p:nvSpPr>
            <p:cNvPr id="39951" name="Text Box 15"/>
            <p:cNvSpPr txBox="1">
              <a:spLocks noChangeArrowheads="1"/>
            </p:cNvSpPr>
            <p:nvPr/>
          </p:nvSpPr>
          <p:spPr bwMode="auto">
            <a:xfrm>
              <a:off x="2966" y="248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略去高级项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63"/>
                                        </p:tgtEl>
                                        <p:attrNameLst>
                                          <p:attrName>style.visibility</p:attrName>
                                        </p:attrNameLst>
                                      </p:cBhvr>
                                      <p:to>
                                        <p:strVal val="visible"/>
                                      </p:to>
                                    </p:set>
                                    <p:animEffect transition="in" filter="wipe(left)">
                                      <p:cBhvr>
                                        <p:cTn id="7" dur="500"/>
                                        <p:tgtEl>
                                          <p:spTgt spid="301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1064"/>
                                        </p:tgtEl>
                                        <p:attrNameLst>
                                          <p:attrName>style.visibility</p:attrName>
                                        </p:attrNameLst>
                                      </p:cBhvr>
                                      <p:to>
                                        <p:strVal val="visible"/>
                                      </p:to>
                                    </p:set>
                                    <p:animEffect transition="in" filter="checkerboard(across)">
                                      <p:cBhvr>
                                        <p:cTn id="12" dur="500"/>
                                        <p:tgtEl>
                                          <p:spTgt spid="301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01065"/>
                                        </p:tgtEl>
                                        <p:attrNameLst>
                                          <p:attrName>style.visibility</p:attrName>
                                        </p:attrNameLst>
                                      </p:cBhvr>
                                      <p:to>
                                        <p:strVal val="visible"/>
                                      </p:to>
                                    </p:set>
                                    <p:animEffect transition="in" filter="dissolve">
                                      <p:cBhvr>
                                        <p:cTn id="17" dur="500"/>
                                        <p:tgtEl>
                                          <p:spTgt spid="3010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01066"/>
                                        </p:tgtEl>
                                        <p:attrNameLst>
                                          <p:attrName>style.visibility</p:attrName>
                                        </p:attrNameLst>
                                      </p:cBhvr>
                                      <p:to>
                                        <p:strVal val="visible"/>
                                      </p:to>
                                    </p:set>
                                    <p:animEffect transition="in" filter="randombar(horizontal)">
                                      <p:cBhvr>
                                        <p:cTn id="22" dur="500"/>
                                        <p:tgtEl>
                                          <p:spTgt spid="30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3" grpId="0" autoUpdateAnimBg="0"/>
      <p:bldP spid="30106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731000" y="122238"/>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§5.4</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小振动</a:t>
            </a:r>
          </a:p>
        </p:txBody>
      </p:sp>
      <p:sp>
        <p:nvSpPr>
          <p:cNvPr id="302083" name="Oval 3"/>
          <p:cNvSpPr>
            <a:spLocks noChangeArrowheads="1"/>
          </p:cNvSpPr>
          <p:nvPr/>
        </p:nvSpPr>
        <p:spPr bwMode="auto">
          <a:xfrm>
            <a:off x="6802438" y="620713"/>
            <a:ext cx="21621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208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096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096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2096" name="Object 16"/>
          <p:cNvGraphicFramePr>
            <a:graphicFrameLocks noChangeAspect="1"/>
          </p:cNvGraphicFramePr>
          <p:nvPr/>
        </p:nvGraphicFramePr>
        <p:xfrm>
          <a:off x="827088" y="692150"/>
          <a:ext cx="6553200" cy="1325563"/>
        </p:xfrm>
        <a:graphic>
          <a:graphicData uri="http://schemas.openxmlformats.org/presentationml/2006/ole">
            <mc:AlternateContent xmlns:mc="http://schemas.openxmlformats.org/markup-compatibility/2006">
              <mc:Choice xmlns:v="urn:schemas-microsoft-com:vml" Requires="v">
                <p:oleObj spid="_x0000_s41005" name="Equation" r:id="rId4" imgW="2501900" imgH="584200" progId="Equation.DSMT4">
                  <p:embed/>
                </p:oleObj>
              </mc:Choice>
              <mc:Fallback>
                <p:oleObj name="Equation" r:id="rId4" imgW="2501900" imgH="5842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692150"/>
                        <a:ext cx="65532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2097" name="Group 17"/>
          <p:cNvGrpSpPr>
            <a:grpSpLocks/>
          </p:cNvGrpSpPr>
          <p:nvPr/>
        </p:nvGrpSpPr>
        <p:grpSpPr bwMode="auto">
          <a:xfrm>
            <a:off x="684213" y="2060575"/>
            <a:ext cx="7881937" cy="1841500"/>
            <a:chOff x="374" y="274"/>
            <a:chExt cx="4965" cy="1160"/>
          </a:xfrm>
        </p:grpSpPr>
        <p:sp>
          <p:nvSpPr>
            <p:cNvPr id="40976" name="Text Box 18"/>
            <p:cNvSpPr txBox="1">
              <a:spLocks noChangeArrowheads="1"/>
            </p:cNvSpPr>
            <p:nvPr/>
          </p:nvSpPr>
          <p:spPr bwMode="auto">
            <a:xfrm>
              <a:off x="374" y="274"/>
              <a:ext cx="3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在稳定约束下，动能只是速度的二次函数</a:t>
              </a:r>
            </a:p>
          </p:txBody>
        </p:sp>
        <p:graphicFrame>
          <p:nvGraphicFramePr>
            <p:cNvPr id="40977" name="Object 19"/>
            <p:cNvGraphicFramePr>
              <a:graphicFrameLocks noChangeAspect="1"/>
            </p:cNvGraphicFramePr>
            <p:nvPr/>
          </p:nvGraphicFramePr>
          <p:xfrm>
            <a:off x="480" y="624"/>
            <a:ext cx="1749" cy="810"/>
          </p:xfrm>
          <a:graphic>
            <a:graphicData uri="http://schemas.openxmlformats.org/presentationml/2006/ole">
              <mc:AlternateContent xmlns:mc="http://schemas.openxmlformats.org/markup-compatibility/2006">
                <mc:Choice xmlns:v="urn:schemas-microsoft-com:vml" Requires="v">
                  <p:oleObj spid="_x0000_s41006" name="Equation" r:id="rId6" imgW="1091726" imgH="533169" progId="Equation.DSMT4">
                    <p:embed/>
                  </p:oleObj>
                </mc:Choice>
                <mc:Fallback>
                  <p:oleObj name="Equation" r:id="rId6" imgW="1091726" imgH="533169"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624"/>
                          <a:ext cx="1749" cy="8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78" name="Object 20"/>
            <p:cNvGraphicFramePr>
              <a:graphicFrameLocks noChangeAspect="1"/>
            </p:cNvGraphicFramePr>
            <p:nvPr/>
          </p:nvGraphicFramePr>
          <p:xfrm>
            <a:off x="3264" y="624"/>
            <a:ext cx="2075" cy="695"/>
          </p:xfrm>
          <a:graphic>
            <a:graphicData uri="http://schemas.openxmlformats.org/presentationml/2006/ole">
              <mc:AlternateContent xmlns:mc="http://schemas.openxmlformats.org/markup-compatibility/2006">
                <mc:Choice xmlns:v="urn:schemas-microsoft-com:vml" Requires="v">
                  <p:oleObj spid="_x0000_s41007" name="Equation" r:id="rId8" imgW="1295400" imgH="457200" progId="Equation.DSMT4">
                    <p:embed/>
                  </p:oleObj>
                </mc:Choice>
                <mc:Fallback>
                  <p:oleObj name="Equation" r:id="rId8" imgW="1295400" imgH="4572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624"/>
                          <a:ext cx="2075" cy="6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9" name="Text Box 21"/>
            <p:cNvSpPr txBox="1">
              <a:spLocks noChangeArrowheads="1"/>
            </p:cNvSpPr>
            <p:nvPr/>
          </p:nvSpPr>
          <p:spPr bwMode="auto">
            <a:xfrm>
              <a:off x="2496" y="81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其中</a:t>
              </a:r>
            </a:p>
          </p:txBody>
        </p:sp>
      </p:grpSp>
      <p:grpSp>
        <p:nvGrpSpPr>
          <p:cNvPr id="302102" name="Group 22"/>
          <p:cNvGrpSpPr>
            <a:grpSpLocks/>
          </p:cNvGrpSpPr>
          <p:nvPr/>
        </p:nvGrpSpPr>
        <p:grpSpPr bwMode="auto">
          <a:xfrm>
            <a:off x="684213" y="3789363"/>
            <a:ext cx="5730875" cy="1720850"/>
            <a:chOff x="470" y="1522"/>
            <a:chExt cx="3610" cy="1084"/>
          </a:xfrm>
        </p:grpSpPr>
        <p:sp>
          <p:nvSpPr>
            <p:cNvPr id="40974" name="Text Box 23"/>
            <p:cNvSpPr txBox="1">
              <a:spLocks noChangeArrowheads="1"/>
            </p:cNvSpPr>
            <p:nvPr/>
          </p:nvSpPr>
          <p:spPr bwMode="auto">
            <a:xfrm>
              <a:off x="470" y="1522"/>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也展开为泰勒级数</a:t>
              </a:r>
            </a:p>
          </p:txBody>
        </p:sp>
        <p:graphicFrame>
          <p:nvGraphicFramePr>
            <p:cNvPr id="40975" name="Object 24"/>
            <p:cNvGraphicFramePr>
              <a:graphicFrameLocks noChangeAspect="1"/>
            </p:cNvGraphicFramePr>
            <p:nvPr/>
          </p:nvGraphicFramePr>
          <p:xfrm>
            <a:off x="480" y="1872"/>
            <a:ext cx="3600" cy="734"/>
          </p:xfrm>
          <a:graphic>
            <a:graphicData uri="http://schemas.openxmlformats.org/presentationml/2006/ole">
              <mc:AlternateContent xmlns:mc="http://schemas.openxmlformats.org/markup-compatibility/2006">
                <mc:Choice xmlns:v="urn:schemas-microsoft-com:vml" Requires="v">
                  <p:oleObj spid="_x0000_s41008" name="Equation" r:id="rId10" imgW="2247900" imgH="482600" progId="Equation.DSMT4">
                    <p:embed/>
                  </p:oleObj>
                </mc:Choice>
                <mc:Fallback>
                  <p:oleObj name="Equation" r:id="rId10" imgW="2247900" imgH="48260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 y="1872"/>
                          <a:ext cx="3600" cy="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02105" name="Group 25"/>
          <p:cNvGrpSpPr>
            <a:grpSpLocks/>
          </p:cNvGrpSpPr>
          <p:nvPr/>
        </p:nvGrpSpPr>
        <p:grpSpPr bwMode="auto">
          <a:xfrm>
            <a:off x="755650" y="5589588"/>
            <a:ext cx="4014788" cy="582612"/>
            <a:chOff x="566" y="2688"/>
            <a:chExt cx="2529" cy="367"/>
          </a:xfrm>
        </p:grpSpPr>
        <p:sp>
          <p:nvSpPr>
            <p:cNvPr id="40971" name="Text Box 26"/>
            <p:cNvSpPr txBox="1">
              <a:spLocks noChangeArrowheads="1"/>
            </p:cNvSpPr>
            <p:nvPr/>
          </p:nvSpPr>
          <p:spPr bwMode="auto">
            <a:xfrm>
              <a:off x="566" y="2722"/>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只取第一项，则</a:t>
              </a:r>
            </a:p>
          </p:txBody>
        </p:sp>
        <p:graphicFrame>
          <p:nvGraphicFramePr>
            <p:cNvPr id="40972" name="Object 27"/>
            <p:cNvGraphicFramePr>
              <a:graphicFrameLocks noChangeAspect="1"/>
            </p:cNvGraphicFramePr>
            <p:nvPr/>
          </p:nvGraphicFramePr>
          <p:xfrm>
            <a:off x="2016" y="2688"/>
            <a:ext cx="386" cy="367"/>
          </p:xfrm>
          <a:graphic>
            <a:graphicData uri="http://schemas.openxmlformats.org/presentationml/2006/ole">
              <mc:AlternateContent xmlns:mc="http://schemas.openxmlformats.org/markup-compatibility/2006">
                <mc:Choice xmlns:v="urn:schemas-microsoft-com:vml" Requires="v">
                  <p:oleObj spid="_x0000_s41009" name="Equation" r:id="rId12" imgW="241195" imgH="241195" progId="Equation.DSMT4">
                    <p:embed/>
                  </p:oleObj>
                </mc:Choice>
                <mc:Fallback>
                  <p:oleObj name="Equation" r:id="rId12" imgW="241195" imgH="241195"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6" y="2688"/>
                          <a:ext cx="386" cy="36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3" name="Text Box 28"/>
            <p:cNvSpPr txBox="1">
              <a:spLocks noChangeArrowheads="1"/>
            </p:cNvSpPr>
            <p:nvPr/>
          </p:nvSpPr>
          <p:spPr bwMode="auto">
            <a:xfrm>
              <a:off x="2400" y="273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为常量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2096"/>
                                        </p:tgtEl>
                                        <p:attrNameLst>
                                          <p:attrName>style.visibility</p:attrName>
                                        </p:attrNameLst>
                                      </p:cBhvr>
                                      <p:to>
                                        <p:strVal val="visible"/>
                                      </p:to>
                                    </p:set>
                                    <p:animEffect transition="in" filter="dissolve">
                                      <p:cBhvr>
                                        <p:cTn id="7" dur="500"/>
                                        <p:tgtEl>
                                          <p:spTgt spid="302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2097"/>
                                        </p:tgtEl>
                                        <p:attrNameLst>
                                          <p:attrName>style.visibility</p:attrName>
                                        </p:attrNameLst>
                                      </p:cBhvr>
                                      <p:to>
                                        <p:strVal val="visible"/>
                                      </p:to>
                                    </p:set>
                                    <p:animEffect transition="in" filter="blinds(horizontal)">
                                      <p:cBhvr>
                                        <p:cTn id="12" dur="500"/>
                                        <p:tgtEl>
                                          <p:spTgt spid="3020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2102"/>
                                        </p:tgtEl>
                                        <p:attrNameLst>
                                          <p:attrName>style.visibility</p:attrName>
                                        </p:attrNameLst>
                                      </p:cBhvr>
                                      <p:to>
                                        <p:strVal val="visible"/>
                                      </p:to>
                                    </p:set>
                                    <p:animEffect transition="in" filter="checkerboard(across)">
                                      <p:cBhvr>
                                        <p:cTn id="17" dur="500"/>
                                        <p:tgtEl>
                                          <p:spTgt spid="3021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02105"/>
                                        </p:tgtEl>
                                        <p:attrNameLst>
                                          <p:attrName>style.visibility</p:attrName>
                                        </p:attrNameLst>
                                      </p:cBhvr>
                                      <p:to>
                                        <p:strVal val="visible"/>
                                      </p:to>
                                    </p:set>
                                    <p:animEffect transition="in" filter="randombar(horizontal)">
                                      <p:cBhvr>
                                        <p:cTn id="22" dur="500"/>
                                        <p:tgtEl>
                                          <p:spTgt spid="30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64163" y="122238"/>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§5.1</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约束与广义坐标</a:t>
            </a:r>
          </a:p>
        </p:txBody>
      </p:sp>
      <p:sp>
        <p:nvSpPr>
          <p:cNvPr id="3" name="Oval 3"/>
          <p:cNvSpPr>
            <a:spLocks noChangeArrowheads="1"/>
          </p:cNvSpPr>
          <p:nvPr/>
        </p:nvSpPr>
        <p:spPr bwMode="auto">
          <a:xfrm>
            <a:off x="5435600" y="620713"/>
            <a:ext cx="36004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3"/>
          <p:cNvSpPr>
            <a:spLocks noChangeArrowheads="1"/>
          </p:cNvSpPr>
          <p:nvPr/>
        </p:nvSpPr>
        <p:spPr bwMode="auto">
          <a:xfrm>
            <a:off x="323528" y="795262"/>
            <a:ext cx="7545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b="1" dirty="0">
                <a:solidFill>
                  <a:srgbClr val="3333FF"/>
                </a:solidFill>
                <a:ea typeface="黑体" pitchFamily="49" charset="-122"/>
              </a:rPr>
              <a:t>2</a:t>
            </a:r>
            <a:r>
              <a:rPr lang="zh-CN" altLang="en-US" sz="2400" b="1" dirty="0">
                <a:solidFill>
                  <a:srgbClr val="3333FF"/>
                </a:solidFill>
                <a:ea typeface="黑体" pitchFamily="49" charset="-122"/>
              </a:rPr>
              <a:t>、广义坐标</a:t>
            </a:r>
            <a:r>
              <a:rPr lang="en-US" altLang="zh-CN" sz="2400" b="1" dirty="0">
                <a:solidFill>
                  <a:srgbClr val="000000"/>
                </a:solidFill>
                <a:ea typeface="黑体" pitchFamily="49" charset="-122"/>
              </a:rPr>
              <a:t>:  </a:t>
            </a:r>
            <a:r>
              <a:rPr lang="zh-CN" altLang="en-US" sz="2400" b="1" dirty="0">
                <a:solidFill>
                  <a:srgbClr val="000000"/>
                </a:solidFill>
                <a:ea typeface="黑体" pitchFamily="49" charset="-122"/>
              </a:rPr>
              <a:t>确定力学体系空间位置的一组独立坐标</a:t>
            </a:r>
            <a:endParaRPr lang="zh-CN" altLang="en-US" sz="2400" dirty="0">
              <a:solidFill>
                <a:srgbClr val="000000"/>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850356765"/>
              </p:ext>
            </p:extLst>
          </p:nvPr>
        </p:nvGraphicFramePr>
        <p:xfrm>
          <a:off x="1191890" y="2152426"/>
          <a:ext cx="4572000" cy="1857375"/>
        </p:xfrm>
        <a:graphic>
          <a:graphicData uri="http://schemas.openxmlformats.org/presentationml/2006/ole">
            <mc:AlternateContent xmlns:mc="http://schemas.openxmlformats.org/markup-compatibility/2006">
              <mc:Choice xmlns:v="urn:schemas-microsoft-com:vml" Requires="v">
                <p:oleObj spid="_x0000_s89110" name="Equation" r:id="rId4" imgW="1434960" imgH="711000" progId="Equation.DSMT4">
                  <p:embed/>
                </p:oleObj>
              </mc:Choice>
              <mc:Fallback>
                <p:oleObj name="Equation" r:id="rId4" imgW="143496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890" y="2152426"/>
                        <a:ext cx="4572000"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7"/>
          <p:cNvGrpSpPr>
            <a:grpSpLocks/>
          </p:cNvGrpSpPr>
          <p:nvPr/>
        </p:nvGrpSpPr>
        <p:grpSpPr bwMode="auto">
          <a:xfrm>
            <a:off x="1039490" y="1379315"/>
            <a:ext cx="4865688" cy="473076"/>
            <a:chOff x="204" y="594"/>
            <a:chExt cx="3065" cy="298"/>
          </a:xfrm>
        </p:grpSpPr>
        <p:graphicFrame>
          <p:nvGraphicFramePr>
            <p:cNvPr id="14" name="Object 10"/>
            <p:cNvGraphicFramePr>
              <a:graphicFrameLocks noChangeAspect="1"/>
            </p:cNvGraphicFramePr>
            <p:nvPr>
              <p:extLst>
                <p:ext uri="{D42A27DB-BD31-4B8C-83A1-F6EECF244321}">
                  <p14:modId xmlns:p14="http://schemas.microsoft.com/office/powerpoint/2010/main" val="2988122798"/>
                </p:ext>
              </p:extLst>
            </p:nvPr>
          </p:nvGraphicFramePr>
          <p:xfrm>
            <a:off x="1790" y="594"/>
            <a:ext cx="1040" cy="298"/>
          </p:xfrm>
          <a:graphic>
            <a:graphicData uri="http://schemas.openxmlformats.org/presentationml/2006/ole">
              <mc:AlternateContent xmlns:mc="http://schemas.openxmlformats.org/markup-compatibility/2006">
                <mc:Choice xmlns:v="urn:schemas-microsoft-com:vml" Requires="v">
                  <p:oleObj spid="_x0000_s89111" name="公式" r:id="rId6" imgW="660113" imgH="177723" progId="Equation.3">
                    <p:embed/>
                  </p:oleObj>
                </mc:Choice>
                <mc:Fallback>
                  <p:oleObj name="公式" r:id="rId6" imgW="660113"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 y="594"/>
                          <a:ext cx="1040" cy="298"/>
                        </a:xfrm>
                        <a:prstGeom prst="rect">
                          <a:avLst/>
                        </a:prstGeom>
                        <a:noFill/>
                      </p:spPr>
                    </p:pic>
                  </p:oleObj>
                </mc:Fallback>
              </mc:AlternateContent>
            </a:graphicData>
          </a:graphic>
        </p:graphicFrame>
        <p:sp>
          <p:nvSpPr>
            <p:cNvPr id="15" name="Rectangle 9"/>
            <p:cNvSpPr>
              <a:spLocks noChangeArrowheads="1"/>
            </p:cNvSpPr>
            <p:nvPr/>
          </p:nvSpPr>
          <p:spPr bwMode="auto">
            <a:xfrm>
              <a:off x="2853" y="598"/>
              <a:ext cx="4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dirty="0" smtClean="0">
                  <a:solidFill>
                    <a:srgbClr val="000000"/>
                  </a:solidFill>
                  <a:ea typeface="黑体" pitchFamily="49" charset="-122"/>
                </a:rPr>
                <a:t>个</a:t>
              </a:r>
              <a:r>
                <a:rPr lang="en-US" altLang="zh-CN" sz="2400" b="1" dirty="0" smtClean="0">
                  <a:solidFill>
                    <a:srgbClr val="000000"/>
                  </a:solidFill>
                  <a:ea typeface="黑体" pitchFamily="49" charset="-122"/>
                </a:rPr>
                <a:t>)</a:t>
              </a:r>
              <a:endParaRPr lang="en-US" altLang="zh-CN" dirty="0"/>
            </a:p>
          </p:txBody>
        </p:sp>
        <p:sp>
          <p:nvSpPr>
            <p:cNvPr id="16" name="Rectangle 8"/>
            <p:cNvSpPr>
              <a:spLocks noChangeArrowheads="1"/>
            </p:cNvSpPr>
            <p:nvPr/>
          </p:nvSpPr>
          <p:spPr bwMode="auto">
            <a:xfrm>
              <a:off x="204" y="601"/>
              <a:ext cx="15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rgbClr val="000000"/>
                  </a:solidFill>
                  <a:ea typeface="黑体" pitchFamily="49" charset="-122"/>
                </a:rPr>
                <a:t>(</a:t>
              </a:r>
              <a:r>
                <a:rPr lang="zh-CN" altLang="en-US" sz="2400" b="1" dirty="0">
                  <a:solidFill>
                    <a:srgbClr val="000000"/>
                  </a:solidFill>
                  <a:ea typeface="黑体" pitchFamily="49" charset="-122"/>
                </a:rPr>
                <a:t>几何约束时：有</a:t>
              </a:r>
              <a:endParaRPr lang="zh-CN" altLang="en-US" sz="2400" dirty="0">
                <a:solidFill>
                  <a:srgbClr val="000000"/>
                </a:solidFill>
              </a:endParaRPr>
            </a:p>
          </p:txBody>
        </p:sp>
      </p:grpSp>
      <p:grpSp>
        <p:nvGrpSpPr>
          <p:cNvPr id="17" name="Group 2"/>
          <p:cNvGrpSpPr>
            <a:grpSpLocks/>
          </p:cNvGrpSpPr>
          <p:nvPr/>
        </p:nvGrpSpPr>
        <p:grpSpPr bwMode="auto">
          <a:xfrm>
            <a:off x="1691953" y="5259160"/>
            <a:ext cx="5835650" cy="549275"/>
            <a:chOff x="589" y="2877"/>
            <a:chExt cx="3676" cy="346"/>
          </a:xfrm>
        </p:grpSpPr>
        <p:sp>
          <p:nvSpPr>
            <p:cNvPr id="18" name="Rectangle 5"/>
            <p:cNvSpPr>
              <a:spLocks noChangeArrowheads="1"/>
            </p:cNvSpPr>
            <p:nvPr/>
          </p:nvSpPr>
          <p:spPr bwMode="auto">
            <a:xfrm>
              <a:off x="589" y="2893"/>
              <a:ext cx="4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solidFill>
                    <a:srgbClr val="000000"/>
                  </a:solidFill>
                  <a:ea typeface="黑体" pitchFamily="49" charset="-122"/>
                </a:rPr>
                <a:t>则：</a:t>
              </a:r>
              <a:r>
                <a:rPr lang="zh-CN" altLang="en-US" sz="2800" b="1" dirty="0">
                  <a:ea typeface="黑体" pitchFamily="49" charset="-122"/>
                </a:rPr>
                <a:t>  </a:t>
              </a:r>
              <a:endParaRPr lang="zh-CN" altLang="en-US" dirty="0"/>
            </a:p>
          </p:txBody>
        </p:sp>
        <p:graphicFrame>
          <p:nvGraphicFramePr>
            <p:cNvPr id="19" name="Object 4"/>
            <p:cNvGraphicFramePr>
              <a:graphicFrameLocks noChangeAspect="1"/>
            </p:cNvGraphicFramePr>
            <p:nvPr>
              <p:extLst>
                <p:ext uri="{D42A27DB-BD31-4B8C-83A1-F6EECF244321}">
                  <p14:modId xmlns:p14="http://schemas.microsoft.com/office/powerpoint/2010/main" val="1953509977"/>
                </p:ext>
              </p:extLst>
            </p:nvPr>
          </p:nvGraphicFramePr>
          <p:xfrm>
            <a:off x="1013" y="2877"/>
            <a:ext cx="1187" cy="342"/>
          </p:xfrm>
          <a:graphic>
            <a:graphicData uri="http://schemas.openxmlformats.org/presentationml/2006/ole">
              <mc:AlternateContent xmlns:mc="http://schemas.openxmlformats.org/markup-compatibility/2006">
                <mc:Choice xmlns:v="urn:schemas-microsoft-com:vml" Requires="v">
                  <p:oleObj spid="_x0000_s89112" name="公式" r:id="rId8" imgW="710891" imgH="203112" progId="Equation.3">
                    <p:embed/>
                  </p:oleObj>
                </mc:Choice>
                <mc:Fallback>
                  <p:oleObj name="公式" r:id="rId8" imgW="710891"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3" y="2877"/>
                          <a:ext cx="1187" cy="342"/>
                        </a:xfrm>
                        <a:prstGeom prst="rect">
                          <a:avLst/>
                        </a:prstGeom>
                        <a:noFill/>
                      </p:spPr>
                    </p:pic>
                  </p:oleObj>
                </mc:Fallback>
              </mc:AlternateContent>
            </a:graphicData>
          </a:graphic>
        </p:graphicFrame>
        <p:sp>
          <p:nvSpPr>
            <p:cNvPr id="20" name="Rectangle 3"/>
            <p:cNvSpPr>
              <a:spLocks noChangeArrowheads="1"/>
            </p:cNvSpPr>
            <p:nvPr/>
          </p:nvSpPr>
          <p:spPr bwMode="auto">
            <a:xfrm>
              <a:off x="2200" y="2905"/>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dirty="0">
                  <a:solidFill>
                    <a:srgbClr val="000000"/>
                  </a:solidFill>
                  <a:ea typeface="黑体" pitchFamily="49" charset="-122"/>
                </a:rPr>
                <a:t>称为拉格朗日</a:t>
              </a:r>
              <a:r>
                <a:rPr lang="zh-CN" altLang="en-US" sz="2400" b="1" dirty="0" smtClean="0">
                  <a:solidFill>
                    <a:srgbClr val="FF0000"/>
                  </a:solidFill>
                  <a:ea typeface="黑体" pitchFamily="49" charset="-122"/>
                </a:rPr>
                <a:t>广义坐标</a:t>
              </a:r>
              <a:endParaRPr lang="en-US" altLang="zh-CN" sz="2400" dirty="0"/>
            </a:p>
          </p:txBody>
        </p:sp>
      </p:grpSp>
      <p:graphicFrame>
        <p:nvGraphicFramePr>
          <p:cNvPr id="21" name="Object 15"/>
          <p:cNvGraphicFramePr>
            <a:graphicFrameLocks noChangeAspect="1"/>
          </p:cNvGraphicFramePr>
          <p:nvPr>
            <p:extLst>
              <p:ext uri="{D42A27DB-BD31-4B8C-83A1-F6EECF244321}">
                <p14:modId xmlns:p14="http://schemas.microsoft.com/office/powerpoint/2010/main" val="4250023801"/>
              </p:ext>
            </p:extLst>
          </p:nvPr>
        </p:nvGraphicFramePr>
        <p:xfrm>
          <a:off x="1268090" y="4286026"/>
          <a:ext cx="6781800" cy="663575"/>
        </p:xfrm>
        <a:graphic>
          <a:graphicData uri="http://schemas.openxmlformats.org/presentationml/2006/ole">
            <mc:AlternateContent xmlns:mc="http://schemas.openxmlformats.org/markup-compatibility/2006">
              <mc:Choice xmlns:v="urn:schemas-microsoft-com:vml" Requires="v">
                <p:oleObj spid="_x0000_s89113" name="Equation" r:id="rId10" imgW="2895480" imgH="253800" progId="Equation.DSMT4">
                  <p:embed/>
                </p:oleObj>
              </mc:Choice>
              <mc:Fallback>
                <p:oleObj name="Equation" r:id="rId10" imgW="289548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8090" y="4286026"/>
                        <a:ext cx="67818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796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to="" calcmode="lin" valueType="num">
                                      <p:cBhvr>
                                        <p:cTn id="7" dur="1" fill="hold"/>
                                        <p:tgtEl>
                                          <p:spTgt spid="1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to="" calcmode="lin" valueType="num">
                                      <p:cBhvr>
                                        <p:cTn id="12" dur="1" fill="hold"/>
                                        <p:tgtEl>
                                          <p:spTgt spid="2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to="" calcmode="lin" valueType="num">
                                      <p:cBhvr>
                                        <p:cTn id="17" dur="1" fill="hold"/>
                                        <p:tgtEl>
                                          <p:spTgt spid="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731000" y="122238"/>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§5.4</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小振动</a:t>
            </a:r>
          </a:p>
        </p:txBody>
      </p:sp>
      <p:sp>
        <p:nvSpPr>
          <p:cNvPr id="303107" name="Oval 3"/>
          <p:cNvSpPr>
            <a:spLocks noChangeArrowheads="1"/>
          </p:cNvSpPr>
          <p:nvPr/>
        </p:nvSpPr>
        <p:spPr bwMode="auto">
          <a:xfrm>
            <a:off x="6802438" y="620713"/>
            <a:ext cx="21621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310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98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199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3111" name="Group 7"/>
          <p:cNvGrpSpPr>
            <a:grpSpLocks/>
          </p:cNvGrpSpPr>
          <p:nvPr/>
        </p:nvGrpSpPr>
        <p:grpSpPr bwMode="auto">
          <a:xfrm>
            <a:off x="900113" y="765175"/>
            <a:ext cx="6269037" cy="1285875"/>
            <a:chOff x="720" y="3072"/>
            <a:chExt cx="3949" cy="810"/>
          </a:xfrm>
        </p:grpSpPr>
        <p:graphicFrame>
          <p:nvGraphicFramePr>
            <p:cNvPr id="41998" name="Object 8"/>
            <p:cNvGraphicFramePr>
              <a:graphicFrameLocks noChangeAspect="1"/>
            </p:cNvGraphicFramePr>
            <p:nvPr/>
          </p:nvGraphicFramePr>
          <p:xfrm>
            <a:off x="3072" y="3072"/>
            <a:ext cx="1597" cy="762"/>
          </p:xfrm>
          <a:graphic>
            <a:graphicData uri="http://schemas.openxmlformats.org/presentationml/2006/ole">
              <mc:AlternateContent xmlns:mc="http://schemas.openxmlformats.org/markup-compatibility/2006">
                <mc:Choice xmlns:v="urn:schemas-microsoft-com:vml" Requires="v">
                  <p:oleObj spid="_x0000_s42030" name="Equation" r:id="rId4" imgW="1079032" imgH="533169" progId="Equation.DSMT4">
                    <p:embed/>
                  </p:oleObj>
                </mc:Choice>
                <mc:Fallback>
                  <p:oleObj name="Equation" r:id="rId4" imgW="1079032" imgH="533169"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3072"/>
                          <a:ext cx="1597" cy="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9" name="Object 9"/>
            <p:cNvGraphicFramePr>
              <a:graphicFrameLocks noChangeAspect="1"/>
            </p:cNvGraphicFramePr>
            <p:nvPr/>
          </p:nvGraphicFramePr>
          <p:xfrm>
            <a:off x="720" y="3072"/>
            <a:ext cx="1749" cy="810"/>
          </p:xfrm>
          <a:graphic>
            <a:graphicData uri="http://schemas.openxmlformats.org/presentationml/2006/ole">
              <mc:AlternateContent xmlns:mc="http://schemas.openxmlformats.org/markup-compatibility/2006">
                <mc:Choice xmlns:v="urn:schemas-microsoft-com:vml" Requires="v">
                  <p:oleObj spid="_x0000_s42031" name="Equation" r:id="rId6" imgW="1091726" imgH="533169" progId="Equation.DSMT4">
                    <p:embed/>
                  </p:oleObj>
                </mc:Choice>
                <mc:Fallback>
                  <p:oleObj name="Equation" r:id="rId6" imgW="1091726" imgH="533169"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3072"/>
                          <a:ext cx="1749" cy="8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3114" name="AutoShape 10"/>
          <p:cNvSpPr>
            <a:spLocks noChangeArrowheads="1"/>
          </p:cNvSpPr>
          <p:nvPr/>
        </p:nvSpPr>
        <p:spPr bwMode="auto">
          <a:xfrm>
            <a:off x="2843213" y="2060575"/>
            <a:ext cx="2209800" cy="609600"/>
          </a:xfrm>
          <a:prstGeom prst="wedgeEllipseCallout">
            <a:avLst>
              <a:gd name="adj1" fmla="val -60560"/>
              <a:gd name="adj2" fmla="val -11692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ctr"/>
            <a:r>
              <a:rPr kumimoji="1" lang="zh-CN" altLang="en-US" sz="2400" b="1">
                <a:latin typeface="Times New Roman" pitchFamily="18" charset="0"/>
              </a:rPr>
              <a:t>惯性系数</a:t>
            </a:r>
          </a:p>
        </p:txBody>
      </p:sp>
      <p:sp>
        <p:nvSpPr>
          <p:cNvPr id="303115" name="AutoShape 11"/>
          <p:cNvSpPr>
            <a:spLocks noChangeArrowheads="1"/>
          </p:cNvSpPr>
          <p:nvPr/>
        </p:nvSpPr>
        <p:spPr bwMode="auto">
          <a:xfrm>
            <a:off x="6443663" y="2060575"/>
            <a:ext cx="2209800" cy="609600"/>
          </a:xfrm>
          <a:prstGeom prst="wedgeEllipseCallout">
            <a:avLst>
              <a:gd name="adj1" fmla="val -58694"/>
              <a:gd name="adj2" fmla="val -94792"/>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ctr"/>
            <a:r>
              <a:rPr kumimoji="1" lang="zh-CN" altLang="en-US" sz="2400" b="1">
                <a:latin typeface="Times New Roman" pitchFamily="18" charset="0"/>
              </a:rPr>
              <a:t>恢复系数</a:t>
            </a:r>
          </a:p>
        </p:txBody>
      </p:sp>
      <p:graphicFrame>
        <p:nvGraphicFramePr>
          <p:cNvPr id="303116" name="Object 12"/>
          <p:cNvGraphicFramePr>
            <a:graphicFrameLocks noChangeAspect="1"/>
          </p:cNvGraphicFramePr>
          <p:nvPr/>
        </p:nvGraphicFramePr>
        <p:xfrm>
          <a:off x="762000" y="2784475"/>
          <a:ext cx="2857500" cy="1254125"/>
        </p:xfrm>
        <a:graphic>
          <a:graphicData uri="http://schemas.openxmlformats.org/presentationml/2006/ole">
            <mc:AlternateContent xmlns:mc="http://schemas.openxmlformats.org/markup-compatibility/2006">
              <mc:Choice xmlns:v="urn:schemas-microsoft-com:vml" Requires="v">
                <p:oleObj spid="_x0000_s42032" name="Equation" r:id="rId8" imgW="977476" imgH="444307" progId="Equation.DSMT4">
                  <p:embed/>
                </p:oleObj>
              </mc:Choice>
              <mc:Fallback>
                <p:oleObj name="Equation" r:id="rId8" imgW="977476" imgH="444307"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784475"/>
                        <a:ext cx="2857500"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17" name="Object 13"/>
          <p:cNvGraphicFramePr>
            <a:graphicFrameLocks noChangeAspect="1"/>
          </p:cNvGraphicFramePr>
          <p:nvPr/>
        </p:nvGraphicFramePr>
        <p:xfrm>
          <a:off x="4267200" y="2708275"/>
          <a:ext cx="3784600" cy="1362075"/>
        </p:xfrm>
        <a:graphic>
          <a:graphicData uri="http://schemas.openxmlformats.org/presentationml/2006/ole">
            <mc:AlternateContent xmlns:mc="http://schemas.openxmlformats.org/markup-compatibility/2006">
              <mc:Choice xmlns:v="urn:schemas-microsoft-com:vml" Requires="v">
                <p:oleObj spid="_x0000_s42033" name="Equation" r:id="rId10" imgW="1295400" imgH="482600" progId="Equation.DSMT4">
                  <p:embed/>
                </p:oleObj>
              </mc:Choice>
              <mc:Fallback>
                <p:oleObj name="Equation" r:id="rId10" imgW="1295400" imgH="4826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2708275"/>
                        <a:ext cx="3784600" cy="136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18" name="Object 14"/>
          <p:cNvGraphicFramePr>
            <a:graphicFrameLocks noChangeAspect="1"/>
          </p:cNvGraphicFramePr>
          <p:nvPr/>
        </p:nvGraphicFramePr>
        <p:xfrm>
          <a:off x="2832100" y="4222750"/>
          <a:ext cx="2819400" cy="1254125"/>
        </p:xfrm>
        <a:graphic>
          <a:graphicData uri="http://schemas.openxmlformats.org/presentationml/2006/ole">
            <mc:AlternateContent xmlns:mc="http://schemas.openxmlformats.org/markup-compatibility/2006">
              <mc:Choice xmlns:v="urn:schemas-microsoft-com:vml" Requires="v">
                <p:oleObj spid="_x0000_s42034" name="Equation" r:id="rId12" imgW="965200" imgH="444500" progId="Equation.DSMT4">
                  <p:embed/>
                </p:oleObj>
              </mc:Choice>
              <mc:Fallback>
                <p:oleObj name="Equation" r:id="rId12" imgW="965200" imgH="4445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100" y="4222750"/>
                        <a:ext cx="2819400"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19" name="Object 15"/>
          <p:cNvGraphicFramePr>
            <a:graphicFrameLocks noChangeAspect="1"/>
          </p:cNvGraphicFramePr>
          <p:nvPr/>
        </p:nvGraphicFramePr>
        <p:xfrm>
          <a:off x="774700" y="4298950"/>
          <a:ext cx="1520825" cy="1217613"/>
        </p:xfrm>
        <a:graphic>
          <a:graphicData uri="http://schemas.openxmlformats.org/presentationml/2006/ole">
            <mc:AlternateContent xmlns:mc="http://schemas.openxmlformats.org/markup-compatibility/2006">
              <mc:Choice xmlns:v="urn:schemas-microsoft-com:vml" Requires="v">
                <p:oleObj spid="_x0000_s42035" name="Equation" r:id="rId14" imgW="520474" imgH="431613" progId="Equation.DSMT4">
                  <p:embed/>
                </p:oleObj>
              </mc:Choice>
              <mc:Fallback>
                <p:oleObj name="Equation" r:id="rId14" imgW="520474" imgH="431613"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700" y="4298950"/>
                        <a:ext cx="1520825"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303111"/>
                                        </p:tgtEl>
                                        <p:attrNameLst>
                                          <p:attrName>style.visibility</p:attrName>
                                        </p:attrNameLst>
                                      </p:cBhvr>
                                      <p:to>
                                        <p:strVal val="visible"/>
                                      </p:to>
                                    </p:set>
                                    <p:animEffect transition="in" filter="barn(inHorizontal)">
                                      <p:cBhvr>
                                        <p:cTn id="7" dur="500"/>
                                        <p:tgtEl>
                                          <p:spTgt spid="303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3114"/>
                                        </p:tgtEl>
                                        <p:attrNameLst>
                                          <p:attrName>style.visibility</p:attrName>
                                        </p:attrNameLst>
                                      </p:cBhvr>
                                      <p:to>
                                        <p:strVal val="visible"/>
                                      </p:to>
                                    </p:set>
                                    <p:animEffect transition="in" filter="dissolve">
                                      <p:cBhvr>
                                        <p:cTn id="12" dur="500"/>
                                        <p:tgtEl>
                                          <p:spTgt spid="3031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3115"/>
                                        </p:tgtEl>
                                        <p:attrNameLst>
                                          <p:attrName>style.visibility</p:attrName>
                                        </p:attrNameLst>
                                      </p:cBhvr>
                                      <p:to>
                                        <p:strVal val="visible"/>
                                      </p:to>
                                    </p:set>
                                    <p:animEffect transition="in" filter="dissolve">
                                      <p:cBhvr>
                                        <p:cTn id="17" dur="500"/>
                                        <p:tgtEl>
                                          <p:spTgt spid="3031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3116"/>
                                        </p:tgtEl>
                                        <p:attrNameLst>
                                          <p:attrName>style.visibility</p:attrName>
                                        </p:attrNameLst>
                                      </p:cBhvr>
                                      <p:to>
                                        <p:strVal val="visible"/>
                                      </p:to>
                                    </p:set>
                                    <p:animEffect transition="in" filter="dissolve">
                                      <p:cBhvr>
                                        <p:cTn id="22" dur="500"/>
                                        <p:tgtEl>
                                          <p:spTgt spid="3031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03117"/>
                                        </p:tgtEl>
                                        <p:attrNameLst>
                                          <p:attrName>style.visibility</p:attrName>
                                        </p:attrNameLst>
                                      </p:cBhvr>
                                      <p:to>
                                        <p:strVal val="visible"/>
                                      </p:to>
                                    </p:set>
                                    <p:animEffect transition="in" filter="dissolve">
                                      <p:cBhvr>
                                        <p:cTn id="27" dur="500"/>
                                        <p:tgtEl>
                                          <p:spTgt spid="3031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03119"/>
                                        </p:tgtEl>
                                        <p:attrNameLst>
                                          <p:attrName>style.visibility</p:attrName>
                                        </p:attrNameLst>
                                      </p:cBhvr>
                                      <p:to>
                                        <p:strVal val="visible"/>
                                      </p:to>
                                    </p:set>
                                    <p:animEffect transition="in" filter="dissolve">
                                      <p:cBhvr>
                                        <p:cTn id="32" dur="500"/>
                                        <p:tgtEl>
                                          <p:spTgt spid="303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03118"/>
                                        </p:tgtEl>
                                        <p:attrNameLst>
                                          <p:attrName>style.visibility</p:attrName>
                                        </p:attrNameLst>
                                      </p:cBhvr>
                                      <p:to>
                                        <p:strVal val="visible"/>
                                      </p:to>
                                    </p:set>
                                    <p:animEffect transition="in" filter="dissolve">
                                      <p:cBhvr>
                                        <p:cTn id="37" dur="500"/>
                                        <p:tgtEl>
                                          <p:spTgt spid="303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4" grpId="0" animBg="1" autoUpdateAnimBg="0"/>
      <p:bldP spid="30311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731000" y="122238"/>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§5.4</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小振动</a:t>
            </a:r>
          </a:p>
        </p:txBody>
      </p:sp>
      <p:sp>
        <p:nvSpPr>
          <p:cNvPr id="304131" name="Oval 3"/>
          <p:cNvSpPr>
            <a:spLocks noChangeArrowheads="1"/>
          </p:cNvSpPr>
          <p:nvPr/>
        </p:nvSpPr>
        <p:spPr bwMode="auto">
          <a:xfrm>
            <a:off x="6802438" y="620713"/>
            <a:ext cx="2162175"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413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301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301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4140" name="Group 12"/>
          <p:cNvGrpSpPr>
            <a:grpSpLocks/>
          </p:cNvGrpSpPr>
          <p:nvPr/>
        </p:nvGrpSpPr>
        <p:grpSpPr bwMode="auto">
          <a:xfrm>
            <a:off x="684213" y="1052513"/>
            <a:ext cx="7292975" cy="1657350"/>
            <a:chOff x="422" y="1906"/>
            <a:chExt cx="4594" cy="1044"/>
          </a:xfrm>
        </p:grpSpPr>
        <p:sp>
          <p:nvSpPr>
            <p:cNvPr id="43022" name="Text Box 13"/>
            <p:cNvSpPr txBox="1">
              <a:spLocks noChangeArrowheads="1"/>
            </p:cNvSpPr>
            <p:nvPr/>
          </p:nvSpPr>
          <p:spPr bwMode="auto">
            <a:xfrm>
              <a:off x="422" y="1906"/>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代入拉氏方程，得到</a:t>
              </a:r>
            </a:p>
          </p:txBody>
        </p:sp>
        <p:graphicFrame>
          <p:nvGraphicFramePr>
            <p:cNvPr id="43023" name="Object 14"/>
            <p:cNvGraphicFramePr>
              <a:graphicFrameLocks noChangeAspect="1"/>
            </p:cNvGraphicFramePr>
            <p:nvPr/>
          </p:nvGraphicFramePr>
          <p:xfrm>
            <a:off x="528" y="2160"/>
            <a:ext cx="4488" cy="790"/>
          </p:xfrm>
          <a:graphic>
            <a:graphicData uri="http://schemas.openxmlformats.org/presentationml/2006/ole">
              <mc:AlternateContent xmlns:mc="http://schemas.openxmlformats.org/markup-compatibility/2006">
                <mc:Choice xmlns:v="urn:schemas-microsoft-com:vml" Requires="v">
                  <p:oleObj spid="_x0000_s43039" name="Equation" r:id="rId4" imgW="2438400" imgH="444500" progId="Equation.DSMT4">
                    <p:embed/>
                  </p:oleObj>
                </mc:Choice>
                <mc:Fallback>
                  <p:oleObj name="Equation" r:id="rId4" imgW="2438400" imgH="4445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2160"/>
                          <a:ext cx="4488"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4143" name="Group 15"/>
          <p:cNvGrpSpPr>
            <a:grpSpLocks/>
          </p:cNvGrpSpPr>
          <p:nvPr/>
        </p:nvGrpSpPr>
        <p:grpSpPr bwMode="auto">
          <a:xfrm>
            <a:off x="755650" y="2781300"/>
            <a:ext cx="3811588" cy="717550"/>
            <a:chOff x="470" y="2928"/>
            <a:chExt cx="2401" cy="452"/>
          </a:xfrm>
        </p:grpSpPr>
        <p:sp>
          <p:nvSpPr>
            <p:cNvPr id="43020" name="Text Box 16"/>
            <p:cNvSpPr txBox="1">
              <a:spLocks noChangeArrowheads="1"/>
            </p:cNvSpPr>
            <p:nvPr/>
          </p:nvSpPr>
          <p:spPr bwMode="auto">
            <a:xfrm>
              <a:off x="470" y="3010"/>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解的形式为</a:t>
              </a:r>
            </a:p>
          </p:txBody>
        </p:sp>
        <p:graphicFrame>
          <p:nvGraphicFramePr>
            <p:cNvPr id="43021" name="Object 17"/>
            <p:cNvGraphicFramePr>
              <a:graphicFrameLocks noChangeAspect="1"/>
            </p:cNvGraphicFramePr>
            <p:nvPr/>
          </p:nvGraphicFramePr>
          <p:xfrm>
            <a:off x="1632" y="2928"/>
            <a:ext cx="1239" cy="452"/>
          </p:xfrm>
          <a:graphic>
            <a:graphicData uri="http://schemas.openxmlformats.org/presentationml/2006/ole">
              <mc:AlternateContent xmlns:mc="http://schemas.openxmlformats.org/markup-compatibility/2006">
                <mc:Choice xmlns:v="urn:schemas-microsoft-com:vml" Requires="v">
                  <p:oleObj spid="_x0000_s43040" name="Equation" r:id="rId6" imgW="672808" imgH="253890" progId="Equation.DSMT4">
                    <p:embed/>
                  </p:oleObj>
                </mc:Choice>
                <mc:Fallback>
                  <p:oleObj name="Equation" r:id="rId6" imgW="672808" imgH="25389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2928"/>
                          <a:ext cx="1239"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4146" name="Group 18"/>
          <p:cNvGrpSpPr>
            <a:grpSpLocks/>
          </p:cNvGrpSpPr>
          <p:nvPr/>
        </p:nvGrpSpPr>
        <p:grpSpPr bwMode="auto">
          <a:xfrm>
            <a:off x="914400" y="2852738"/>
            <a:ext cx="7273925" cy="1787525"/>
            <a:chOff x="576" y="3024"/>
            <a:chExt cx="4582" cy="1126"/>
          </a:xfrm>
        </p:grpSpPr>
        <p:sp>
          <p:nvSpPr>
            <p:cNvPr id="43018" name="Text Box 19"/>
            <p:cNvSpPr txBox="1">
              <a:spLocks noChangeArrowheads="1"/>
            </p:cNvSpPr>
            <p:nvPr/>
          </p:nvSpPr>
          <p:spPr bwMode="auto">
            <a:xfrm>
              <a:off x="3072" y="3024"/>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代入上式，得</a:t>
              </a:r>
            </a:p>
          </p:txBody>
        </p:sp>
        <p:graphicFrame>
          <p:nvGraphicFramePr>
            <p:cNvPr id="43019" name="Object 20"/>
            <p:cNvGraphicFramePr>
              <a:graphicFrameLocks noChangeAspect="1"/>
            </p:cNvGraphicFramePr>
            <p:nvPr/>
          </p:nvGraphicFramePr>
          <p:xfrm>
            <a:off x="576" y="3360"/>
            <a:ext cx="4582" cy="790"/>
          </p:xfrm>
          <a:graphic>
            <a:graphicData uri="http://schemas.openxmlformats.org/presentationml/2006/ole">
              <mc:AlternateContent xmlns:mc="http://schemas.openxmlformats.org/markup-compatibility/2006">
                <mc:Choice xmlns:v="urn:schemas-microsoft-com:vml" Requires="v">
                  <p:oleObj spid="_x0000_s43041" name="Equation" r:id="rId8" imgW="2489200" imgH="444500" progId="Equation.DSMT4">
                    <p:embed/>
                  </p:oleObj>
                </mc:Choice>
                <mc:Fallback>
                  <p:oleObj name="Equation" r:id="rId8" imgW="2489200" imgH="4445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3360"/>
                          <a:ext cx="4582"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4140"/>
                                        </p:tgtEl>
                                        <p:attrNameLst>
                                          <p:attrName>style.visibility</p:attrName>
                                        </p:attrNameLst>
                                      </p:cBhvr>
                                      <p:to>
                                        <p:strVal val="visible"/>
                                      </p:to>
                                    </p:set>
                                    <p:animEffect transition="in" filter="checkerboard(across)">
                                      <p:cBhvr>
                                        <p:cTn id="7" dur="500"/>
                                        <p:tgtEl>
                                          <p:spTgt spid="304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04143"/>
                                        </p:tgtEl>
                                        <p:attrNameLst>
                                          <p:attrName>style.visibility</p:attrName>
                                        </p:attrNameLst>
                                      </p:cBhvr>
                                      <p:to>
                                        <p:strVal val="visible"/>
                                      </p:to>
                                    </p:set>
                                    <p:animEffect transition="in" filter="randombar(horizontal)">
                                      <p:cBhvr>
                                        <p:cTn id="12" dur="500"/>
                                        <p:tgtEl>
                                          <p:spTgt spid="3041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04146"/>
                                        </p:tgtEl>
                                        <p:attrNameLst>
                                          <p:attrName>style.visibility</p:attrName>
                                        </p:attrNameLst>
                                      </p:cBhvr>
                                      <p:to>
                                        <p:strVal val="visible"/>
                                      </p:to>
                                    </p:set>
                                    <p:animEffect transition="in" filter="barn(inHorizontal)">
                                      <p:cBhvr>
                                        <p:cTn id="17" dur="500"/>
                                        <p:tgtEl>
                                          <p:spTgt spid="30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9794" name="Object 2"/>
          <p:cNvGraphicFramePr>
            <a:graphicFrameLocks noChangeAspect="1"/>
          </p:cNvGraphicFramePr>
          <p:nvPr/>
        </p:nvGraphicFramePr>
        <p:xfrm>
          <a:off x="609600" y="228600"/>
          <a:ext cx="7273925" cy="1254125"/>
        </p:xfrm>
        <a:graphic>
          <a:graphicData uri="http://schemas.openxmlformats.org/presentationml/2006/ole">
            <mc:AlternateContent xmlns:mc="http://schemas.openxmlformats.org/markup-compatibility/2006">
              <mc:Choice xmlns:v="urn:schemas-microsoft-com:vml" Requires="v">
                <p:oleObj spid="_x0000_s44070" name="Equation" r:id="rId3" imgW="2489200" imgH="444500" progId="Equation.DSMT4">
                  <p:embed/>
                </p:oleObj>
              </mc:Choice>
              <mc:Fallback>
                <p:oleObj name="Equation" r:id="rId3" imgW="2489200" imgH="444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
                        <a:ext cx="7273925"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5" name="Object 3"/>
          <p:cNvGraphicFramePr>
            <a:graphicFrameLocks noChangeAspect="1"/>
          </p:cNvGraphicFramePr>
          <p:nvPr/>
        </p:nvGraphicFramePr>
        <p:xfrm>
          <a:off x="533400" y="1600200"/>
          <a:ext cx="8153400" cy="2532063"/>
        </p:xfrm>
        <a:graphic>
          <a:graphicData uri="http://schemas.openxmlformats.org/presentationml/2006/ole">
            <mc:AlternateContent xmlns:mc="http://schemas.openxmlformats.org/markup-compatibility/2006">
              <mc:Choice xmlns:v="urn:schemas-microsoft-com:vml" Requires="v">
                <p:oleObj spid="_x0000_s44071" name="Equation" r:id="rId5" imgW="2921000" imgH="939800" progId="Equation.DSMT4">
                  <p:embed/>
                </p:oleObj>
              </mc:Choice>
              <mc:Fallback>
                <p:oleObj name="Equation" r:id="rId5" imgW="29210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600200"/>
                        <a:ext cx="8153400"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9796" name="Group 4"/>
          <p:cNvGrpSpPr>
            <a:grpSpLocks/>
          </p:cNvGrpSpPr>
          <p:nvPr/>
        </p:nvGrpSpPr>
        <p:grpSpPr bwMode="auto">
          <a:xfrm>
            <a:off x="609600" y="4495800"/>
            <a:ext cx="6813550" cy="717550"/>
            <a:chOff x="384" y="2832"/>
            <a:chExt cx="4292" cy="452"/>
          </a:xfrm>
        </p:grpSpPr>
        <p:sp>
          <p:nvSpPr>
            <p:cNvPr id="44043" name="Text Box 5"/>
            <p:cNvSpPr txBox="1">
              <a:spLocks noChangeArrowheads="1"/>
            </p:cNvSpPr>
            <p:nvPr/>
          </p:nvSpPr>
          <p:spPr bwMode="auto">
            <a:xfrm>
              <a:off x="384" y="2888"/>
              <a:ext cx="2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由上式可求出</a:t>
              </a:r>
              <a:r>
                <a:rPr kumimoji="1" lang="en-US" altLang="zh-CN" sz="2400" b="1">
                  <a:latin typeface="Times New Roman" pitchFamily="18" charset="0"/>
                </a:rPr>
                <a:t>2s</a:t>
              </a:r>
              <a:r>
                <a:rPr kumimoji="1" lang="zh-CN" altLang="en-US" sz="2400" b="1">
                  <a:latin typeface="Times New Roman" pitchFamily="18" charset="0"/>
                </a:rPr>
                <a:t>个本征值</a:t>
              </a:r>
            </a:p>
          </p:txBody>
        </p:sp>
        <p:graphicFrame>
          <p:nvGraphicFramePr>
            <p:cNvPr id="44044" name="Object 6"/>
            <p:cNvGraphicFramePr>
              <a:graphicFrameLocks noChangeAspect="1"/>
            </p:cNvGraphicFramePr>
            <p:nvPr/>
          </p:nvGraphicFramePr>
          <p:xfrm>
            <a:off x="2688" y="2832"/>
            <a:ext cx="1988" cy="452"/>
          </p:xfrm>
          <a:graphic>
            <a:graphicData uri="http://schemas.openxmlformats.org/presentationml/2006/ole">
              <mc:AlternateContent xmlns:mc="http://schemas.openxmlformats.org/markup-compatibility/2006">
                <mc:Choice xmlns:v="urn:schemas-microsoft-com:vml" Requires="v">
                  <p:oleObj spid="_x0000_s44072" name="Equation" r:id="rId7" imgW="1079032" imgH="253890" progId="Equation.DSMT4">
                    <p:embed/>
                  </p:oleObj>
                </mc:Choice>
                <mc:Fallback>
                  <p:oleObj name="Equation" r:id="rId7" imgW="1079032" imgH="25389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832"/>
                          <a:ext cx="1988"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9799" name="Group 7"/>
          <p:cNvGrpSpPr>
            <a:grpSpLocks/>
          </p:cNvGrpSpPr>
          <p:nvPr/>
        </p:nvGrpSpPr>
        <p:grpSpPr bwMode="auto">
          <a:xfrm>
            <a:off x="669925" y="5029200"/>
            <a:ext cx="5451475" cy="752475"/>
            <a:chOff x="422" y="3168"/>
            <a:chExt cx="3434" cy="474"/>
          </a:xfrm>
        </p:grpSpPr>
        <p:sp>
          <p:nvSpPr>
            <p:cNvPr id="44041" name="Text Box 8"/>
            <p:cNvSpPr txBox="1">
              <a:spLocks noChangeArrowheads="1"/>
            </p:cNvSpPr>
            <p:nvPr/>
          </p:nvSpPr>
          <p:spPr bwMode="auto">
            <a:xfrm>
              <a:off x="422" y="3258"/>
              <a:ext cx="1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从而求出</a:t>
              </a:r>
              <a:r>
                <a:rPr kumimoji="1" lang="en-US" altLang="zh-CN" sz="2400" b="1">
                  <a:latin typeface="Times New Roman" pitchFamily="18" charset="0"/>
                </a:rPr>
                <a:t>2s</a:t>
              </a:r>
              <a:r>
                <a:rPr kumimoji="1" lang="zh-CN" altLang="en-US" sz="2400" b="1">
                  <a:latin typeface="Times New Roman" pitchFamily="18" charset="0"/>
                </a:rPr>
                <a:t>组</a:t>
              </a:r>
            </a:p>
          </p:txBody>
        </p:sp>
        <p:graphicFrame>
          <p:nvGraphicFramePr>
            <p:cNvPr id="44042" name="Object 9"/>
            <p:cNvGraphicFramePr>
              <a:graphicFrameLocks noChangeAspect="1"/>
            </p:cNvGraphicFramePr>
            <p:nvPr/>
          </p:nvGraphicFramePr>
          <p:xfrm>
            <a:off x="1728" y="3168"/>
            <a:ext cx="2128" cy="474"/>
          </p:xfrm>
          <a:graphic>
            <a:graphicData uri="http://schemas.openxmlformats.org/presentationml/2006/ole">
              <mc:AlternateContent xmlns:mc="http://schemas.openxmlformats.org/markup-compatibility/2006">
                <mc:Choice xmlns:v="urn:schemas-microsoft-com:vml" Requires="v">
                  <p:oleObj spid="_x0000_s44073" name="Equation" r:id="rId9" imgW="1155199" imgH="266584" progId="Equation.DSMT4">
                    <p:embed/>
                  </p:oleObj>
                </mc:Choice>
                <mc:Fallback>
                  <p:oleObj name="Equation" r:id="rId9" imgW="1155199" imgH="266584"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3168"/>
                          <a:ext cx="2128"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9802" name="Group 10"/>
          <p:cNvGrpSpPr>
            <a:grpSpLocks/>
          </p:cNvGrpSpPr>
          <p:nvPr/>
        </p:nvGrpSpPr>
        <p:grpSpPr bwMode="auto">
          <a:xfrm>
            <a:off x="762000" y="5638800"/>
            <a:ext cx="6781800" cy="1219200"/>
            <a:chOff x="480" y="3552"/>
            <a:chExt cx="4272" cy="768"/>
          </a:xfrm>
        </p:grpSpPr>
        <p:sp>
          <p:nvSpPr>
            <p:cNvPr id="44039" name="Text Box 11"/>
            <p:cNvSpPr txBox="1">
              <a:spLocks noChangeArrowheads="1"/>
            </p:cNvSpPr>
            <p:nvPr/>
          </p:nvSpPr>
          <p:spPr bwMode="auto">
            <a:xfrm>
              <a:off x="480" y="379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解为</a:t>
              </a:r>
            </a:p>
          </p:txBody>
        </p:sp>
        <p:graphicFrame>
          <p:nvGraphicFramePr>
            <p:cNvPr id="44040" name="Object 12"/>
            <p:cNvGraphicFramePr>
              <a:graphicFrameLocks noChangeAspect="1"/>
            </p:cNvGraphicFramePr>
            <p:nvPr/>
          </p:nvGraphicFramePr>
          <p:xfrm>
            <a:off x="1104" y="3552"/>
            <a:ext cx="3648" cy="768"/>
          </p:xfrm>
          <a:graphic>
            <a:graphicData uri="http://schemas.openxmlformats.org/presentationml/2006/ole">
              <mc:AlternateContent xmlns:mc="http://schemas.openxmlformats.org/markup-compatibility/2006">
                <mc:Choice xmlns:v="urn:schemas-microsoft-com:vml" Requires="v">
                  <p:oleObj spid="_x0000_s44074" name="Equation" r:id="rId11" imgW="1981200" imgH="431800" progId="Equation.DSMT4">
                    <p:embed/>
                  </p:oleObj>
                </mc:Choice>
                <mc:Fallback>
                  <p:oleObj name="Equation" r:id="rId11" imgW="1981200" imgH="4318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3552"/>
                          <a:ext cx="3648"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dissolve">
                                      <p:cBhvr>
                                        <p:cTn id="7" dur="500"/>
                                        <p:tgtEl>
                                          <p:spTgt spid="289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9795"/>
                                        </p:tgtEl>
                                        <p:attrNameLst>
                                          <p:attrName>style.visibility</p:attrName>
                                        </p:attrNameLst>
                                      </p:cBhvr>
                                      <p:to>
                                        <p:strVal val="visible"/>
                                      </p:to>
                                    </p:set>
                                    <p:animEffect transition="in" filter="dissolve">
                                      <p:cBhvr>
                                        <p:cTn id="12" dur="500"/>
                                        <p:tgtEl>
                                          <p:spTgt spid="289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89796"/>
                                        </p:tgtEl>
                                        <p:attrNameLst>
                                          <p:attrName>style.visibility</p:attrName>
                                        </p:attrNameLst>
                                      </p:cBhvr>
                                      <p:to>
                                        <p:strVal val="visible"/>
                                      </p:to>
                                    </p:set>
                                    <p:animEffect transition="in" filter="randombar(horizontal)">
                                      <p:cBhvr>
                                        <p:cTn id="17" dur="500"/>
                                        <p:tgtEl>
                                          <p:spTgt spid="289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89799"/>
                                        </p:tgtEl>
                                        <p:attrNameLst>
                                          <p:attrName>style.visibility</p:attrName>
                                        </p:attrNameLst>
                                      </p:cBhvr>
                                      <p:to>
                                        <p:strVal val="visible"/>
                                      </p:to>
                                    </p:set>
                                    <p:animEffect transition="in" filter="checkerboard(across)">
                                      <p:cBhvr>
                                        <p:cTn id="22" dur="500"/>
                                        <p:tgtEl>
                                          <p:spTgt spid="289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289802"/>
                                        </p:tgtEl>
                                        <p:attrNameLst>
                                          <p:attrName>style.visibility</p:attrName>
                                        </p:attrNameLst>
                                      </p:cBhvr>
                                      <p:to>
                                        <p:strVal val="visible"/>
                                      </p:to>
                                    </p:set>
                                    <p:animEffect transition="in" filter="barn(outHorizontal)">
                                      <p:cBhvr>
                                        <p:cTn id="27" dur="500"/>
                                        <p:tgtEl>
                                          <p:spTgt spid="28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18" name="Object 2"/>
          <p:cNvGraphicFramePr>
            <a:graphicFrameLocks noChangeAspect="1"/>
          </p:cNvGraphicFramePr>
          <p:nvPr/>
        </p:nvGraphicFramePr>
        <p:xfrm>
          <a:off x="609600" y="228600"/>
          <a:ext cx="5791200" cy="1219200"/>
        </p:xfrm>
        <a:graphic>
          <a:graphicData uri="http://schemas.openxmlformats.org/presentationml/2006/ole">
            <mc:AlternateContent xmlns:mc="http://schemas.openxmlformats.org/markup-compatibility/2006">
              <mc:Choice xmlns:v="urn:schemas-microsoft-com:vml" Requires="v">
                <p:oleObj spid="_x0000_s45102" name="Equation" r:id="rId3" imgW="1981200" imgH="431800" progId="Equation.DSMT4">
                  <p:embed/>
                </p:oleObj>
              </mc:Choice>
              <mc:Fallback>
                <p:oleObj name="Equation" r:id="rId3" imgW="19812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0819" name="Group 3"/>
          <p:cNvGrpSpPr>
            <a:grpSpLocks/>
          </p:cNvGrpSpPr>
          <p:nvPr/>
        </p:nvGrpSpPr>
        <p:grpSpPr bwMode="auto">
          <a:xfrm>
            <a:off x="517525" y="1524000"/>
            <a:ext cx="6994525" cy="644525"/>
            <a:chOff x="326" y="960"/>
            <a:chExt cx="4406" cy="406"/>
          </a:xfrm>
        </p:grpSpPr>
        <p:sp>
          <p:nvSpPr>
            <p:cNvPr id="45069" name="Text Box 4"/>
            <p:cNvSpPr txBox="1">
              <a:spLocks noChangeArrowheads="1"/>
            </p:cNvSpPr>
            <p:nvPr/>
          </p:nvSpPr>
          <p:spPr bwMode="auto">
            <a:xfrm>
              <a:off x="326" y="994"/>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振动解要求</a:t>
              </a:r>
            </a:p>
          </p:txBody>
        </p:sp>
        <p:graphicFrame>
          <p:nvGraphicFramePr>
            <p:cNvPr id="45070" name="Object 5"/>
            <p:cNvGraphicFramePr>
              <a:graphicFrameLocks noChangeAspect="1"/>
            </p:cNvGraphicFramePr>
            <p:nvPr/>
          </p:nvGraphicFramePr>
          <p:xfrm>
            <a:off x="1392" y="960"/>
            <a:ext cx="281" cy="406"/>
          </p:xfrm>
          <a:graphic>
            <a:graphicData uri="http://schemas.openxmlformats.org/presentationml/2006/ole">
              <mc:AlternateContent xmlns:mc="http://schemas.openxmlformats.org/markup-compatibility/2006">
                <mc:Choice xmlns:v="urn:schemas-microsoft-com:vml" Requires="v">
                  <p:oleObj spid="_x0000_s45103" name="Equation" r:id="rId5" imgW="152334" imgH="228501" progId="Equation.DSMT4">
                    <p:embed/>
                  </p:oleObj>
                </mc:Choice>
                <mc:Fallback>
                  <p:oleObj name="Equation" r:id="rId5" imgW="152334"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960"/>
                          <a:ext cx="281"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1" name="Text Box 6"/>
            <p:cNvSpPr txBox="1">
              <a:spLocks noChangeArrowheads="1"/>
            </p:cNvSpPr>
            <p:nvPr/>
          </p:nvSpPr>
          <p:spPr bwMode="auto">
            <a:xfrm>
              <a:off x="1728" y="1016"/>
              <a:ext cx="30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为纯虚数，要做到这一点势能</a:t>
              </a:r>
              <a:r>
                <a:rPr kumimoji="1" lang="en-US" altLang="zh-CN" sz="2400" b="1">
                  <a:latin typeface="Times New Roman" pitchFamily="18" charset="0"/>
                </a:rPr>
                <a:t>V&gt;0.</a:t>
              </a:r>
            </a:p>
          </p:txBody>
        </p:sp>
      </p:grpSp>
      <p:grpSp>
        <p:nvGrpSpPr>
          <p:cNvPr id="290823" name="Group 7"/>
          <p:cNvGrpSpPr>
            <a:grpSpLocks/>
          </p:cNvGrpSpPr>
          <p:nvPr/>
        </p:nvGrpSpPr>
        <p:grpSpPr bwMode="auto">
          <a:xfrm>
            <a:off x="669925" y="2133600"/>
            <a:ext cx="2184400" cy="644525"/>
            <a:chOff x="422" y="1344"/>
            <a:chExt cx="1376" cy="406"/>
          </a:xfrm>
        </p:grpSpPr>
        <p:sp>
          <p:nvSpPr>
            <p:cNvPr id="45067" name="Text Box 8"/>
            <p:cNvSpPr txBox="1">
              <a:spLocks noChangeArrowheads="1"/>
            </p:cNvSpPr>
            <p:nvPr/>
          </p:nvSpPr>
          <p:spPr bwMode="auto">
            <a:xfrm>
              <a:off x="422" y="137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令</a:t>
              </a:r>
            </a:p>
          </p:txBody>
        </p:sp>
        <p:graphicFrame>
          <p:nvGraphicFramePr>
            <p:cNvPr id="45068" name="Object 9"/>
            <p:cNvGraphicFramePr>
              <a:graphicFrameLocks noChangeAspect="1"/>
            </p:cNvGraphicFramePr>
            <p:nvPr/>
          </p:nvGraphicFramePr>
          <p:xfrm>
            <a:off x="768" y="1344"/>
            <a:ext cx="1030" cy="406"/>
          </p:xfrm>
          <a:graphic>
            <a:graphicData uri="http://schemas.openxmlformats.org/presentationml/2006/ole">
              <mc:AlternateContent xmlns:mc="http://schemas.openxmlformats.org/markup-compatibility/2006">
                <mc:Choice xmlns:v="urn:schemas-microsoft-com:vml" Requires="v">
                  <p:oleObj spid="_x0000_s45104" name="Equation" r:id="rId7" imgW="558800" imgH="228600" progId="Equation.DSMT4">
                    <p:embed/>
                  </p:oleObj>
                </mc:Choice>
                <mc:Fallback>
                  <p:oleObj name="Equation" r:id="rId7" imgW="5588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344"/>
                          <a:ext cx="1030"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0826" name="Object 10"/>
          <p:cNvGraphicFramePr>
            <a:graphicFrameLocks noChangeAspect="1"/>
          </p:cNvGraphicFramePr>
          <p:nvPr/>
        </p:nvGraphicFramePr>
        <p:xfrm>
          <a:off x="762000" y="4191000"/>
          <a:ext cx="7772400" cy="1219200"/>
        </p:xfrm>
        <a:graphic>
          <a:graphicData uri="http://schemas.openxmlformats.org/presentationml/2006/ole">
            <mc:AlternateContent xmlns:mc="http://schemas.openxmlformats.org/markup-compatibility/2006">
              <mc:Choice xmlns:v="urn:schemas-microsoft-com:vml" Requires="v">
                <p:oleObj spid="_x0000_s45105" name="Equation" r:id="rId9" imgW="2997200" imgH="431800" progId="Equation.DSMT4">
                  <p:embed/>
                </p:oleObj>
              </mc:Choice>
              <mc:Fallback>
                <p:oleObj name="Equation" r:id="rId9" imgW="2997200" imgH="4318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191000"/>
                        <a:ext cx="7772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0827" name="Object 11"/>
          <p:cNvGraphicFramePr>
            <a:graphicFrameLocks noChangeAspect="1"/>
          </p:cNvGraphicFramePr>
          <p:nvPr/>
        </p:nvGraphicFramePr>
        <p:xfrm>
          <a:off x="838200" y="2667000"/>
          <a:ext cx="7146925" cy="1219200"/>
        </p:xfrm>
        <a:graphic>
          <a:graphicData uri="http://schemas.openxmlformats.org/presentationml/2006/ole">
            <mc:AlternateContent xmlns:mc="http://schemas.openxmlformats.org/markup-compatibility/2006">
              <mc:Choice xmlns:v="urn:schemas-microsoft-com:vml" Requires="v">
                <p:oleObj spid="_x0000_s45106" name="Equation" r:id="rId11" imgW="2755900" imgH="431800" progId="Equation.DSMT4">
                  <p:embed/>
                </p:oleObj>
              </mc:Choice>
              <mc:Fallback>
                <p:oleObj name="Equation" r:id="rId11" imgW="2755900" imgH="4318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71469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0828" name="Group 12"/>
          <p:cNvGrpSpPr>
            <a:grpSpLocks/>
          </p:cNvGrpSpPr>
          <p:nvPr/>
        </p:nvGrpSpPr>
        <p:grpSpPr bwMode="auto">
          <a:xfrm>
            <a:off x="822325" y="5638800"/>
            <a:ext cx="4906963" cy="644525"/>
            <a:chOff x="518" y="3552"/>
            <a:chExt cx="3091" cy="406"/>
          </a:xfrm>
        </p:grpSpPr>
        <p:sp>
          <p:nvSpPr>
            <p:cNvPr id="45064" name="Text Box 13"/>
            <p:cNvSpPr txBox="1">
              <a:spLocks noChangeArrowheads="1"/>
            </p:cNvSpPr>
            <p:nvPr/>
          </p:nvSpPr>
          <p:spPr bwMode="auto">
            <a:xfrm>
              <a:off x="518" y="358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上式中</a:t>
              </a:r>
            </a:p>
          </p:txBody>
        </p:sp>
        <p:graphicFrame>
          <p:nvGraphicFramePr>
            <p:cNvPr id="45065" name="Object 14"/>
            <p:cNvGraphicFramePr>
              <a:graphicFrameLocks noChangeAspect="1"/>
            </p:cNvGraphicFramePr>
            <p:nvPr/>
          </p:nvGraphicFramePr>
          <p:xfrm>
            <a:off x="1152" y="3552"/>
            <a:ext cx="281" cy="406"/>
          </p:xfrm>
          <a:graphic>
            <a:graphicData uri="http://schemas.openxmlformats.org/presentationml/2006/ole">
              <mc:AlternateContent xmlns:mc="http://schemas.openxmlformats.org/markup-compatibility/2006">
                <mc:Choice xmlns:v="urn:schemas-microsoft-com:vml" Requires="v">
                  <p:oleObj spid="_x0000_s45107" name="Equation" r:id="rId13" imgW="152334" imgH="228501" progId="Equation.DSMT4">
                    <p:embed/>
                  </p:oleObj>
                </mc:Choice>
                <mc:Fallback>
                  <p:oleObj name="Equation" r:id="rId13" imgW="152334"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3552"/>
                          <a:ext cx="281"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6" name="Text Box 15"/>
            <p:cNvSpPr txBox="1">
              <a:spLocks noChangeArrowheads="1"/>
            </p:cNvSpPr>
            <p:nvPr/>
          </p:nvSpPr>
          <p:spPr bwMode="auto">
            <a:xfrm>
              <a:off x="1488" y="3608"/>
              <a:ext cx="21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叫</a:t>
              </a:r>
              <a:r>
                <a:rPr kumimoji="1" lang="zh-CN" altLang="en-US" sz="2400" b="1">
                  <a:solidFill>
                    <a:srgbClr val="FF3399"/>
                  </a:solidFill>
                  <a:latin typeface="Times New Roman" pitchFamily="18" charset="0"/>
                  <a:ea typeface="楷体_GB2312" pitchFamily="49" charset="-122"/>
                </a:rPr>
                <a:t>简正频率</a:t>
              </a:r>
              <a:r>
                <a:rPr kumimoji="1" lang="zh-CN" altLang="en-US" sz="2400" b="1">
                  <a:latin typeface="Times New Roman" pitchFamily="18" charset="0"/>
                </a:rPr>
                <a:t>，共有</a:t>
              </a:r>
              <a:r>
                <a:rPr kumimoji="1" lang="en-US" altLang="zh-CN" sz="2400" b="1">
                  <a:latin typeface="Times New Roman" pitchFamily="18" charset="0"/>
                </a:rPr>
                <a:t>s</a:t>
              </a:r>
              <a:r>
                <a:rPr kumimoji="1" lang="zh-CN" altLang="en-US" sz="2400" b="1">
                  <a:latin typeface="Times New Roman" pitchFamily="18" charset="0"/>
                </a:rPr>
                <a:t>个。</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0819"/>
                                        </p:tgtEl>
                                        <p:attrNameLst>
                                          <p:attrName>style.visibility</p:attrName>
                                        </p:attrNameLst>
                                      </p:cBhvr>
                                      <p:to>
                                        <p:strVal val="visible"/>
                                      </p:to>
                                    </p:set>
                                    <p:animEffect transition="in" filter="checkerboard(across)">
                                      <p:cBhvr>
                                        <p:cTn id="12" dur="500"/>
                                        <p:tgtEl>
                                          <p:spTgt spid="290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0823"/>
                                        </p:tgtEl>
                                        <p:attrNameLst>
                                          <p:attrName>style.visibility</p:attrName>
                                        </p:attrNameLst>
                                      </p:cBhvr>
                                      <p:to>
                                        <p:strVal val="visible"/>
                                      </p:to>
                                    </p:set>
                                    <p:animEffect transition="in" filter="box(in)">
                                      <p:cBhvr>
                                        <p:cTn id="17" dur="500"/>
                                        <p:tgtEl>
                                          <p:spTgt spid="290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90827"/>
                                        </p:tgtEl>
                                        <p:attrNameLst>
                                          <p:attrName>style.visibility</p:attrName>
                                        </p:attrNameLst>
                                      </p:cBhvr>
                                      <p:to>
                                        <p:strVal val="visible"/>
                                      </p:to>
                                    </p:set>
                                    <p:animEffect transition="in" filter="dissolve">
                                      <p:cBhvr>
                                        <p:cTn id="22" dur="500"/>
                                        <p:tgtEl>
                                          <p:spTgt spid="290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90826"/>
                                        </p:tgtEl>
                                        <p:attrNameLst>
                                          <p:attrName>style.visibility</p:attrName>
                                        </p:attrNameLst>
                                      </p:cBhvr>
                                      <p:to>
                                        <p:strVal val="visible"/>
                                      </p:to>
                                    </p:set>
                                    <p:animEffect transition="in" filter="dissolve">
                                      <p:cBhvr>
                                        <p:cTn id="27" dur="500"/>
                                        <p:tgtEl>
                                          <p:spTgt spid="2908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90828"/>
                                        </p:tgtEl>
                                        <p:attrNameLst>
                                          <p:attrName>style.visibility</p:attrName>
                                        </p:attrNameLst>
                                      </p:cBhvr>
                                      <p:to>
                                        <p:strVal val="visible"/>
                                      </p:to>
                                    </p:set>
                                    <p:animEffect transition="in" filter="dissolve">
                                      <p:cBhvr>
                                        <p:cTn id="32" dur="500"/>
                                        <p:tgtEl>
                                          <p:spTgt spid="290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843213"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06179" name="Oval 3"/>
          <p:cNvSpPr>
            <a:spLocks noChangeArrowheads="1"/>
          </p:cNvSpPr>
          <p:nvPr/>
        </p:nvSpPr>
        <p:spPr bwMode="auto">
          <a:xfrm flipV="1">
            <a:off x="2843213"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618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608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608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3" name="Rectangle 7"/>
          <p:cNvSpPr>
            <a:spLocks noChangeArrowheads="1"/>
          </p:cNvSpPr>
          <p:nvPr/>
        </p:nvSpPr>
        <p:spPr bwMode="auto">
          <a:xfrm>
            <a:off x="0" y="765175"/>
            <a:ext cx="284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a:t>
            </a:r>
            <a:r>
              <a:rPr kumimoji="1" lang="zh-CN" altLang="en-US" sz="2800" b="1">
                <a:solidFill>
                  <a:srgbClr val="CC0000"/>
                </a:solidFill>
              </a:rPr>
              <a:t>勒襄特变换</a:t>
            </a:r>
          </a:p>
        </p:txBody>
      </p:sp>
      <p:grpSp>
        <p:nvGrpSpPr>
          <p:cNvPr id="306184" name="Group 8"/>
          <p:cNvGrpSpPr>
            <a:grpSpLocks/>
          </p:cNvGrpSpPr>
          <p:nvPr/>
        </p:nvGrpSpPr>
        <p:grpSpPr bwMode="auto">
          <a:xfrm>
            <a:off x="755650" y="1196975"/>
            <a:ext cx="5562600" cy="625475"/>
            <a:chOff x="480" y="528"/>
            <a:chExt cx="3504" cy="394"/>
          </a:xfrm>
        </p:grpSpPr>
        <p:graphicFrame>
          <p:nvGraphicFramePr>
            <p:cNvPr id="46104" name="Object 9"/>
            <p:cNvGraphicFramePr>
              <a:graphicFrameLocks noChangeAspect="1"/>
            </p:cNvGraphicFramePr>
            <p:nvPr/>
          </p:nvGraphicFramePr>
          <p:xfrm>
            <a:off x="2544" y="576"/>
            <a:ext cx="1440" cy="315"/>
          </p:xfrm>
          <a:graphic>
            <a:graphicData uri="http://schemas.openxmlformats.org/presentationml/2006/ole">
              <mc:AlternateContent xmlns:mc="http://schemas.openxmlformats.org/markup-compatibility/2006">
                <mc:Choice xmlns:v="urn:schemas-microsoft-com:vml" Requires="v">
                  <p:oleObj spid="_x0000_s46148" name="Equation" r:id="rId4" imgW="926698" imgH="203112" progId="Equation.DSMT4">
                    <p:embed/>
                  </p:oleObj>
                </mc:Choice>
                <mc:Fallback>
                  <p:oleObj name="Equation" r:id="rId4" imgW="926698" imgH="203112"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576"/>
                          <a:ext cx="144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5" name="Text Box 10"/>
            <p:cNvSpPr txBox="1">
              <a:spLocks noChangeArrowheads="1"/>
            </p:cNvSpPr>
            <p:nvPr/>
          </p:nvSpPr>
          <p:spPr bwMode="auto">
            <a:xfrm>
              <a:off x="480" y="57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设</a:t>
              </a:r>
            </a:p>
          </p:txBody>
        </p:sp>
        <p:graphicFrame>
          <p:nvGraphicFramePr>
            <p:cNvPr id="46106" name="Object 11"/>
            <p:cNvGraphicFramePr>
              <a:graphicFrameLocks noChangeAspect="1"/>
            </p:cNvGraphicFramePr>
            <p:nvPr/>
          </p:nvGraphicFramePr>
          <p:xfrm>
            <a:off x="912" y="528"/>
            <a:ext cx="1203" cy="394"/>
          </p:xfrm>
          <a:graphic>
            <a:graphicData uri="http://schemas.openxmlformats.org/presentationml/2006/ole">
              <mc:AlternateContent xmlns:mc="http://schemas.openxmlformats.org/markup-compatibility/2006">
                <mc:Choice xmlns:v="urn:schemas-microsoft-com:vml" Requires="v">
                  <p:oleObj spid="_x0000_s46149" name="Equation" r:id="rId6" imgW="774364" imgH="253890" progId="Equation.DSMT4">
                    <p:embed/>
                  </p:oleObj>
                </mc:Choice>
                <mc:Fallback>
                  <p:oleObj name="Equation" r:id="rId6" imgW="774364" imgH="25389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528"/>
                          <a:ext cx="1203"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7" name="Text Box 12"/>
            <p:cNvSpPr txBox="1">
              <a:spLocks noChangeArrowheads="1"/>
            </p:cNvSpPr>
            <p:nvPr/>
          </p:nvSpPr>
          <p:spPr bwMode="auto">
            <a:xfrm>
              <a:off x="2160" y="57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则</a:t>
              </a:r>
            </a:p>
          </p:txBody>
        </p:sp>
      </p:grpSp>
      <p:grpSp>
        <p:nvGrpSpPr>
          <p:cNvPr id="306189" name="Group 13"/>
          <p:cNvGrpSpPr>
            <a:grpSpLocks/>
          </p:cNvGrpSpPr>
          <p:nvPr/>
        </p:nvGrpSpPr>
        <p:grpSpPr bwMode="auto">
          <a:xfrm>
            <a:off x="838200" y="1820863"/>
            <a:ext cx="6284913" cy="1031875"/>
            <a:chOff x="528" y="960"/>
            <a:chExt cx="3959" cy="650"/>
          </a:xfrm>
        </p:grpSpPr>
        <p:graphicFrame>
          <p:nvGraphicFramePr>
            <p:cNvPr id="46099" name="Object 14"/>
            <p:cNvGraphicFramePr>
              <a:graphicFrameLocks noChangeAspect="1"/>
            </p:cNvGraphicFramePr>
            <p:nvPr/>
          </p:nvGraphicFramePr>
          <p:xfrm>
            <a:off x="1152" y="960"/>
            <a:ext cx="1420" cy="650"/>
          </p:xfrm>
          <a:graphic>
            <a:graphicData uri="http://schemas.openxmlformats.org/presentationml/2006/ole">
              <mc:AlternateContent xmlns:mc="http://schemas.openxmlformats.org/markup-compatibility/2006">
                <mc:Choice xmlns:v="urn:schemas-microsoft-com:vml" Requires="v">
                  <p:oleObj spid="_x0000_s46150" name="Equation" r:id="rId8" imgW="914400" imgH="419100" progId="Equation.DSMT4">
                    <p:embed/>
                  </p:oleObj>
                </mc:Choice>
                <mc:Fallback>
                  <p:oleObj name="Equation" r:id="rId8" imgW="914400" imgH="4191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960"/>
                          <a:ext cx="1420"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Text Box 15"/>
            <p:cNvSpPr txBox="1">
              <a:spLocks noChangeArrowheads="1"/>
            </p:cNvSpPr>
            <p:nvPr/>
          </p:nvSpPr>
          <p:spPr bwMode="auto">
            <a:xfrm>
              <a:off x="528" y="115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其中</a:t>
              </a:r>
            </a:p>
          </p:txBody>
        </p:sp>
        <p:sp>
          <p:nvSpPr>
            <p:cNvPr id="46101" name="Text Box 16"/>
            <p:cNvSpPr txBox="1">
              <a:spLocks noChangeArrowheads="1"/>
            </p:cNvSpPr>
            <p:nvPr/>
          </p:nvSpPr>
          <p:spPr bwMode="auto">
            <a:xfrm>
              <a:off x="2688" y="115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也是</a:t>
              </a:r>
            </a:p>
          </p:txBody>
        </p:sp>
        <p:graphicFrame>
          <p:nvGraphicFramePr>
            <p:cNvPr id="46102" name="Object 17"/>
            <p:cNvGraphicFramePr>
              <a:graphicFrameLocks noChangeAspect="1"/>
            </p:cNvGraphicFramePr>
            <p:nvPr/>
          </p:nvGraphicFramePr>
          <p:xfrm>
            <a:off x="3168" y="1104"/>
            <a:ext cx="591" cy="394"/>
          </p:xfrm>
          <a:graphic>
            <a:graphicData uri="http://schemas.openxmlformats.org/presentationml/2006/ole">
              <mc:AlternateContent xmlns:mc="http://schemas.openxmlformats.org/markup-compatibility/2006">
                <mc:Choice xmlns:v="urn:schemas-microsoft-com:vml" Requires="v">
                  <p:oleObj spid="_x0000_s46151" name="Equation" r:id="rId10" imgW="380835" imgH="253890" progId="Equation.DSMT4">
                    <p:embed/>
                  </p:oleObj>
                </mc:Choice>
                <mc:Fallback>
                  <p:oleObj name="Equation" r:id="rId10" imgW="380835" imgH="25389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8" y="1104"/>
                          <a:ext cx="591"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3" name="Text Box 18"/>
            <p:cNvSpPr txBox="1">
              <a:spLocks noChangeArrowheads="1"/>
            </p:cNvSpPr>
            <p:nvPr/>
          </p:nvSpPr>
          <p:spPr bwMode="auto">
            <a:xfrm>
              <a:off x="3792" y="115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的函数</a:t>
              </a:r>
            </a:p>
          </p:txBody>
        </p:sp>
      </p:grpSp>
      <p:graphicFrame>
        <p:nvGraphicFramePr>
          <p:cNvPr id="306195" name="Object 19"/>
          <p:cNvGraphicFramePr>
            <a:graphicFrameLocks noChangeAspect="1"/>
          </p:cNvGraphicFramePr>
          <p:nvPr/>
        </p:nvGraphicFramePr>
        <p:xfrm>
          <a:off x="990600" y="2874963"/>
          <a:ext cx="3536950" cy="625475"/>
        </p:xfrm>
        <a:graphic>
          <a:graphicData uri="http://schemas.openxmlformats.org/presentationml/2006/ole">
            <mc:AlternateContent xmlns:mc="http://schemas.openxmlformats.org/markup-compatibility/2006">
              <mc:Choice xmlns:v="urn:schemas-microsoft-com:vml" Requires="v">
                <p:oleObj spid="_x0000_s46152" name="Equation" r:id="rId12" imgW="1435100" imgH="254000" progId="Equation.DSMT4">
                  <p:embed/>
                </p:oleObj>
              </mc:Choice>
              <mc:Fallback>
                <p:oleObj name="Equation" r:id="rId12" imgW="1435100" imgH="2540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2874963"/>
                        <a:ext cx="35369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6196" name="Group 20"/>
          <p:cNvGrpSpPr>
            <a:grpSpLocks/>
          </p:cNvGrpSpPr>
          <p:nvPr/>
        </p:nvGrpSpPr>
        <p:grpSpPr bwMode="auto">
          <a:xfrm>
            <a:off x="990600" y="3505200"/>
            <a:ext cx="3544888" cy="625475"/>
            <a:chOff x="624" y="2208"/>
            <a:chExt cx="2233" cy="394"/>
          </a:xfrm>
        </p:grpSpPr>
        <p:sp>
          <p:nvSpPr>
            <p:cNvPr id="46096" name="Text Box 21"/>
            <p:cNvSpPr txBox="1">
              <a:spLocks noChangeArrowheads="1"/>
            </p:cNvSpPr>
            <p:nvPr/>
          </p:nvSpPr>
          <p:spPr bwMode="auto">
            <a:xfrm>
              <a:off x="624" y="225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若选</a:t>
              </a:r>
            </a:p>
          </p:txBody>
        </p:sp>
        <p:graphicFrame>
          <p:nvGraphicFramePr>
            <p:cNvPr id="46097" name="Object 22"/>
            <p:cNvGraphicFramePr>
              <a:graphicFrameLocks noChangeAspect="1"/>
            </p:cNvGraphicFramePr>
            <p:nvPr/>
          </p:nvGraphicFramePr>
          <p:xfrm>
            <a:off x="1143" y="2208"/>
            <a:ext cx="590" cy="394"/>
          </p:xfrm>
          <a:graphic>
            <a:graphicData uri="http://schemas.openxmlformats.org/presentationml/2006/ole">
              <mc:AlternateContent xmlns:mc="http://schemas.openxmlformats.org/markup-compatibility/2006">
                <mc:Choice xmlns:v="urn:schemas-microsoft-com:vml" Requires="v">
                  <p:oleObj spid="_x0000_s46153" name="Equation" r:id="rId14" imgW="380835" imgH="253890" progId="Equation.DSMT4">
                    <p:embed/>
                  </p:oleObj>
                </mc:Choice>
                <mc:Fallback>
                  <p:oleObj name="Equation" r:id="rId14" imgW="380835" imgH="25389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3" y="2208"/>
                          <a:ext cx="590"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Text Box 23"/>
            <p:cNvSpPr txBox="1">
              <a:spLocks noChangeArrowheads="1"/>
            </p:cNvSpPr>
            <p:nvPr/>
          </p:nvSpPr>
          <p:spPr bwMode="auto">
            <a:xfrm>
              <a:off x="1776" y="2256"/>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作独立变量</a:t>
              </a:r>
            </a:p>
          </p:txBody>
        </p:sp>
      </p:grpSp>
      <p:graphicFrame>
        <p:nvGraphicFramePr>
          <p:cNvPr id="306200" name="Object 24"/>
          <p:cNvGraphicFramePr>
            <a:graphicFrameLocks noChangeAspect="1"/>
          </p:cNvGraphicFramePr>
          <p:nvPr/>
        </p:nvGraphicFramePr>
        <p:xfrm>
          <a:off x="990600" y="4076700"/>
          <a:ext cx="3538538" cy="625475"/>
        </p:xfrm>
        <a:graphic>
          <a:graphicData uri="http://schemas.openxmlformats.org/presentationml/2006/ole">
            <mc:AlternateContent xmlns:mc="http://schemas.openxmlformats.org/markup-compatibility/2006">
              <mc:Choice xmlns:v="urn:schemas-microsoft-com:vml" Requires="v">
                <p:oleObj spid="_x0000_s46154" name="Equation" r:id="rId16" imgW="1435100" imgH="254000" progId="Equation.DSMT4">
                  <p:embed/>
                </p:oleObj>
              </mc:Choice>
              <mc:Fallback>
                <p:oleObj name="Equation" r:id="rId16" imgW="1435100" imgH="254000"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0600" y="4076700"/>
                        <a:ext cx="353853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6201" name="Group 25"/>
          <p:cNvGrpSpPr>
            <a:grpSpLocks/>
          </p:cNvGrpSpPr>
          <p:nvPr/>
        </p:nvGrpSpPr>
        <p:grpSpPr bwMode="auto">
          <a:xfrm>
            <a:off x="974725" y="4797425"/>
            <a:ext cx="4003675" cy="1320800"/>
            <a:chOff x="614" y="3154"/>
            <a:chExt cx="2522" cy="832"/>
          </a:xfrm>
        </p:grpSpPr>
        <p:graphicFrame>
          <p:nvGraphicFramePr>
            <p:cNvPr id="46094" name="Object 26"/>
            <p:cNvGraphicFramePr>
              <a:graphicFrameLocks noChangeAspect="1"/>
            </p:cNvGraphicFramePr>
            <p:nvPr/>
          </p:nvGraphicFramePr>
          <p:xfrm>
            <a:off x="768" y="3552"/>
            <a:ext cx="2368" cy="434"/>
          </p:xfrm>
          <a:graphic>
            <a:graphicData uri="http://schemas.openxmlformats.org/presentationml/2006/ole">
              <mc:AlternateContent xmlns:mc="http://schemas.openxmlformats.org/markup-compatibility/2006">
                <mc:Choice xmlns:v="urn:schemas-microsoft-com:vml" Requires="v">
                  <p:oleObj spid="_x0000_s46155" name="Equation" r:id="rId18" imgW="1524000" imgH="279400" progId="Equation.DSMT4">
                    <p:embed/>
                  </p:oleObj>
                </mc:Choice>
                <mc:Fallback>
                  <p:oleObj name="Equation" r:id="rId18" imgW="1524000" imgH="279400" progId="Equation.DSMT4">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8" y="3552"/>
                          <a:ext cx="2368"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Text Box 27"/>
            <p:cNvSpPr txBox="1">
              <a:spLocks noChangeArrowheads="1"/>
            </p:cNvSpPr>
            <p:nvPr/>
          </p:nvSpPr>
          <p:spPr bwMode="auto">
            <a:xfrm>
              <a:off x="614" y="3154"/>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函数可表为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83"/>
                                        </p:tgtEl>
                                        <p:attrNameLst>
                                          <p:attrName>style.visibility</p:attrName>
                                        </p:attrNameLst>
                                      </p:cBhvr>
                                      <p:to>
                                        <p:strVal val="visible"/>
                                      </p:to>
                                    </p:set>
                                    <p:animEffect transition="in" filter="wipe(left)">
                                      <p:cBhvr>
                                        <p:cTn id="7" dur="500"/>
                                        <p:tgtEl>
                                          <p:spTgt spid="306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6184"/>
                                        </p:tgtEl>
                                        <p:attrNameLst>
                                          <p:attrName>style.visibility</p:attrName>
                                        </p:attrNameLst>
                                      </p:cBhvr>
                                      <p:to>
                                        <p:strVal val="visible"/>
                                      </p:to>
                                    </p:set>
                                    <p:animEffect transition="in" filter="checkerboard(across)">
                                      <p:cBhvr>
                                        <p:cTn id="12" dur="500"/>
                                        <p:tgtEl>
                                          <p:spTgt spid="306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6189"/>
                                        </p:tgtEl>
                                        <p:attrNameLst>
                                          <p:attrName>style.visibility</p:attrName>
                                        </p:attrNameLst>
                                      </p:cBhvr>
                                      <p:to>
                                        <p:strVal val="visible"/>
                                      </p:to>
                                    </p:set>
                                    <p:animEffect transition="in" filter="blinds(horizontal)">
                                      <p:cBhvr>
                                        <p:cTn id="17" dur="500"/>
                                        <p:tgtEl>
                                          <p:spTgt spid="306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6195"/>
                                        </p:tgtEl>
                                        <p:attrNameLst>
                                          <p:attrName>style.visibility</p:attrName>
                                        </p:attrNameLst>
                                      </p:cBhvr>
                                      <p:to>
                                        <p:strVal val="visible"/>
                                      </p:to>
                                    </p:set>
                                    <p:animEffect transition="in" filter="dissolve">
                                      <p:cBhvr>
                                        <p:cTn id="22" dur="500"/>
                                        <p:tgtEl>
                                          <p:spTgt spid="306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306196"/>
                                        </p:tgtEl>
                                        <p:attrNameLst>
                                          <p:attrName>style.visibility</p:attrName>
                                        </p:attrNameLst>
                                      </p:cBhvr>
                                      <p:to>
                                        <p:strVal val="visible"/>
                                      </p:to>
                                    </p:set>
                                    <p:animEffect transition="in" filter="randombar(horizontal)">
                                      <p:cBhvr>
                                        <p:cTn id="27" dur="500"/>
                                        <p:tgtEl>
                                          <p:spTgt spid="3061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06200"/>
                                        </p:tgtEl>
                                        <p:attrNameLst>
                                          <p:attrName>style.visibility</p:attrName>
                                        </p:attrNameLst>
                                      </p:cBhvr>
                                      <p:to>
                                        <p:strVal val="visible"/>
                                      </p:to>
                                    </p:set>
                                    <p:animEffect transition="in" filter="dissolve">
                                      <p:cBhvr>
                                        <p:cTn id="32" dur="500"/>
                                        <p:tgtEl>
                                          <p:spTgt spid="3062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306201"/>
                                        </p:tgtEl>
                                        <p:attrNameLst>
                                          <p:attrName>style.visibility</p:attrName>
                                        </p:attrNameLst>
                                      </p:cBhvr>
                                      <p:to>
                                        <p:strVal val="visible"/>
                                      </p:to>
                                    </p:set>
                                    <p:animEffect transition="in" filter="barn(inHorizontal)">
                                      <p:cBhvr>
                                        <p:cTn id="37" dur="500"/>
                                        <p:tgtEl>
                                          <p:spTgt spid="30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219700"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07203" name="Oval 3"/>
          <p:cNvSpPr>
            <a:spLocks noChangeArrowheads="1"/>
          </p:cNvSpPr>
          <p:nvPr/>
        </p:nvSpPr>
        <p:spPr bwMode="auto">
          <a:xfrm flipV="1">
            <a:off x="5219700"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720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710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711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16585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07" name="Object 7"/>
          <p:cNvGraphicFramePr>
            <a:graphicFrameLocks noChangeAspect="1"/>
          </p:cNvGraphicFramePr>
          <p:nvPr/>
        </p:nvGraphicFramePr>
        <p:xfrm>
          <a:off x="1317625" y="723900"/>
          <a:ext cx="3759200" cy="688975"/>
        </p:xfrm>
        <a:graphic>
          <a:graphicData uri="http://schemas.openxmlformats.org/presentationml/2006/ole">
            <mc:AlternateContent xmlns:mc="http://schemas.openxmlformats.org/markup-compatibility/2006">
              <mc:Choice xmlns:v="urn:schemas-microsoft-com:vml" Requires="v">
                <p:oleObj spid="_x0000_s47161" name="Equation" r:id="rId4" imgW="1524000" imgH="279400" progId="Equation.DSMT4">
                  <p:embed/>
                </p:oleObj>
              </mc:Choice>
              <mc:Fallback>
                <p:oleObj name="Equation" r:id="rId4" imgW="1524000" imgH="2794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723900"/>
                        <a:ext cx="37592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08" name="Group 8"/>
          <p:cNvGrpSpPr>
            <a:grpSpLocks/>
          </p:cNvGrpSpPr>
          <p:nvPr/>
        </p:nvGrpSpPr>
        <p:grpSpPr bwMode="auto">
          <a:xfrm>
            <a:off x="1295400" y="1473200"/>
            <a:ext cx="4572000" cy="2316163"/>
            <a:chOff x="432" y="672"/>
            <a:chExt cx="2880" cy="1459"/>
          </a:xfrm>
        </p:grpSpPr>
        <p:graphicFrame>
          <p:nvGraphicFramePr>
            <p:cNvPr id="47123" name="Object 9"/>
            <p:cNvGraphicFramePr>
              <a:graphicFrameLocks noChangeAspect="1"/>
            </p:cNvGraphicFramePr>
            <p:nvPr/>
          </p:nvGraphicFramePr>
          <p:xfrm>
            <a:off x="432" y="1440"/>
            <a:ext cx="2605" cy="691"/>
          </p:xfrm>
          <a:graphic>
            <a:graphicData uri="http://schemas.openxmlformats.org/presentationml/2006/ole">
              <mc:AlternateContent xmlns:mc="http://schemas.openxmlformats.org/markup-compatibility/2006">
                <mc:Choice xmlns:v="urn:schemas-microsoft-com:vml" Requires="v">
                  <p:oleObj spid="_x0000_s47162" name="Equation" r:id="rId6" imgW="1675673" imgH="444307" progId="Equation.DSMT4">
                    <p:embed/>
                  </p:oleObj>
                </mc:Choice>
                <mc:Fallback>
                  <p:oleObj name="Equation" r:id="rId6" imgW="1675673" imgH="444307"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440"/>
                          <a:ext cx="2605" cy="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4" name="Object 10"/>
            <p:cNvGraphicFramePr>
              <a:graphicFrameLocks noChangeAspect="1"/>
            </p:cNvGraphicFramePr>
            <p:nvPr/>
          </p:nvGraphicFramePr>
          <p:xfrm>
            <a:off x="432" y="672"/>
            <a:ext cx="1835" cy="651"/>
          </p:xfrm>
          <a:graphic>
            <a:graphicData uri="http://schemas.openxmlformats.org/presentationml/2006/ole">
              <mc:AlternateContent xmlns:mc="http://schemas.openxmlformats.org/markup-compatibility/2006">
                <mc:Choice xmlns:v="urn:schemas-microsoft-com:vml" Requires="v">
                  <p:oleObj spid="_x0000_s47163" name="Equation" r:id="rId8" imgW="1180588" imgH="418918" progId="Equation.DSMT4">
                    <p:embed/>
                  </p:oleObj>
                </mc:Choice>
                <mc:Fallback>
                  <p:oleObj name="Equation" r:id="rId8" imgW="1180588" imgH="418918"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 y="672"/>
                          <a:ext cx="1835" cy="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5" name="AutoShape 11"/>
            <p:cNvSpPr>
              <a:spLocks/>
            </p:cNvSpPr>
            <p:nvPr/>
          </p:nvSpPr>
          <p:spPr bwMode="auto">
            <a:xfrm>
              <a:off x="3072" y="960"/>
              <a:ext cx="240" cy="864"/>
            </a:xfrm>
            <a:prstGeom prst="rightBrace">
              <a:avLst>
                <a:gd name="adj1" fmla="val 30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12" name="Group 12"/>
          <p:cNvGrpSpPr>
            <a:grpSpLocks/>
          </p:cNvGrpSpPr>
          <p:nvPr/>
        </p:nvGrpSpPr>
        <p:grpSpPr bwMode="auto">
          <a:xfrm>
            <a:off x="739775" y="3789363"/>
            <a:ext cx="4479925" cy="625475"/>
            <a:chOff x="374" y="2304"/>
            <a:chExt cx="2822" cy="394"/>
          </a:xfrm>
        </p:grpSpPr>
        <p:sp>
          <p:nvSpPr>
            <p:cNvPr id="47120" name="Text Box 13"/>
            <p:cNvSpPr txBox="1">
              <a:spLocks noChangeArrowheads="1"/>
            </p:cNvSpPr>
            <p:nvPr/>
          </p:nvSpPr>
          <p:spPr bwMode="auto">
            <a:xfrm>
              <a:off x="374" y="233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注意</a:t>
              </a:r>
            </a:p>
          </p:txBody>
        </p:sp>
        <p:graphicFrame>
          <p:nvGraphicFramePr>
            <p:cNvPr id="47121" name="Object 14"/>
            <p:cNvGraphicFramePr>
              <a:graphicFrameLocks noChangeAspect="1"/>
            </p:cNvGraphicFramePr>
            <p:nvPr/>
          </p:nvGraphicFramePr>
          <p:xfrm>
            <a:off x="903" y="2304"/>
            <a:ext cx="590" cy="394"/>
          </p:xfrm>
          <a:graphic>
            <a:graphicData uri="http://schemas.openxmlformats.org/presentationml/2006/ole">
              <mc:AlternateContent xmlns:mc="http://schemas.openxmlformats.org/markup-compatibility/2006">
                <mc:Choice xmlns:v="urn:schemas-microsoft-com:vml" Requires="v">
                  <p:oleObj spid="_x0000_s47164" name="Equation" r:id="rId10" imgW="380835" imgH="253890" progId="Equation.DSMT4">
                    <p:embed/>
                  </p:oleObj>
                </mc:Choice>
                <mc:Fallback>
                  <p:oleObj name="Equation" r:id="rId10" imgW="380835" imgH="25389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 y="2304"/>
                          <a:ext cx="590"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2" name="Text Box 15"/>
            <p:cNvSpPr txBox="1">
              <a:spLocks noChangeArrowheads="1"/>
            </p:cNvSpPr>
            <p:nvPr/>
          </p:nvSpPr>
          <p:spPr bwMode="auto">
            <a:xfrm>
              <a:off x="1536" y="2352"/>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是独立变量，可得</a:t>
              </a:r>
            </a:p>
          </p:txBody>
        </p:sp>
      </p:grpSp>
      <p:grpSp>
        <p:nvGrpSpPr>
          <p:cNvPr id="307216" name="Group 16"/>
          <p:cNvGrpSpPr>
            <a:grpSpLocks/>
          </p:cNvGrpSpPr>
          <p:nvPr/>
        </p:nvGrpSpPr>
        <p:grpSpPr bwMode="auto">
          <a:xfrm>
            <a:off x="539750" y="4221163"/>
            <a:ext cx="4267200" cy="1960562"/>
            <a:chOff x="336" y="2784"/>
            <a:chExt cx="2688" cy="1235"/>
          </a:xfrm>
        </p:grpSpPr>
        <p:graphicFrame>
          <p:nvGraphicFramePr>
            <p:cNvPr id="47117" name="Object 17"/>
            <p:cNvGraphicFramePr>
              <a:graphicFrameLocks noChangeAspect="1"/>
            </p:cNvGraphicFramePr>
            <p:nvPr/>
          </p:nvGraphicFramePr>
          <p:xfrm>
            <a:off x="336" y="2784"/>
            <a:ext cx="2352" cy="651"/>
          </p:xfrm>
          <a:graphic>
            <a:graphicData uri="http://schemas.openxmlformats.org/presentationml/2006/ole">
              <mc:AlternateContent xmlns:mc="http://schemas.openxmlformats.org/markup-compatibility/2006">
                <mc:Choice xmlns:v="urn:schemas-microsoft-com:vml" Requires="v">
                  <p:oleObj spid="_x0000_s47165" name="Equation" r:id="rId12" imgW="1600200" imgH="419100" progId="Equation.DSMT4">
                    <p:embed/>
                  </p:oleObj>
                </mc:Choice>
                <mc:Fallback>
                  <p:oleObj name="Equation" r:id="rId12" imgW="1600200" imgH="4191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2784"/>
                          <a:ext cx="2352" cy="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8"/>
            <p:cNvGraphicFramePr>
              <a:graphicFrameLocks noChangeAspect="1"/>
            </p:cNvGraphicFramePr>
            <p:nvPr/>
          </p:nvGraphicFramePr>
          <p:xfrm>
            <a:off x="336" y="3408"/>
            <a:ext cx="2191" cy="611"/>
          </p:xfrm>
          <a:graphic>
            <a:graphicData uri="http://schemas.openxmlformats.org/presentationml/2006/ole">
              <mc:AlternateContent xmlns:mc="http://schemas.openxmlformats.org/markup-compatibility/2006">
                <mc:Choice xmlns:v="urn:schemas-microsoft-com:vml" Requires="v">
                  <p:oleObj spid="_x0000_s47166" name="Equation" r:id="rId14" imgW="1409088" imgH="393529" progId="Equation.DSMT4">
                    <p:embed/>
                  </p:oleObj>
                </mc:Choice>
                <mc:Fallback>
                  <p:oleObj name="Equation" r:id="rId14" imgW="1409088" imgH="393529"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 y="3408"/>
                          <a:ext cx="2191" cy="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9" name="AutoShape 19"/>
            <p:cNvSpPr>
              <a:spLocks/>
            </p:cNvSpPr>
            <p:nvPr/>
          </p:nvSpPr>
          <p:spPr bwMode="auto">
            <a:xfrm>
              <a:off x="2784" y="3072"/>
              <a:ext cx="240" cy="672"/>
            </a:xfrm>
            <a:prstGeom prst="rightBrace">
              <a:avLst>
                <a:gd name="adj1" fmla="val 2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07221" name="Object 21"/>
          <p:cNvGraphicFramePr>
            <a:graphicFrameLocks noChangeAspect="1"/>
          </p:cNvGraphicFramePr>
          <p:nvPr/>
        </p:nvGraphicFramePr>
        <p:xfrm>
          <a:off x="5454650" y="4221163"/>
          <a:ext cx="3689350" cy="1876425"/>
        </p:xfrm>
        <a:graphic>
          <a:graphicData uri="http://schemas.openxmlformats.org/presentationml/2006/ole">
            <mc:AlternateContent xmlns:mc="http://schemas.openxmlformats.org/markup-compatibility/2006">
              <mc:Choice xmlns:v="urn:schemas-microsoft-com:vml" Requires="v">
                <p:oleObj spid="_x0000_s47167" name="Equation" r:id="rId16" imgW="1397000" imgH="711200" progId="Equation.DSMT4">
                  <p:embed/>
                </p:oleObj>
              </mc:Choice>
              <mc:Fallback>
                <p:oleObj name="Equation" r:id="rId16" imgW="1397000" imgH="711200"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54650" y="4221163"/>
                        <a:ext cx="36893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22" name="Text Box 22"/>
          <p:cNvSpPr txBox="1">
            <a:spLocks noChangeArrowheads="1"/>
          </p:cNvSpPr>
          <p:nvPr/>
        </p:nvSpPr>
        <p:spPr bwMode="auto">
          <a:xfrm>
            <a:off x="4716463" y="436562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其中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207"/>
                                        </p:tgtEl>
                                        <p:attrNameLst>
                                          <p:attrName>style.visibility</p:attrName>
                                        </p:attrNameLst>
                                      </p:cBhvr>
                                      <p:to>
                                        <p:strVal val="visible"/>
                                      </p:to>
                                    </p:set>
                                    <p:animEffect transition="in" filter="dissolve">
                                      <p:cBhvr>
                                        <p:cTn id="7" dur="500"/>
                                        <p:tgtEl>
                                          <p:spTgt spid="307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07208"/>
                                        </p:tgtEl>
                                        <p:attrNameLst>
                                          <p:attrName>style.visibility</p:attrName>
                                        </p:attrNameLst>
                                      </p:cBhvr>
                                      <p:to>
                                        <p:strVal val="visible"/>
                                      </p:to>
                                    </p:set>
                                    <p:animEffect transition="in" filter="randombar(horizontal)">
                                      <p:cBhvr>
                                        <p:cTn id="12" dur="500"/>
                                        <p:tgtEl>
                                          <p:spTgt spid="307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7212"/>
                                        </p:tgtEl>
                                        <p:attrNameLst>
                                          <p:attrName>style.visibility</p:attrName>
                                        </p:attrNameLst>
                                      </p:cBhvr>
                                      <p:to>
                                        <p:strVal val="visible"/>
                                      </p:to>
                                    </p:set>
                                    <p:animEffect transition="in" filter="checkerboard(across)">
                                      <p:cBhvr>
                                        <p:cTn id="17" dur="500"/>
                                        <p:tgtEl>
                                          <p:spTgt spid="307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307216"/>
                                        </p:tgtEl>
                                        <p:attrNameLst>
                                          <p:attrName>style.visibility</p:attrName>
                                        </p:attrNameLst>
                                      </p:cBhvr>
                                      <p:to>
                                        <p:strVal val="visible"/>
                                      </p:to>
                                    </p:set>
                                    <p:animEffect transition="in" filter="barn(inHorizontal)">
                                      <p:cBhvr>
                                        <p:cTn id="22" dur="500"/>
                                        <p:tgtEl>
                                          <p:spTgt spid="3072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307221"/>
                                        </p:tgtEl>
                                        <p:attrNameLst>
                                          <p:attrName>style.visibility</p:attrName>
                                        </p:attrNameLst>
                                      </p:cBhvr>
                                      <p:to>
                                        <p:strVal val="visible"/>
                                      </p:to>
                                    </p:set>
                                    <p:animEffect transition="in" filter="checkerboard(across)">
                                      <p:cBhvr>
                                        <p:cTn id="31" dur="500"/>
                                        <p:tgtEl>
                                          <p:spTgt spid="30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219700"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08227" name="Oval 3"/>
          <p:cNvSpPr>
            <a:spLocks noChangeArrowheads="1"/>
          </p:cNvSpPr>
          <p:nvPr/>
        </p:nvSpPr>
        <p:spPr bwMode="auto">
          <a:xfrm flipV="1">
            <a:off x="5219700"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08228"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813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813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31" name="Rectangle 7"/>
          <p:cNvSpPr>
            <a:spLocks noChangeArrowheads="1"/>
          </p:cNvSpPr>
          <p:nvPr/>
        </p:nvSpPr>
        <p:spPr bwMode="auto">
          <a:xfrm>
            <a:off x="468313" y="1316038"/>
            <a:ext cx="4473575" cy="457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将勒让德变换用于拉格朗日函数</a:t>
            </a:r>
            <a:endParaRPr lang="zh-CN" altLang="en-US">
              <a:latin typeface="Arial" pitchFamily="34" charset="0"/>
            </a:endParaRPr>
          </a:p>
        </p:txBody>
      </p:sp>
      <p:sp>
        <p:nvSpPr>
          <p:cNvPr id="308232" name="Rectangle 8"/>
          <p:cNvSpPr>
            <a:spLocks noChangeArrowheads="1"/>
          </p:cNvSpPr>
          <p:nvPr/>
        </p:nvSpPr>
        <p:spPr bwMode="auto">
          <a:xfrm>
            <a:off x="0" y="765175"/>
            <a:ext cx="2339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a:t>
            </a:r>
            <a:r>
              <a:rPr kumimoji="1" lang="zh-CN" altLang="en-US" sz="2800" b="1">
                <a:solidFill>
                  <a:srgbClr val="CC0000"/>
                </a:solidFill>
              </a:rPr>
              <a:t>正则方程</a:t>
            </a:r>
          </a:p>
        </p:txBody>
      </p:sp>
      <p:graphicFrame>
        <p:nvGraphicFramePr>
          <p:cNvPr id="308237" name="Object 13"/>
          <p:cNvGraphicFramePr>
            <a:graphicFrameLocks noChangeAspect="1"/>
          </p:cNvGraphicFramePr>
          <p:nvPr/>
        </p:nvGraphicFramePr>
        <p:xfrm>
          <a:off x="468313" y="2852738"/>
          <a:ext cx="3124200" cy="1041400"/>
        </p:xfrm>
        <a:graphic>
          <a:graphicData uri="http://schemas.openxmlformats.org/presentationml/2006/ole">
            <mc:AlternateContent xmlns:mc="http://schemas.openxmlformats.org/markup-compatibility/2006">
              <mc:Choice xmlns:v="urn:schemas-microsoft-com:vml" Requires="v">
                <p:oleObj spid="_x0000_s48199" name="Equation" r:id="rId4" imgW="1079032" imgH="431613" progId="Equation.DSMT4">
                  <p:embed/>
                </p:oleObj>
              </mc:Choice>
              <mc:Fallback>
                <p:oleObj name="Equation" r:id="rId4" imgW="1079032" imgH="431613"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852738"/>
                        <a:ext cx="3124200"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38" name="Object 14"/>
          <p:cNvGraphicFramePr>
            <a:graphicFrameLocks noChangeAspect="1"/>
          </p:cNvGraphicFramePr>
          <p:nvPr/>
        </p:nvGraphicFramePr>
        <p:xfrm>
          <a:off x="4572000" y="2781300"/>
          <a:ext cx="1800225" cy="1041400"/>
        </p:xfrm>
        <a:graphic>
          <a:graphicData uri="http://schemas.openxmlformats.org/presentationml/2006/ole">
            <mc:AlternateContent xmlns:mc="http://schemas.openxmlformats.org/markup-compatibility/2006">
              <mc:Choice xmlns:v="urn:schemas-microsoft-com:vml" Requires="v">
                <p:oleObj spid="_x0000_s48200" name="Equation" r:id="rId6" imgW="622030" imgH="431613" progId="Equation.DSMT4">
                  <p:embed/>
                </p:oleObj>
              </mc:Choice>
              <mc:Fallback>
                <p:oleObj name="Equation" r:id="rId6" imgW="622030" imgH="431613"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781300"/>
                        <a:ext cx="1800225" cy="1041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43" name="Object 19"/>
          <p:cNvGraphicFramePr>
            <a:graphicFrameLocks noChangeAspect="1"/>
          </p:cNvGraphicFramePr>
          <p:nvPr/>
        </p:nvGraphicFramePr>
        <p:xfrm>
          <a:off x="1812925" y="5157788"/>
          <a:ext cx="4703763" cy="1041400"/>
        </p:xfrm>
        <a:graphic>
          <a:graphicData uri="http://schemas.openxmlformats.org/presentationml/2006/ole">
            <mc:AlternateContent xmlns:mc="http://schemas.openxmlformats.org/markup-compatibility/2006">
              <mc:Choice xmlns:v="urn:schemas-microsoft-com:vml" Requires="v">
                <p:oleObj spid="_x0000_s48201" name="Equation" r:id="rId8" imgW="1625600" imgH="431800" progId="Equation.DSMT4">
                  <p:embed/>
                </p:oleObj>
              </mc:Choice>
              <mc:Fallback>
                <p:oleObj name="Equation" r:id="rId8" imgW="1625600" imgH="431800"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2925" y="5157788"/>
                        <a:ext cx="4703763" cy="1041400"/>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244" name="Group 20"/>
          <p:cNvGrpSpPr>
            <a:grpSpLocks/>
          </p:cNvGrpSpPr>
          <p:nvPr/>
        </p:nvGrpSpPr>
        <p:grpSpPr bwMode="auto">
          <a:xfrm>
            <a:off x="3203575" y="4292600"/>
            <a:ext cx="5740400" cy="604838"/>
            <a:chOff x="576" y="2256"/>
            <a:chExt cx="3616" cy="381"/>
          </a:xfrm>
        </p:grpSpPr>
        <p:sp>
          <p:nvSpPr>
            <p:cNvPr id="48152" name="Text Box 21"/>
            <p:cNvSpPr txBox="1">
              <a:spLocks noChangeArrowheads="1"/>
            </p:cNvSpPr>
            <p:nvPr/>
          </p:nvSpPr>
          <p:spPr bwMode="auto">
            <a:xfrm>
              <a:off x="576" y="2312"/>
              <a:ext cx="36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若要</a:t>
              </a:r>
              <a:r>
                <a:rPr kumimoji="1" lang="en-US" altLang="zh-CN" sz="2400" b="1">
                  <a:latin typeface="Times New Roman" pitchFamily="18" charset="0"/>
                </a:rPr>
                <a:t>L</a:t>
              </a:r>
              <a:r>
                <a:rPr kumimoji="1" lang="zh-CN" altLang="en-US" sz="2400" b="1">
                  <a:latin typeface="Times New Roman" pitchFamily="18" charset="0"/>
                </a:rPr>
                <a:t>中                      应当引入一个新函数</a:t>
              </a:r>
            </a:p>
          </p:txBody>
        </p:sp>
        <p:graphicFrame>
          <p:nvGraphicFramePr>
            <p:cNvPr id="48153" name="Object 22"/>
            <p:cNvGraphicFramePr>
              <a:graphicFrameLocks noChangeAspect="1"/>
            </p:cNvGraphicFramePr>
            <p:nvPr/>
          </p:nvGraphicFramePr>
          <p:xfrm>
            <a:off x="1392" y="2256"/>
            <a:ext cx="954" cy="381"/>
          </p:xfrm>
          <a:graphic>
            <a:graphicData uri="http://schemas.openxmlformats.org/presentationml/2006/ole">
              <mc:AlternateContent xmlns:mc="http://schemas.openxmlformats.org/markup-compatibility/2006">
                <mc:Choice xmlns:v="urn:schemas-microsoft-com:vml" Requires="v">
                  <p:oleObj spid="_x0000_s48202" name="Equation" r:id="rId10" imgW="571252" imgH="228501" progId="Equation.DSMT4">
                    <p:embed/>
                  </p:oleObj>
                </mc:Choice>
                <mc:Fallback>
                  <p:oleObj name="Equation" r:id="rId10" imgW="571252" imgH="228501" progId="Equation.DSMT4">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2256"/>
                          <a:ext cx="95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8249" name="Rectangle 25"/>
          <p:cNvSpPr>
            <a:spLocks noChangeArrowheads="1"/>
          </p:cNvSpPr>
          <p:nvPr/>
        </p:nvSpPr>
        <p:spPr bwMode="auto">
          <a:xfrm>
            <a:off x="611188" y="2133600"/>
            <a:ext cx="241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如果令广义动量 </a:t>
            </a:r>
            <a:endParaRPr lang="zh-CN" altLang="en-US">
              <a:latin typeface="Arial" pitchFamily="34" charset="0"/>
            </a:endParaRPr>
          </a:p>
        </p:txBody>
      </p:sp>
      <p:graphicFrame>
        <p:nvGraphicFramePr>
          <p:cNvPr id="308250" name="Object 26"/>
          <p:cNvGraphicFramePr>
            <a:graphicFrameLocks noChangeAspect="1"/>
          </p:cNvGraphicFramePr>
          <p:nvPr/>
        </p:nvGraphicFramePr>
        <p:xfrm>
          <a:off x="3132138" y="1916113"/>
          <a:ext cx="2316162" cy="900112"/>
        </p:xfrm>
        <a:graphic>
          <a:graphicData uri="http://schemas.openxmlformats.org/presentationml/2006/ole">
            <mc:AlternateContent xmlns:mc="http://schemas.openxmlformats.org/markup-compatibility/2006">
              <mc:Choice xmlns:v="urn:schemas-microsoft-com:vml" Requires="v">
                <p:oleObj spid="_x0000_s48203" name="Equation" r:id="rId12" imgW="1124110" imgH="438281" progId="Equation.DSMT4">
                  <p:embed/>
                </p:oleObj>
              </mc:Choice>
              <mc:Fallback>
                <p:oleObj name="Equation" r:id="rId12" imgW="1124110" imgH="438281" progId="Equation.DSMT4">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1916113"/>
                        <a:ext cx="231616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3" name="AutoShape 29"/>
          <p:cNvSpPr>
            <a:spLocks noChangeArrowheads="1"/>
          </p:cNvSpPr>
          <p:nvPr/>
        </p:nvSpPr>
        <p:spPr bwMode="auto">
          <a:xfrm>
            <a:off x="3708400" y="3213100"/>
            <a:ext cx="576263"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257" name="Group 33"/>
          <p:cNvGrpSpPr>
            <a:grpSpLocks/>
          </p:cNvGrpSpPr>
          <p:nvPr/>
        </p:nvGrpSpPr>
        <p:grpSpPr bwMode="auto">
          <a:xfrm>
            <a:off x="323850" y="3933825"/>
            <a:ext cx="2808288" cy="1252538"/>
            <a:chOff x="204" y="2478"/>
            <a:chExt cx="1769" cy="789"/>
          </a:xfrm>
        </p:grpSpPr>
        <p:graphicFrame>
          <p:nvGraphicFramePr>
            <p:cNvPr id="48149" name="Object 10"/>
            <p:cNvGraphicFramePr>
              <a:graphicFrameLocks noChangeAspect="1"/>
            </p:cNvGraphicFramePr>
            <p:nvPr/>
          </p:nvGraphicFramePr>
          <p:xfrm>
            <a:off x="249" y="2478"/>
            <a:ext cx="1653" cy="381"/>
          </p:xfrm>
          <a:graphic>
            <a:graphicData uri="http://schemas.openxmlformats.org/presentationml/2006/ole">
              <mc:AlternateContent xmlns:mc="http://schemas.openxmlformats.org/markup-compatibility/2006">
                <mc:Choice xmlns:v="urn:schemas-microsoft-com:vml" Requires="v">
                  <p:oleObj spid="_x0000_s48204" name="Equation" r:id="rId14" imgW="990600" imgH="228600" progId="Equation.DSMT4">
                    <p:embed/>
                  </p:oleObj>
                </mc:Choice>
                <mc:Fallback>
                  <p:oleObj name="Equation" r:id="rId14" imgW="990600" imgH="2286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 y="2478"/>
                          <a:ext cx="1653"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0" name="Object 11"/>
            <p:cNvGraphicFramePr>
              <a:graphicFrameLocks noChangeAspect="1"/>
            </p:cNvGraphicFramePr>
            <p:nvPr/>
          </p:nvGraphicFramePr>
          <p:xfrm>
            <a:off x="204" y="2886"/>
            <a:ext cx="1674" cy="381"/>
          </p:xfrm>
          <a:graphic>
            <a:graphicData uri="http://schemas.openxmlformats.org/presentationml/2006/ole">
              <mc:AlternateContent xmlns:mc="http://schemas.openxmlformats.org/markup-compatibility/2006">
                <mc:Choice xmlns:v="urn:schemas-microsoft-com:vml" Requires="v">
                  <p:oleObj spid="_x0000_s48205" name="Equation" r:id="rId16" imgW="1002865" imgH="228501" progId="Equation.DSMT4">
                    <p:embed/>
                  </p:oleObj>
                </mc:Choice>
                <mc:Fallback>
                  <p:oleObj name="Equation" r:id="rId16" imgW="1002865" imgH="228501" progId="Equation.DSMT4">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4" y="2886"/>
                          <a:ext cx="167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1" name="AutoShape 32"/>
            <p:cNvSpPr>
              <a:spLocks/>
            </p:cNvSpPr>
            <p:nvPr/>
          </p:nvSpPr>
          <p:spPr bwMode="auto">
            <a:xfrm>
              <a:off x="1883" y="2659"/>
              <a:ext cx="90" cy="499"/>
            </a:xfrm>
            <a:prstGeom prst="rightBrace">
              <a:avLst>
                <a:gd name="adj1" fmla="val 462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8259" name="Group 35"/>
          <p:cNvGrpSpPr>
            <a:grpSpLocks/>
          </p:cNvGrpSpPr>
          <p:nvPr/>
        </p:nvGrpSpPr>
        <p:grpSpPr bwMode="auto">
          <a:xfrm>
            <a:off x="5435600" y="836613"/>
            <a:ext cx="2806700" cy="1249362"/>
            <a:chOff x="3424" y="482"/>
            <a:chExt cx="1768" cy="787"/>
          </a:xfrm>
        </p:grpSpPr>
        <p:graphicFrame>
          <p:nvGraphicFramePr>
            <p:cNvPr id="48146" name="Object 17"/>
            <p:cNvGraphicFramePr>
              <a:graphicFrameLocks noChangeAspect="1"/>
            </p:cNvGraphicFramePr>
            <p:nvPr/>
          </p:nvGraphicFramePr>
          <p:xfrm>
            <a:off x="3560" y="482"/>
            <a:ext cx="1632" cy="424"/>
          </p:xfrm>
          <a:graphic>
            <a:graphicData uri="http://schemas.openxmlformats.org/presentationml/2006/ole">
              <mc:AlternateContent xmlns:mc="http://schemas.openxmlformats.org/markup-compatibility/2006">
                <mc:Choice xmlns:v="urn:schemas-microsoft-com:vml" Requires="v">
                  <p:oleObj spid="_x0000_s48206" name="Equation" r:id="rId18" imgW="977476" imgH="253890" progId="Equation.DSMT4">
                    <p:embed/>
                  </p:oleObj>
                </mc:Choice>
                <mc:Fallback>
                  <p:oleObj name="Equation" r:id="rId18" imgW="977476" imgH="253890" progId="Equation.DSMT4">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60" y="482"/>
                          <a:ext cx="163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28"/>
            <p:cNvGraphicFramePr>
              <a:graphicFrameLocks noChangeAspect="1"/>
            </p:cNvGraphicFramePr>
            <p:nvPr/>
          </p:nvGraphicFramePr>
          <p:xfrm>
            <a:off x="3560" y="845"/>
            <a:ext cx="1166" cy="424"/>
          </p:xfrm>
          <a:graphic>
            <a:graphicData uri="http://schemas.openxmlformats.org/presentationml/2006/ole">
              <mc:AlternateContent xmlns:mc="http://schemas.openxmlformats.org/markup-compatibility/2006">
                <mc:Choice xmlns:v="urn:schemas-microsoft-com:vml" Requires="v">
                  <p:oleObj spid="_x0000_s48207" name="Equation" r:id="rId20" imgW="698197" imgH="253890" progId="Equation.DSMT4">
                    <p:embed/>
                  </p:oleObj>
                </mc:Choice>
                <mc:Fallback>
                  <p:oleObj name="Equation" r:id="rId20" imgW="698197" imgH="253890" progId="Equation.DSMT4">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0" y="845"/>
                          <a:ext cx="1166"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8" name="AutoShape 34"/>
            <p:cNvSpPr>
              <a:spLocks/>
            </p:cNvSpPr>
            <p:nvPr/>
          </p:nvSpPr>
          <p:spPr bwMode="auto">
            <a:xfrm>
              <a:off x="3424" y="618"/>
              <a:ext cx="45" cy="499"/>
            </a:xfrm>
            <a:prstGeom prst="leftBrace">
              <a:avLst>
                <a:gd name="adj1" fmla="val 9240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wipe(left)">
                                      <p:cBhvr>
                                        <p:cTn id="7" dur="500"/>
                                        <p:tgtEl>
                                          <p:spTgt spid="3082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8231"/>
                                        </p:tgtEl>
                                        <p:attrNameLst>
                                          <p:attrName>style.visibility</p:attrName>
                                        </p:attrNameLst>
                                      </p:cBhvr>
                                      <p:to>
                                        <p:strVal val="visible"/>
                                      </p:to>
                                    </p:set>
                                    <p:animEffect transition="in" filter="barn(inHorizontal)">
                                      <p:cBhvr>
                                        <p:cTn id="12" dur="500"/>
                                        <p:tgtEl>
                                          <p:spTgt spid="3082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8259"/>
                                        </p:tgtEl>
                                        <p:attrNameLst>
                                          <p:attrName>style.visibility</p:attrName>
                                        </p:attrNameLst>
                                      </p:cBhvr>
                                      <p:to>
                                        <p:strVal val="visible"/>
                                      </p:to>
                                    </p:set>
                                    <p:animEffect transition="in" filter="blinds(horizontal)">
                                      <p:cBhvr>
                                        <p:cTn id="17" dur="500"/>
                                        <p:tgtEl>
                                          <p:spTgt spid="308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8249"/>
                                        </p:tgtEl>
                                        <p:attrNameLst>
                                          <p:attrName>style.visibility</p:attrName>
                                        </p:attrNameLst>
                                      </p:cBhvr>
                                      <p:to>
                                        <p:strVal val="visible"/>
                                      </p:to>
                                    </p:set>
                                    <p:animEffect transition="in" filter="checkerboard(across)">
                                      <p:cBhvr>
                                        <p:cTn id="22" dur="500"/>
                                        <p:tgtEl>
                                          <p:spTgt spid="3082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8250"/>
                                        </p:tgtEl>
                                        <p:attrNameLst>
                                          <p:attrName>style.visibility</p:attrName>
                                        </p:attrNameLst>
                                      </p:cBhvr>
                                      <p:to>
                                        <p:strVal val="visible"/>
                                      </p:to>
                                    </p:set>
                                    <p:animEffect transition="in" filter="blinds(horizontal)">
                                      <p:cBhvr>
                                        <p:cTn id="27" dur="500"/>
                                        <p:tgtEl>
                                          <p:spTgt spid="3082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8237"/>
                                        </p:tgtEl>
                                        <p:attrNameLst>
                                          <p:attrName>style.visibility</p:attrName>
                                        </p:attrNameLst>
                                      </p:cBhvr>
                                      <p:to>
                                        <p:strVal val="visible"/>
                                      </p:to>
                                    </p:set>
                                    <p:animEffect transition="in" filter="blinds(horizontal)">
                                      <p:cBhvr>
                                        <p:cTn id="32" dur="500"/>
                                        <p:tgtEl>
                                          <p:spTgt spid="3082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8253"/>
                                        </p:tgtEl>
                                        <p:attrNameLst>
                                          <p:attrName>style.visibility</p:attrName>
                                        </p:attrNameLst>
                                      </p:cBhvr>
                                      <p:to>
                                        <p:strVal val="visible"/>
                                      </p:to>
                                    </p:set>
                                    <p:animEffect transition="in" filter="wipe(left)">
                                      <p:cBhvr>
                                        <p:cTn id="37" dur="500"/>
                                        <p:tgtEl>
                                          <p:spTgt spid="308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08238"/>
                                        </p:tgtEl>
                                        <p:attrNameLst>
                                          <p:attrName>style.visibility</p:attrName>
                                        </p:attrNameLst>
                                      </p:cBhvr>
                                      <p:to>
                                        <p:strVal val="visible"/>
                                      </p:to>
                                    </p:set>
                                    <p:animEffect transition="in" filter="checkerboard(across)">
                                      <p:cBhvr>
                                        <p:cTn id="42" dur="500"/>
                                        <p:tgtEl>
                                          <p:spTgt spid="3082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08257"/>
                                        </p:tgtEl>
                                        <p:attrNameLst>
                                          <p:attrName>style.visibility</p:attrName>
                                        </p:attrNameLst>
                                      </p:cBhvr>
                                      <p:to>
                                        <p:strVal val="visible"/>
                                      </p:to>
                                    </p:set>
                                    <p:animEffect transition="in" filter="blinds(horizontal)">
                                      <p:cBhvr>
                                        <p:cTn id="47" dur="500"/>
                                        <p:tgtEl>
                                          <p:spTgt spid="3082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6" fill="hold" nodeType="clickEffect">
                                  <p:stCondLst>
                                    <p:cond delay="0"/>
                                  </p:stCondLst>
                                  <p:childTnLst>
                                    <p:set>
                                      <p:cBhvr>
                                        <p:cTn id="51" dur="1" fill="hold">
                                          <p:stCondLst>
                                            <p:cond delay="0"/>
                                          </p:stCondLst>
                                        </p:cTn>
                                        <p:tgtEl>
                                          <p:spTgt spid="308244"/>
                                        </p:tgtEl>
                                        <p:attrNameLst>
                                          <p:attrName>style.visibility</p:attrName>
                                        </p:attrNameLst>
                                      </p:cBhvr>
                                      <p:to>
                                        <p:strVal val="visible"/>
                                      </p:to>
                                    </p:set>
                                    <p:animEffect transition="in" filter="barn(inHorizontal)">
                                      <p:cBhvr>
                                        <p:cTn id="52" dur="500"/>
                                        <p:tgtEl>
                                          <p:spTgt spid="3082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08243"/>
                                        </p:tgtEl>
                                        <p:attrNameLst>
                                          <p:attrName>style.visibility</p:attrName>
                                        </p:attrNameLst>
                                      </p:cBhvr>
                                      <p:to>
                                        <p:strVal val="visible"/>
                                      </p:to>
                                    </p:set>
                                    <p:animEffect transition="in" filter="blinds(horizontal)">
                                      <p:cBhvr>
                                        <p:cTn id="57" dur="500"/>
                                        <p:tgtEl>
                                          <p:spTgt spid="30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autoUpdateAnimBg="0"/>
      <p:bldP spid="308232" grpId="0" autoUpdateAnimBg="0"/>
      <p:bldP spid="308249" grpId="0"/>
      <p:bldP spid="3082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219700"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10275" name="Oval 3"/>
          <p:cNvSpPr>
            <a:spLocks noChangeArrowheads="1"/>
          </p:cNvSpPr>
          <p:nvPr/>
        </p:nvSpPr>
        <p:spPr bwMode="auto">
          <a:xfrm flipV="1">
            <a:off x="5219700"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027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15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4915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0282" name="Object 10"/>
          <p:cNvGraphicFramePr>
            <a:graphicFrameLocks noChangeAspect="1"/>
          </p:cNvGraphicFramePr>
          <p:nvPr/>
        </p:nvGraphicFramePr>
        <p:xfrm>
          <a:off x="2987675" y="4581525"/>
          <a:ext cx="2055813" cy="949325"/>
        </p:xfrm>
        <a:graphic>
          <a:graphicData uri="http://schemas.openxmlformats.org/presentationml/2006/ole">
            <mc:AlternateContent xmlns:mc="http://schemas.openxmlformats.org/markup-compatibility/2006">
              <mc:Choice xmlns:v="urn:schemas-microsoft-com:vml" Requires="v">
                <p:oleObj spid="_x0000_s49187" name="Equation" r:id="rId4" imgW="710891" imgH="393529" progId="Equation.DSMT4">
                  <p:embed/>
                </p:oleObj>
              </mc:Choice>
              <mc:Fallback>
                <p:oleObj name="Equation" r:id="rId4" imgW="710891" imgH="393529"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4581525"/>
                        <a:ext cx="2055813" cy="949325"/>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83" name="Object 11"/>
          <p:cNvGraphicFramePr>
            <a:graphicFrameLocks noChangeAspect="1"/>
          </p:cNvGraphicFramePr>
          <p:nvPr/>
        </p:nvGraphicFramePr>
        <p:xfrm>
          <a:off x="2987675" y="836613"/>
          <a:ext cx="4703763" cy="1041400"/>
        </p:xfrm>
        <a:graphic>
          <a:graphicData uri="http://schemas.openxmlformats.org/presentationml/2006/ole">
            <mc:AlternateContent xmlns:mc="http://schemas.openxmlformats.org/markup-compatibility/2006">
              <mc:Choice xmlns:v="urn:schemas-microsoft-com:vml" Requires="v">
                <p:oleObj spid="_x0000_s49188" name="Equation" r:id="rId6" imgW="1625600" imgH="431800" progId="Equation.DSMT4">
                  <p:embed/>
                </p:oleObj>
              </mc:Choice>
              <mc:Fallback>
                <p:oleObj name="Equation" r:id="rId6" imgW="1625600" imgH="4318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836613"/>
                        <a:ext cx="4703763" cy="1041400"/>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1" name="AutoShape 14">
            <a:hlinkClick r:id="rId8" action="ppaction://hlinksldjump" highlightClick="1"/>
          </p:cNvPr>
          <p:cNvSpPr>
            <a:spLocks noChangeArrowheads="1"/>
          </p:cNvSpPr>
          <p:nvPr/>
        </p:nvSpPr>
        <p:spPr bwMode="auto">
          <a:xfrm>
            <a:off x="7956550" y="1196975"/>
            <a:ext cx="574675" cy="431800"/>
          </a:xfrm>
          <a:prstGeom prst="actionButtonForwardNex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87" name="Rectangle 15"/>
          <p:cNvSpPr>
            <a:spLocks noChangeArrowheads="1"/>
          </p:cNvSpPr>
          <p:nvPr/>
        </p:nvSpPr>
        <p:spPr bwMode="auto">
          <a:xfrm>
            <a:off x="611188" y="2565400"/>
            <a:ext cx="181610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latin typeface="Arial" pitchFamily="34" charset="0"/>
                <a:ea typeface="幼圆" pitchFamily="49" charset="-122"/>
              </a:rPr>
              <a:t>正则方程</a:t>
            </a:r>
            <a:endParaRPr lang="zh-CN" altLang="en-US" sz="3200">
              <a:latin typeface="Arial" pitchFamily="34" charset="0"/>
            </a:endParaRPr>
          </a:p>
        </p:txBody>
      </p:sp>
      <p:sp>
        <p:nvSpPr>
          <p:cNvPr id="310288" name="Rectangle 16"/>
          <p:cNvSpPr>
            <a:spLocks noChangeArrowheads="1"/>
          </p:cNvSpPr>
          <p:nvPr/>
        </p:nvSpPr>
        <p:spPr bwMode="auto">
          <a:xfrm>
            <a:off x="250825" y="1052513"/>
            <a:ext cx="2224088"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latin typeface="Arial" pitchFamily="34" charset="0"/>
                <a:ea typeface="幼圆" pitchFamily="49" charset="-122"/>
              </a:rPr>
              <a:t>哈密顿函数</a:t>
            </a:r>
            <a:endParaRPr lang="zh-CN" altLang="en-US" sz="3200">
              <a:latin typeface="Arial" pitchFamily="34" charset="0"/>
            </a:endParaRPr>
          </a:p>
        </p:txBody>
      </p:sp>
      <p:grpSp>
        <p:nvGrpSpPr>
          <p:cNvPr id="310290" name="Group 18"/>
          <p:cNvGrpSpPr>
            <a:grpSpLocks/>
          </p:cNvGrpSpPr>
          <p:nvPr/>
        </p:nvGrpSpPr>
        <p:grpSpPr bwMode="auto">
          <a:xfrm>
            <a:off x="2987675" y="2133600"/>
            <a:ext cx="4392613" cy="2143125"/>
            <a:chOff x="1882" y="1344"/>
            <a:chExt cx="2767" cy="1350"/>
          </a:xfrm>
        </p:grpSpPr>
        <p:graphicFrame>
          <p:nvGraphicFramePr>
            <p:cNvPr id="49165" name="Object 8"/>
            <p:cNvGraphicFramePr>
              <a:graphicFrameLocks noChangeAspect="1"/>
            </p:cNvGraphicFramePr>
            <p:nvPr/>
          </p:nvGraphicFramePr>
          <p:xfrm>
            <a:off x="1882" y="1344"/>
            <a:ext cx="1319" cy="1350"/>
          </p:xfrm>
          <a:graphic>
            <a:graphicData uri="http://schemas.openxmlformats.org/presentationml/2006/ole">
              <mc:AlternateContent xmlns:mc="http://schemas.openxmlformats.org/markup-compatibility/2006">
                <mc:Choice xmlns:v="urn:schemas-microsoft-com:vml" Requires="v">
                  <p:oleObj spid="_x0000_s49189" name="Equation" r:id="rId9" imgW="723586" imgH="888614" progId="Equation.DSMT4">
                    <p:embed/>
                  </p:oleObj>
                </mc:Choice>
                <mc:Fallback>
                  <p:oleObj name="Equation" r:id="rId9" imgW="723586" imgH="888614"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 y="1344"/>
                          <a:ext cx="1319" cy="1350"/>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6" name="Object 17"/>
            <p:cNvGraphicFramePr>
              <a:graphicFrameLocks noChangeAspect="1"/>
            </p:cNvGraphicFramePr>
            <p:nvPr/>
          </p:nvGraphicFramePr>
          <p:xfrm>
            <a:off x="3288" y="1842"/>
            <a:ext cx="1361" cy="378"/>
          </p:xfrm>
          <a:graphic>
            <a:graphicData uri="http://schemas.openxmlformats.org/presentationml/2006/ole">
              <mc:AlternateContent xmlns:mc="http://schemas.openxmlformats.org/markup-compatibility/2006">
                <mc:Choice xmlns:v="urn:schemas-microsoft-com:vml" Requires="v">
                  <p:oleObj spid="_x0000_s49190" name="Equation" r:id="rId11" imgW="914400" imgH="254000" progId="Equation.DSMT4">
                    <p:embed/>
                  </p:oleObj>
                </mc:Choice>
                <mc:Fallback>
                  <p:oleObj name="Equation" r:id="rId11" imgW="914400" imgH="2540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842"/>
                          <a:ext cx="1361"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0283"/>
                                        </p:tgtEl>
                                        <p:attrNameLst>
                                          <p:attrName>style.visibility</p:attrName>
                                        </p:attrNameLst>
                                      </p:cBhvr>
                                      <p:to>
                                        <p:strVal val="visible"/>
                                      </p:to>
                                    </p:set>
                                    <p:animEffect transition="in" filter="dissolve">
                                      <p:cBhvr>
                                        <p:cTn id="7" dur="500"/>
                                        <p:tgtEl>
                                          <p:spTgt spid="310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10288"/>
                                        </p:tgtEl>
                                        <p:attrNameLst>
                                          <p:attrName>style.visibility</p:attrName>
                                        </p:attrNameLst>
                                      </p:cBhvr>
                                      <p:to>
                                        <p:strVal val="visible"/>
                                      </p:to>
                                    </p:set>
                                    <p:animEffect transition="in" filter="barn(inHorizontal)">
                                      <p:cBhvr>
                                        <p:cTn id="12" dur="500"/>
                                        <p:tgtEl>
                                          <p:spTgt spid="310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10287"/>
                                        </p:tgtEl>
                                        <p:attrNameLst>
                                          <p:attrName>style.visibility</p:attrName>
                                        </p:attrNameLst>
                                      </p:cBhvr>
                                      <p:to>
                                        <p:strVal val="visible"/>
                                      </p:to>
                                    </p:set>
                                    <p:animEffect transition="in" filter="barn(inHorizontal)">
                                      <p:cBhvr>
                                        <p:cTn id="17" dur="500"/>
                                        <p:tgtEl>
                                          <p:spTgt spid="310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0290"/>
                                        </p:tgtEl>
                                        <p:attrNameLst>
                                          <p:attrName>style.visibility</p:attrName>
                                        </p:attrNameLst>
                                      </p:cBhvr>
                                      <p:to>
                                        <p:strVal val="visible"/>
                                      </p:to>
                                    </p:set>
                                    <p:animEffect transition="in" filter="blinds(horizontal)">
                                      <p:cBhvr>
                                        <p:cTn id="22" dur="500"/>
                                        <p:tgtEl>
                                          <p:spTgt spid="3102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0282"/>
                                        </p:tgtEl>
                                        <p:attrNameLst>
                                          <p:attrName>style.visibility</p:attrName>
                                        </p:attrNameLst>
                                      </p:cBhvr>
                                      <p:to>
                                        <p:strVal val="visible"/>
                                      </p:to>
                                    </p:set>
                                    <p:animEffect transition="in" filter="blinds(horizontal)">
                                      <p:cBhvr>
                                        <p:cTn id="27" dur="500"/>
                                        <p:tgtEl>
                                          <p:spTgt spid="310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7" grpId="0" autoUpdateAnimBg="0"/>
      <p:bldP spid="31028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219700"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11299" name="Oval 3"/>
          <p:cNvSpPr>
            <a:spLocks noChangeArrowheads="1"/>
          </p:cNvSpPr>
          <p:nvPr/>
        </p:nvSpPr>
        <p:spPr bwMode="auto">
          <a:xfrm flipV="1">
            <a:off x="5219700"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130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018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018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3" name="Rectangle 7"/>
          <p:cNvSpPr>
            <a:spLocks noChangeArrowheads="1"/>
          </p:cNvSpPr>
          <p:nvPr/>
        </p:nvSpPr>
        <p:spPr bwMode="auto">
          <a:xfrm>
            <a:off x="0" y="765175"/>
            <a:ext cx="428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三 </a:t>
            </a:r>
            <a:r>
              <a:rPr kumimoji="1" lang="zh-CN" altLang="en-US" sz="2800" b="1">
                <a:solidFill>
                  <a:srgbClr val="CC0000"/>
                </a:solidFill>
              </a:rPr>
              <a:t>能量积分与循环积分</a:t>
            </a:r>
          </a:p>
        </p:txBody>
      </p:sp>
      <p:grpSp>
        <p:nvGrpSpPr>
          <p:cNvPr id="311304" name="Group 8"/>
          <p:cNvGrpSpPr>
            <a:grpSpLocks/>
          </p:cNvGrpSpPr>
          <p:nvPr/>
        </p:nvGrpSpPr>
        <p:grpSpPr bwMode="auto">
          <a:xfrm>
            <a:off x="611188" y="1482725"/>
            <a:ext cx="1493837" cy="866775"/>
            <a:chOff x="249" y="482"/>
            <a:chExt cx="941" cy="546"/>
          </a:xfrm>
        </p:grpSpPr>
        <p:graphicFrame>
          <p:nvGraphicFramePr>
            <p:cNvPr id="50202" name="Object 9"/>
            <p:cNvGraphicFramePr>
              <a:graphicFrameLocks noChangeAspect="1"/>
            </p:cNvGraphicFramePr>
            <p:nvPr/>
          </p:nvGraphicFramePr>
          <p:xfrm>
            <a:off x="385" y="799"/>
            <a:ext cx="559" cy="229"/>
          </p:xfrm>
          <a:graphic>
            <a:graphicData uri="http://schemas.openxmlformats.org/presentationml/2006/ole">
              <mc:AlternateContent xmlns:mc="http://schemas.openxmlformats.org/markup-compatibility/2006">
                <mc:Choice xmlns:v="urn:schemas-microsoft-com:vml" Requires="v">
                  <p:oleObj spid="_x0000_s50244" name="公式" r:id="rId4" imgW="431425" imgH="177646" progId="Equation.3">
                    <p:embed/>
                  </p:oleObj>
                </mc:Choice>
                <mc:Fallback>
                  <p:oleObj name="公式" r:id="rId4" imgW="431425" imgH="177646"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799"/>
                          <a:ext cx="55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3" name="Rectangle 10"/>
            <p:cNvSpPr>
              <a:spLocks noChangeArrowheads="1"/>
            </p:cNvSpPr>
            <p:nvPr/>
          </p:nvSpPr>
          <p:spPr bwMode="auto">
            <a:xfrm>
              <a:off x="249" y="482"/>
              <a:ext cx="9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前已推出 </a:t>
              </a:r>
              <a:endParaRPr lang="zh-CN" altLang="en-US">
                <a:latin typeface="Arial" pitchFamily="34" charset="0"/>
              </a:endParaRPr>
            </a:p>
          </p:txBody>
        </p:sp>
      </p:grpSp>
      <p:graphicFrame>
        <p:nvGraphicFramePr>
          <p:cNvPr id="311307" name="Object 11"/>
          <p:cNvGraphicFramePr>
            <a:graphicFrameLocks noChangeAspect="1"/>
          </p:cNvGraphicFramePr>
          <p:nvPr/>
        </p:nvGraphicFramePr>
        <p:xfrm>
          <a:off x="2266950" y="1338263"/>
          <a:ext cx="6751638" cy="1001712"/>
        </p:xfrm>
        <a:graphic>
          <a:graphicData uri="http://schemas.openxmlformats.org/presentationml/2006/ole">
            <mc:AlternateContent xmlns:mc="http://schemas.openxmlformats.org/markup-compatibility/2006">
              <mc:Choice xmlns:v="urn:schemas-microsoft-com:vml" Requires="v">
                <p:oleObj spid="_x0000_s50245" name="公式" r:id="rId6" imgW="3157689" imgH="476119" progId="Equation.3">
                  <p:embed/>
                </p:oleObj>
              </mc:Choice>
              <mc:Fallback>
                <p:oleObj name="公式" r:id="rId6" imgW="3157689" imgH="476119"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1338263"/>
                        <a:ext cx="6751638"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8" name="Rectangle 12"/>
          <p:cNvSpPr>
            <a:spLocks noChangeArrowheads="1"/>
          </p:cNvSpPr>
          <p:nvPr/>
        </p:nvSpPr>
        <p:spPr bwMode="auto">
          <a:xfrm>
            <a:off x="611188" y="2635250"/>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所以： </a:t>
            </a:r>
            <a:endParaRPr lang="zh-CN" altLang="en-US">
              <a:latin typeface="Arial" pitchFamily="34" charset="0"/>
            </a:endParaRPr>
          </a:p>
        </p:txBody>
      </p:sp>
      <p:graphicFrame>
        <p:nvGraphicFramePr>
          <p:cNvPr id="311309" name="Object 13"/>
          <p:cNvGraphicFramePr>
            <a:graphicFrameLocks noChangeAspect="1"/>
          </p:cNvGraphicFramePr>
          <p:nvPr/>
        </p:nvGraphicFramePr>
        <p:xfrm>
          <a:off x="2039938" y="2314575"/>
          <a:ext cx="5022850" cy="1042988"/>
        </p:xfrm>
        <a:graphic>
          <a:graphicData uri="http://schemas.openxmlformats.org/presentationml/2006/ole">
            <mc:AlternateContent xmlns:mc="http://schemas.openxmlformats.org/markup-compatibility/2006">
              <mc:Choice xmlns:v="urn:schemas-microsoft-com:vml" Requires="v">
                <p:oleObj spid="_x0000_s50246" name="Equation" r:id="rId8" imgW="2014639" imgH="466659" progId="Equation.DSMT4">
                  <p:embed/>
                </p:oleObj>
              </mc:Choice>
              <mc:Fallback>
                <p:oleObj name="Equation" r:id="rId8" imgW="2014639" imgH="466659"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9938" y="2314575"/>
                        <a:ext cx="5022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1310" name="Group 14"/>
          <p:cNvGrpSpPr>
            <a:grpSpLocks/>
          </p:cNvGrpSpPr>
          <p:nvPr/>
        </p:nvGrpSpPr>
        <p:grpSpPr bwMode="auto">
          <a:xfrm>
            <a:off x="1909763" y="3213100"/>
            <a:ext cx="5902325" cy="792163"/>
            <a:chOff x="521" y="1797"/>
            <a:chExt cx="3718" cy="499"/>
          </a:xfrm>
        </p:grpSpPr>
        <p:sp>
          <p:nvSpPr>
            <p:cNvPr id="50197" name="Rectangle 15"/>
            <p:cNvSpPr>
              <a:spLocks noChangeArrowheads="1"/>
            </p:cNvSpPr>
            <p:nvPr/>
          </p:nvSpPr>
          <p:spPr bwMode="auto">
            <a:xfrm>
              <a:off x="521" y="1933"/>
              <a:ext cx="25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宋体" pitchFamily="2" charset="-122"/>
                </a:rPr>
                <a:t>注意：</a:t>
              </a:r>
              <a:r>
                <a:rPr lang="zh-CN" altLang="en-US" sz="2400" b="1">
                  <a:solidFill>
                    <a:srgbClr val="0000FF"/>
                  </a:solidFill>
                  <a:latin typeface="宋体" pitchFamily="2" charset="-122"/>
                </a:rPr>
                <a:t>这里的稳定约束是指 </a:t>
              </a:r>
              <a:endParaRPr lang="zh-CN" altLang="en-US">
                <a:latin typeface="Arial" pitchFamily="34" charset="0"/>
              </a:endParaRPr>
            </a:p>
          </p:txBody>
        </p:sp>
        <p:graphicFrame>
          <p:nvGraphicFramePr>
            <p:cNvPr id="50198" name="Object 16"/>
            <p:cNvGraphicFramePr>
              <a:graphicFrameLocks noChangeAspect="1"/>
            </p:cNvGraphicFramePr>
            <p:nvPr/>
          </p:nvGraphicFramePr>
          <p:xfrm>
            <a:off x="2971" y="1797"/>
            <a:ext cx="272" cy="499"/>
          </p:xfrm>
          <a:graphic>
            <a:graphicData uri="http://schemas.openxmlformats.org/presentationml/2006/ole">
              <mc:AlternateContent xmlns:mc="http://schemas.openxmlformats.org/markup-compatibility/2006">
                <mc:Choice xmlns:v="urn:schemas-microsoft-com:vml" Requires="v">
                  <p:oleObj spid="_x0000_s50247" name="公式" r:id="rId10" imgW="123893" imgH="223870" progId="Equation.3">
                    <p:embed/>
                  </p:oleObj>
                </mc:Choice>
                <mc:Fallback>
                  <p:oleObj name="公式" r:id="rId10" imgW="123893" imgH="22387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 y="1797"/>
                          <a:ext cx="2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9" name="Rectangle 17"/>
            <p:cNvSpPr>
              <a:spLocks noChangeArrowheads="1"/>
            </p:cNvSpPr>
            <p:nvPr/>
          </p:nvSpPr>
          <p:spPr bwMode="auto">
            <a:xfrm>
              <a:off x="3199" y="1933"/>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宋体" pitchFamily="2" charset="-122"/>
                </a:rPr>
                <a:t>与 </a:t>
              </a:r>
              <a:endParaRPr lang="zh-CN" altLang="en-US">
                <a:latin typeface="Arial" pitchFamily="34" charset="0"/>
              </a:endParaRPr>
            </a:p>
          </p:txBody>
        </p:sp>
        <p:graphicFrame>
          <p:nvGraphicFramePr>
            <p:cNvPr id="50200" name="Object 18"/>
            <p:cNvGraphicFramePr>
              <a:graphicFrameLocks noChangeAspect="1"/>
            </p:cNvGraphicFramePr>
            <p:nvPr/>
          </p:nvGraphicFramePr>
          <p:xfrm>
            <a:off x="3476" y="1933"/>
            <a:ext cx="175" cy="294"/>
          </p:xfrm>
          <a:graphic>
            <a:graphicData uri="http://schemas.openxmlformats.org/presentationml/2006/ole">
              <mc:AlternateContent xmlns:mc="http://schemas.openxmlformats.org/markup-compatibility/2006">
                <mc:Choice xmlns:v="urn:schemas-microsoft-com:vml" Requires="v">
                  <p:oleObj spid="_x0000_s50248" name="公式" r:id="rId12" imgW="95090" imgH="161991" progId="Equation.3">
                    <p:embed/>
                  </p:oleObj>
                </mc:Choice>
                <mc:Fallback>
                  <p:oleObj name="公式" r:id="rId12" imgW="95090" imgH="161991"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6" y="1933"/>
                          <a:ext cx="17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1" name="Rectangle 19"/>
            <p:cNvSpPr>
              <a:spLocks noChangeArrowheads="1"/>
            </p:cNvSpPr>
            <p:nvPr/>
          </p:nvSpPr>
          <p:spPr bwMode="auto">
            <a:xfrm>
              <a:off x="3640" y="1933"/>
              <a:ext cx="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宋体" pitchFamily="2" charset="-122"/>
                </a:rPr>
                <a:t>无关 </a:t>
              </a:r>
              <a:endParaRPr lang="zh-CN" altLang="en-US">
                <a:latin typeface="Arial" pitchFamily="34" charset="0"/>
              </a:endParaRPr>
            </a:p>
          </p:txBody>
        </p:sp>
      </p:grpSp>
      <p:grpSp>
        <p:nvGrpSpPr>
          <p:cNvPr id="311316" name="Group 20"/>
          <p:cNvGrpSpPr>
            <a:grpSpLocks/>
          </p:cNvGrpSpPr>
          <p:nvPr/>
        </p:nvGrpSpPr>
        <p:grpSpPr bwMode="auto">
          <a:xfrm>
            <a:off x="250825" y="5373688"/>
            <a:ext cx="6173788" cy="601662"/>
            <a:chOff x="0" y="2523"/>
            <a:chExt cx="3889" cy="379"/>
          </a:xfrm>
        </p:grpSpPr>
        <p:sp>
          <p:nvSpPr>
            <p:cNvPr id="50191" name="Rectangle 21"/>
            <p:cNvSpPr>
              <a:spLocks noChangeArrowheads="1"/>
            </p:cNvSpPr>
            <p:nvPr/>
          </p:nvSpPr>
          <p:spPr bwMode="auto">
            <a:xfrm>
              <a:off x="0" y="2584"/>
              <a:ext cx="3379" cy="31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2" name="Rectangle 22"/>
            <p:cNvSpPr>
              <a:spLocks noChangeArrowheads="1"/>
            </p:cNvSpPr>
            <p:nvPr/>
          </p:nvSpPr>
          <p:spPr bwMode="auto">
            <a:xfrm>
              <a:off x="113" y="2584"/>
              <a:ext cx="1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能量积分：</a:t>
              </a:r>
              <a:r>
                <a:rPr lang="zh-CN" altLang="en-US" sz="2400" b="1">
                  <a:solidFill>
                    <a:srgbClr val="0000FF"/>
                  </a:solidFill>
                  <a:latin typeface="Arial" pitchFamily="34" charset="0"/>
                  <a:ea typeface="幼圆" pitchFamily="49" charset="-122"/>
                </a:rPr>
                <a:t>如果 </a:t>
              </a:r>
              <a:endParaRPr lang="zh-CN" altLang="en-US">
                <a:latin typeface="Arial" pitchFamily="34" charset="0"/>
              </a:endParaRPr>
            </a:p>
          </p:txBody>
        </p:sp>
        <p:graphicFrame>
          <p:nvGraphicFramePr>
            <p:cNvPr id="50193" name="Object 23"/>
            <p:cNvGraphicFramePr>
              <a:graphicFrameLocks noChangeAspect="1"/>
            </p:cNvGraphicFramePr>
            <p:nvPr/>
          </p:nvGraphicFramePr>
          <p:xfrm>
            <a:off x="1587" y="2568"/>
            <a:ext cx="340" cy="283"/>
          </p:xfrm>
          <a:graphic>
            <a:graphicData uri="http://schemas.openxmlformats.org/presentationml/2006/ole">
              <mc:AlternateContent xmlns:mc="http://schemas.openxmlformats.org/markup-compatibility/2006">
                <mc:Choice xmlns:v="urn:schemas-microsoft-com:vml" Requires="v">
                  <p:oleObj spid="_x0000_s50249" name="公式" r:id="rId14" imgW="185839" imgH="161991" progId="Equation.3">
                    <p:embed/>
                  </p:oleObj>
                </mc:Choice>
                <mc:Fallback>
                  <p:oleObj name="公式" r:id="rId14" imgW="185839" imgH="161991"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2568"/>
                          <a:ext cx="3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4" name="Rectangle 24"/>
            <p:cNvSpPr>
              <a:spLocks noChangeArrowheads="1"/>
            </p:cNvSpPr>
            <p:nvPr/>
          </p:nvSpPr>
          <p:spPr bwMode="auto">
            <a:xfrm>
              <a:off x="1894" y="2584"/>
              <a:ext cx="9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中不显含 </a:t>
              </a:r>
              <a:endParaRPr lang="zh-CN" altLang="en-US">
                <a:latin typeface="Arial" pitchFamily="34" charset="0"/>
              </a:endParaRPr>
            </a:p>
          </p:txBody>
        </p:sp>
        <p:graphicFrame>
          <p:nvGraphicFramePr>
            <p:cNvPr id="50195" name="Object 25"/>
            <p:cNvGraphicFramePr>
              <a:graphicFrameLocks noChangeAspect="1"/>
            </p:cNvGraphicFramePr>
            <p:nvPr/>
          </p:nvGraphicFramePr>
          <p:xfrm>
            <a:off x="2789" y="2523"/>
            <a:ext cx="224" cy="378"/>
          </p:xfrm>
          <a:graphic>
            <a:graphicData uri="http://schemas.openxmlformats.org/presentationml/2006/ole">
              <mc:AlternateContent xmlns:mc="http://schemas.openxmlformats.org/markup-compatibility/2006">
                <mc:Choice xmlns:v="urn:schemas-microsoft-com:vml" Requires="v">
                  <p:oleObj spid="_x0000_s50250" name="公式" r:id="rId16" imgW="95090" imgH="161991" progId="Equation.3">
                    <p:embed/>
                  </p:oleObj>
                </mc:Choice>
                <mc:Fallback>
                  <p:oleObj name="公式" r:id="rId16" imgW="95090" imgH="161991"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89" y="2523"/>
                          <a:ext cx="22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6" name="Rectangle 26"/>
            <p:cNvSpPr>
              <a:spLocks noChangeArrowheads="1"/>
            </p:cNvSpPr>
            <p:nvPr/>
          </p:nvSpPr>
          <p:spPr bwMode="auto">
            <a:xfrm>
              <a:off x="3001" y="258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，则有：</a:t>
              </a:r>
              <a:endParaRPr lang="zh-CN" altLang="en-US">
                <a:latin typeface="Arial" pitchFamily="34" charset="0"/>
              </a:endParaRPr>
            </a:p>
          </p:txBody>
        </p:sp>
      </p:grpSp>
      <p:graphicFrame>
        <p:nvGraphicFramePr>
          <p:cNvPr id="311323" name="Object 27"/>
          <p:cNvGraphicFramePr>
            <a:graphicFrameLocks noChangeAspect="1"/>
          </p:cNvGraphicFramePr>
          <p:nvPr/>
        </p:nvGraphicFramePr>
        <p:xfrm>
          <a:off x="539750" y="4005263"/>
          <a:ext cx="6137275" cy="1163637"/>
        </p:xfrm>
        <a:graphic>
          <a:graphicData uri="http://schemas.openxmlformats.org/presentationml/2006/ole">
            <mc:AlternateContent xmlns:mc="http://schemas.openxmlformats.org/markup-compatibility/2006">
              <mc:Choice xmlns:v="urn:schemas-microsoft-com:vml" Requires="v">
                <p:oleObj spid="_x0000_s50251" name="Equation" r:id="rId18" imgW="2120900" imgH="482600" progId="Equation.DSMT4">
                  <p:embed/>
                </p:oleObj>
              </mc:Choice>
              <mc:Fallback>
                <p:oleObj name="Equation" r:id="rId18" imgW="2120900" imgH="482600" progId="Equation.DSMT4">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9750" y="4005263"/>
                        <a:ext cx="6137275" cy="1163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303"/>
                                        </p:tgtEl>
                                        <p:attrNameLst>
                                          <p:attrName>style.visibility</p:attrName>
                                        </p:attrNameLst>
                                      </p:cBhvr>
                                      <p:to>
                                        <p:strVal val="visible"/>
                                      </p:to>
                                    </p:set>
                                    <p:animEffect transition="in" filter="wipe(left)">
                                      <p:cBhvr>
                                        <p:cTn id="7" dur="500"/>
                                        <p:tgtEl>
                                          <p:spTgt spid="311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11304"/>
                                        </p:tgtEl>
                                        <p:attrNameLst>
                                          <p:attrName>style.visibility</p:attrName>
                                        </p:attrNameLst>
                                      </p:cBhvr>
                                      <p:to>
                                        <p:strVal val="visible"/>
                                      </p:to>
                                    </p:set>
                                    <p:animEffect transition="in" filter="checkerboard(across)">
                                      <p:cBhvr>
                                        <p:cTn id="12" dur="500"/>
                                        <p:tgtEl>
                                          <p:spTgt spid="311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1308"/>
                                        </p:tgtEl>
                                        <p:attrNameLst>
                                          <p:attrName>style.visibility</p:attrName>
                                        </p:attrNameLst>
                                      </p:cBhvr>
                                      <p:to>
                                        <p:strVal val="visible"/>
                                      </p:to>
                                    </p:set>
                                    <p:animEffect transition="in" filter="checkerboard(across)">
                                      <p:cBhvr>
                                        <p:cTn id="17" dur="500"/>
                                        <p:tgtEl>
                                          <p:spTgt spid="311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11309"/>
                                        </p:tgtEl>
                                        <p:attrNameLst>
                                          <p:attrName>style.visibility</p:attrName>
                                        </p:attrNameLst>
                                      </p:cBhvr>
                                      <p:to>
                                        <p:strVal val="visible"/>
                                      </p:to>
                                    </p:set>
                                    <p:animEffect transition="in" filter="checkerboard(across)">
                                      <p:cBhvr>
                                        <p:cTn id="22" dur="500"/>
                                        <p:tgtEl>
                                          <p:spTgt spid="311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11307"/>
                                        </p:tgtEl>
                                        <p:attrNameLst>
                                          <p:attrName>style.visibility</p:attrName>
                                        </p:attrNameLst>
                                      </p:cBhvr>
                                      <p:to>
                                        <p:strVal val="visible"/>
                                      </p:to>
                                    </p:set>
                                    <p:animEffect transition="in" filter="checkerboard(across)">
                                      <p:cBhvr>
                                        <p:cTn id="27" dur="500"/>
                                        <p:tgtEl>
                                          <p:spTgt spid="3113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11310"/>
                                        </p:tgtEl>
                                        <p:attrNameLst>
                                          <p:attrName>style.visibility</p:attrName>
                                        </p:attrNameLst>
                                      </p:cBhvr>
                                      <p:to>
                                        <p:strVal val="visible"/>
                                      </p:to>
                                    </p:set>
                                    <p:animEffect transition="in" filter="checkerboard(across)">
                                      <p:cBhvr>
                                        <p:cTn id="32" dur="500"/>
                                        <p:tgtEl>
                                          <p:spTgt spid="3113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11323"/>
                                        </p:tgtEl>
                                        <p:attrNameLst>
                                          <p:attrName>style.visibility</p:attrName>
                                        </p:attrNameLst>
                                      </p:cBhvr>
                                      <p:to>
                                        <p:strVal val="visible"/>
                                      </p:to>
                                    </p:set>
                                    <p:animEffect transition="in" filter="dissolve">
                                      <p:cBhvr>
                                        <p:cTn id="37" dur="500"/>
                                        <p:tgtEl>
                                          <p:spTgt spid="3113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11316"/>
                                        </p:tgtEl>
                                        <p:attrNameLst>
                                          <p:attrName>style.visibility</p:attrName>
                                        </p:attrNameLst>
                                      </p:cBhvr>
                                      <p:to>
                                        <p:strVal val="visible"/>
                                      </p:to>
                                    </p:set>
                                    <p:animEffect transition="in" filter="checkerboard(across)">
                                      <p:cBhvr>
                                        <p:cTn id="42" dur="500"/>
                                        <p:tgtEl>
                                          <p:spTgt spid="31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3" grpId="0" autoUpdateAnimBg="0"/>
      <p:bldP spid="31130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219700"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12323" name="Oval 3"/>
          <p:cNvSpPr>
            <a:spLocks noChangeArrowheads="1"/>
          </p:cNvSpPr>
          <p:nvPr/>
        </p:nvSpPr>
        <p:spPr bwMode="auto">
          <a:xfrm flipV="1">
            <a:off x="5219700"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232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20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120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2327" name="Group 7"/>
          <p:cNvGrpSpPr>
            <a:grpSpLocks/>
          </p:cNvGrpSpPr>
          <p:nvPr/>
        </p:nvGrpSpPr>
        <p:grpSpPr bwMode="auto">
          <a:xfrm>
            <a:off x="1190625" y="765175"/>
            <a:ext cx="4900613" cy="1041400"/>
            <a:chOff x="614" y="1248"/>
            <a:chExt cx="3087" cy="656"/>
          </a:xfrm>
        </p:grpSpPr>
        <p:graphicFrame>
          <p:nvGraphicFramePr>
            <p:cNvPr id="51214" name="Object 8"/>
            <p:cNvGraphicFramePr>
              <a:graphicFrameLocks noChangeAspect="1"/>
            </p:cNvGraphicFramePr>
            <p:nvPr/>
          </p:nvGraphicFramePr>
          <p:xfrm>
            <a:off x="1248" y="1248"/>
            <a:ext cx="2453" cy="656"/>
          </p:xfrm>
          <a:graphic>
            <a:graphicData uri="http://schemas.openxmlformats.org/presentationml/2006/ole">
              <mc:AlternateContent xmlns:mc="http://schemas.openxmlformats.org/markup-compatibility/2006">
                <mc:Choice xmlns:v="urn:schemas-microsoft-com:vml" Requires="v">
                  <p:oleObj spid="_x0000_s51236" name="Equation" r:id="rId4" imgW="1346200" imgH="431800" progId="Equation.DSMT4">
                    <p:embed/>
                  </p:oleObj>
                </mc:Choice>
                <mc:Fallback>
                  <p:oleObj name="Equation" r:id="rId4" imgW="1346200" imgH="431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248"/>
                          <a:ext cx="2453" cy="656"/>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5" name="Text Box 9"/>
            <p:cNvSpPr txBox="1">
              <a:spLocks noChangeArrowheads="1"/>
            </p:cNvSpPr>
            <p:nvPr/>
          </p:nvSpPr>
          <p:spPr bwMode="auto">
            <a:xfrm>
              <a:off x="614" y="142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a:t>
              </a:r>
            </a:p>
          </p:txBody>
        </p:sp>
      </p:grpSp>
      <p:graphicFrame>
        <p:nvGraphicFramePr>
          <p:cNvPr id="312330" name="Object 10"/>
          <p:cNvGraphicFramePr>
            <a:graphicFrameLocks noChangeAspect="1"/>
          </p:cNvGraphicFramePr>
          <p:nvPr/>
        </p:nvGraphicFramePr>
        <p:xfrm>
          <a:off x="468313" y="1844675"/>
          <a:ext cx="6615112" cy="2143125"/>
        </p:xfrm>
        <a:graphic>
          <a:graphicData uri="http://schemas.openxmlformats.org/presentationml/2006/ole">
            <mc:AlternateContent xmlns:mc="http://schemas.openxmlformats.org/markup-compatibility/2006">
              <mc:Choice xmlns:v="urn:schemas-microsoft-com:vml" Requires="v">
                <p:oleObj spid="_x0000_s51237" name="Equation" r:id="rId6" imgW="2286000" imgH="889000" progId="Equation.DSMT4">
                  <p:embed/>
                </p:oleObj>
              </mc:Choice>
              <mc:Fallback>
                <p:oleObj name="Equation" r:id="rId6" imgW="2286000" imgH="889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844675"/>
                        <a:ext cx="6615112" cy="2143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332" name="AutoShape 12"/>
          <p:cNvSpPr>
            <a:spLocks noChangeArrowheads="1"/>
          </p:cNvSpPr>
          <p:nvPr/>
        </p:nvSpPr>
        <p:spPr bwMode="auto">
          <a:xfrm>
            <a:off x="3059113" y="3429000"/>
            <a:ext cx="615950" cy="144463"/>
          </a:xfrm>
          <a:prstGeom prst="rightArrow">
            <a:avLst>
              <a:gd name="adj1" fmla="val 50000"/>
              <a:gd name="adj2" fmla="val 10659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333" name="Object 13"/>
          <p:cNvGraphicFramePr>
            <a:graphicFrameLocks noChangeAspect="1"/>
          </p:cNvGraphicFramePr>
          <p:nvPr/>
        </p:nvGraphicFramePr>
        <p:xfrm>
          <a:off x="3708400" y="3213100"/>
          <a:ext cx="3449638" cy="550863"/>
        </p:xfrm>
        <a:graphic>
          <a:graphicData uri="http://schemas.openxmlformats.org/presentationml/2006/ole">
            <mc:AlternateContent xmlns:mc="http://schemas.openxmlformats.org/markup-compatibility/2006">
              <mc:Choice xmlns:v="urn:schemas-microsoft-com:vml" Requires="v">
                <p:oleObj spid="_x0000_s51238" name="Equation" r:id="rId8" imgW="1193800" imgH="228600" progId="Equation.DSMT4">
                  <p:embed/>
                </p:oleObj>
              </mc:Choice>
              <mc:Fallback>
                <p:oleObj name="Equation" r:id="rId8" imgW="1193800" imgH="228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3213100"/>
                        <a:ext cx="3449638" cy="5508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36" name="Object 16"/>
          <p:cNvGraphicFramePr>
            <a:graphicFrameLocks noChangeAspect="1"/>
          </p:cNvGraphicFramePr>
          <p:nvPr/>
        </p:nvGraphicFramePr>
        <p:xfrm>
          <a:off x="971550" y="3860800"/>
          <a:ext cx="6894513" cy="1714500"/>
        </p:xfrm>
        <a:graphic>
          <a:graphicData uri="http://schemas.openxmlformats.org/presentationml/2006/ole">
            <mc:AlternateContent xmlns:mc="http://schemas.openxmlformats.org/markup-compatibility/2006">
              <mc:Choice xmlns:v="urn:schemas-microsoft-com:vml" Requires="v">
                <p:oleObj spid="_x0000_s51239" name="Equation" r:id="rId10" imgW="2692400" imgH="711200" progId="Equation.DSMT4">
                  <p:embed/>
                </p:oleObj>
              </mc:Choice>
              <mc:Fallback>
                <p:oleObj name="Equation" r:id="rId10" imgW="2692400" imgH="7112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3860800"/>
                        <a:ext cx="6894513" cy="171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337" name="Rectangle 17"/>
          <p:cNvSpPr>
            <a:spLocks noChangeArrowheads="1"/>
          </p:cNvSpPr>
          <p:nvPr/>
        </p:nvSpPr>
        <p:spPr bwMode="auto">
          <a:xfrm>
            <a:off x="7199313" y="3284538"/>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FF00FF"/>
                </a:solidFill>
                <a:latin typeface="Times New Roman" pitchFamily="18" charset="0"/>
                <a:ea typeface="幼圆" pitchFamily="49" charset="-122"/>
                <a:cs typeface="Times New Roman" pitchFamily="18" charset="0"/>
                <a:sym typeface="Wingdings" pitchFamily="2" charset="2"/>
              </a:rPr>
              <a:t></a:t>
            </a:r>
            <a:r>
              <a:rPr lang="en-US" altLang="zh-CN" sz="2400" b="1">
                <a:solidFill>
                  <a:srgbClr val="FF00FF"/>
                </a:solidFill>
                <a:latin typeface="Times New Roman" pitchFamily="18" charset="0"/>
                <a:ea typeface="幼圆" pitchFamily="49" charset="-122"/>
                <a:cs typeface="Times New Roman" pitchFamily="18" charset="0"/>
              </a:rPr>
              <a:t> </a:t>
            </a:r>
            <a:r>
              <a:rPr lang="zh-CN" altLang="en-US" sz="2400" b="1">
                <a:solidFill>
                  <a:srgbClr val="FF00FF"/>
                </a:solidFill>
                <a:latin typeface="Times New Roman" pitchFamily="18" charset="0"/>
                <a:ea typeface="幼圆" pitchFamily="49" charset="-122"/>
                <a:cs typeface="Times New Roman" pitchFamily="18" charset="0"/>
              </a:rPr>
              <a:t>能量积分</a:t>
            </a:r>
            <a:r>
              <a:rPr lang="zh-CN" altLang="en-US" sz="2400" b="1">
                <a:solidFill>
                  <a:srgbClr val="FF00FF"/>
                </a:solidFill>
                <a:latin typeface="Arial" pitchFamily="34" charset="0"/>
                <a:ea typeface="幼圆" pitchFamily="49" charset="-122"/>
                <a:cs typeface="Times New Roman" pitchFamily="18" charset="0"/>
              </a:rPr>
              <a:t> </a:t>
            </a:r>
            <a:endParaRPr lang="zh-CN" altLang="en-US" sz="2400" b="1">
              <a:solidFill>
                <a:srgbClr val="FF00FF"/>
              </a:solidFill>
              <a:latin typeface="Times New Roman" pitchFamily="18" charset="0"/>
              <a:ea typeface="幼圆" pitchFamily="49" charset="-122"/>
              <a:cs typeface="Times New Roman" pitchFamily="18" charset="0"/>
              <a:sym typeface="Wingdings" pitchFamily="2" charset="2"/>
            </a:endParaRPr>
          </a:p>
        </p:txBody>
      </p:sp>
      <p:sp>
        <p:nvSpPr>
          <p:cNvPr id="312338" name="AutoShape 18"/>
          <p:cNvSpPr>
            <a:spLocks noChangeArrowheads="1"/>
          </p:cNvSpPr>
          <p:nvPr/>
        </p:nvSpPr>
        <p:spPr bwMode="auto">
          <a:xfrm>
            <a:off x="539750" y="5805488"/>
            <a:ext cx="2736850" cy="504825"/>
          </a:xfrm>
          <a:prstGeom prst="wedgeRoundRectCallout">
            <a:avLst>
              <a:gd name="adj1" fmla="val 53769"/>
              <a:gd name="adj2" fmla="val -137736"/>
              <a:gd name="adj3" fmla="val 16667"/>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b="1" i="1">
                <a:latin typeface="Times New Roman" pitchFamily="18" charset="0"/>
                <a:ea typeface="隶书" pitchFamily="49" charset="-122"/>
              </a:rPr>
              <a:t>T=T</a:t>
            </a:r>
            <a:r>
              <a:rPr lang="en-US" altLang="zh-CN" sz="2800" b="1" baseline="-25000">
                <a:latin typeface="Times New Roman" pitchFamily="18" charset="0"/>
                <a:ea typeface="隶书" pitchFamily="49" charset="-122"/>
              </a:rPr>
              <a:t>2</a:t>
            </a:r>
            <a:r>
              <a:rPr lang="zh-CN" altLang="en-US" sz="2400" b="1">
                <a:latin typeface="Times New Roman" pitchFamily="18" charset="0"/>
              </a:rPr>
              <a:t>，稳定约束</a:t>
            </a: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2327"/>
                                        </p:tgtEl>
                                        <p:attrNameLst>
                                          <p:attrName>style.visibility</p:attrName>
                                        </p:attrNameLst>
                                      </p:cBhvr>
                                      <p:to>
                                        <p:strVal val="visible"/>
                                      </p:to>
                                    </p:set>
                                    <p:animEffect transition="in" filter="checkerboard(across)">
                                      <p:cBhvr>
                                        <p:cTn id="7" dur="500"/>
                                        <p:tgtEl>
                                          <p:spTgt spid="312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2330"/>
                                        </p:tgtEl>
                                        <p:attrNameLst>
                                          <p:attrName>style.visibility</p:attrName>
                                        </p:attrNameLst>
                                      </p:cBhvr>
                                      <p:to>
                                        <p:strVal val="visible"/>
                                      </p:to>
                                    </p:set>
                                    <p:animEffect transition="in" filter="dissolve">
                                      <p:cBhvr>
                                        <p:cTn id="12" dur="500"/>
                                        <p:tgtEl>
                                          <p:spTgt spid="312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32"/>
                                        </p:tgtEl>
                                        <p:attrNameLst>
                                          <p:attrName>style.visibility</p:attrName>
                                        </p:attrNameLst>
                                      </p:cBhvr>
                                      <p:to>
                                        <p:strVal val="visible"/>
                                      </p:to>
                                    </p:set>
                                    <p:animEffect transition="in" filter="wipe(left)">
                                      <p:cBhvr>
                                        <p:cTn id="17" dur="500"/>
                                        <p:tgtEl>
                                          <p:spTgt spid="312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12333"/>
                                        </p:tgtEl>
                                        <p:attrNameLst>
                                          <p:attrName>style.visibility</p:attrName>
                                        </p:attrNameLst>
                                      </p:cBhvr>
                                      <p:to>
                                        <p:strVal val="visible"/>
                                      </p:to>
                                    </p:set>
                                    <p:animEffect transition="in" filter="checkerboard(across)">
                                      <p:cBhvr>
                                        <p:cTn id="22" dur="500"/>
                                        <p:tgtEl>
                                          <p:spTgt spid="3123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37"/>
                                        </p:tgtEl>
                                        <p:attrNameLst>
                                          <p:attrName>style.visibility</p:attrName>
                                        </p:attrNameLst>
                                      </p:cBhvr>
                                      <p:to>
                                        <p:strVal val="visible"/>
                                      </p:to>
                                    </p:set>
                                    <p:animEffect transition="in" filter="wipe(left)">
                                      <p:cBhvr>
                                        <p:cTn id="27" dur="500"/>
                                        <p:tgtEl>
                                          <p:spTgt spid="3123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36"/>
                                        </p:tgtEl>
                                        <p:attrNameLst>
                                          <p:attrName>style.visibility</p:attrName>
                                        </p:attrNameLst>
                                      </p:cBhvr>
                                      <p:to>
                                        <p:strVal val="visible"/>
                                      </p:to>
                                    </p:set>
                                    <p:animEffect transition="in" filter="blinds(horizontal)">
                                      <p:cBhvr>
                                        <p:cTn id="32" dur="500"/>
                                        <p:tgtEl>
                                          <p:spTgt spid="312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2338"/>
                                        </p:tgtEl>
                                        <p:attrNameLst>
                                          <p:attrName>style.visibility</p:attrName>
                                        </p:attrNameLst>
                                      </p:cBhvr>
                                      <p:to>
                                        <p:strVal val="visible"/>
                                      </p:to>
                                    </p:set>
                                    <p:animEffect transition="in" filter="box(in)">
                                      <p:cBhvr>
                                        <p:cTn id="37" dur="500"/>
                                        <p:tgtEl>
                                          <p:spTgt spid="31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2" grpId="0" animBg="1"/>
      <p:bldP spid="312337" grpId="0"/>
      <p:bldP spid="3123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55" name="Object 23"/>
          <p:cNvGraphicFramePr>
            <a:graphicFrameLocks noChangeAspect="1"/>
          </p:cNvGraphicFramePr>
          <p:nvPr/>
        </p:nvGraphicFramePr>
        <p:xfrm>
          <a:off x="0" y="425450"/>
          <a:ext cx="104775" cy="190500"/>
        </p:xfrm>
        <a:graphic>
          <a:graphicData uri="http://schemas.openxmlformats.org/presentationml/2006/ole">
            <mc:AlternateContent xmlns:mc="http://schemas.openxmlformats.org/markup-compatibility/2006">
              <mc:Choice xmlns:v="urn:schemas-microsoft-com:vml" Requires="v">
                <p:oleObj spid="_x0000_s90165" name="公式" r:id="rId3" imgW="101556" imgH="190417" progId="Equation.3">
                  <p:embed/>
                </p:oleObj>
              </mc:Choice>
              <mc:Fallback>
                <p:oleObj name="公式" r:id="rId3" imgW="101556"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5450"/>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3" name="Rectangle 21"/>
          <p:cNvSpPr>
            <a:spLocks noChangeArrowheads="1"/>
          </p:cNvSpPr>
          <p:nvPr/>
        </p:nvSpPr>
        <p:spPr bwMode="auto">
          <a:xfrm>
            <a:off x="0" y="3759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51" name="Rectangle 19"/>
          <p:cNvSpPr>
            <a:spLocks noChangeArrowheads="1"/>
          </p:cNvSpPr>
          <p:nvPr/>
        </p:nvSpPr>
        <p:spPr bwMode="auto">
          <a:xfrm>
            <a:off x="179512" y="807095"/>
            <a:ext cx="958917" cy="461665"/>
          </a:xfrm>
          <a:prstGeom prst="rect">
            <a:avLst/>
          </a:prstGeom>
          <a:noFill/>
          <a:ln>
            <a:noFill/>
          </a:ln>
          <a:extLst>
            <a:ext uri="{909E8E84-426E-40DD-AFC4-6F175D3DCCD1}">
              <a14:hiddenFill xmlns:a14="http://schemas.microsoft.com/office/drawing/2010/main">
                <a:solidFill>
                  <a:srgbClr val="FF33CC"/>
                </a:solidFill>
              </a14:hiddenFill>
            </a:ext>
            <a:ext uri="{91240B29-F687-4F45-9708-019B960494DF}">
              <a14:hiddenLine xmlns:a14="http://schemas.microsoft.com/office/drawing/2010/main" w="9525">
                <a:solidFill>
                  <a:srgbClr val="FF00FF"/>
                </a:solidFill>
                <a:miter lim="800000"/>
                <a:headEnd/>
                <a:tailEnd/>
              </a14:hiddenLine>
            </a:ext>
          </a:extLst>
        </p:spPr>
        <p:txBody>
          <a:bodyPr wrap="none" anchor="ctr">
            <a:spAutoFit/>
          </a:bodyPr>
          <a:lstStyle/>
          <a:p>
            <a:r>
              <a:rPr lang="zh-CN" altLang="en-US" sz="2400" b="1" dirty="0">
                <a:solidFill>
                  <a:srgbClr val="FF0000"/>
                </a:solidFill>
                <a:latin typeface="楷体_GB2312" pitchFamily="49" charset="-122"/>
                <a:ea typeface="楷体_GB2312" pitchFamily="49" charset="-122"/>
              </a:rPr>
              <a:t>说明</a:t>
            </a:r>
            <a:r>
              <a:rPr lang="en-US" altLang="zh-CN" sz="2400" b="1" dirty="0">
                <a:solidFill>
                  <a:srgbClr val="FF0000"/>
                </a:solidFill>
                <a:latin typeface="楷体_GB2312" pitchFamily="49" charset="-122"/>
                <a:ea typeface="楷体_GB2312" pitchFamily="49" charset="-122"/>
              </a:rPr>
              <a:t>:</a:t>
            </a:r>
            <a:endParaRPr lang="en-US" altLang="zh-CN" sz="2400" dirty="0">
              <a:solidFill>
                <a:srgbClr val="FF0000"/>
              </a:solidFill>
              <a:latin typeface="楷体_GB2312" pitchFamily="49" charset="-122"/>
              <a:ea typeface="楷体_GB2312" pitchFamily="49" charset="-122"/>
            </a:endParaRPr>
          </a:p>
        </p:txBody>
      </p:sp>
      <p:graphicFrame>
        <p:nvGraphicFramePr>
          <p:cNvPr id="69658" name="Object 26"/>
          <p:cNvGraphicFramePr>
            <a:graphicFrameLocks noChangeAspect="1"/>
          </p:cNvGraphicFramePr>
          <p:nvPr>
            <p:extLst>
              <p:ext uri="{D42A27DB-BD31-4B8C-83A1-F6EECF244321}">
                <p14:modId xmlns:p14="http://schemas.microsoft.com/office/powerpoint/2010/main" val="767192185"/>
              </p:ext>
            </p:extLst>
          </p:nvPr>
        </p:nvGraphicFramePr>
        <p:xfrm>
          <a:off x="159419" y="1310382"/>
          <a:ext cx="7364909" cy="462434"/>
        </p:xfrm>
        <a:graphic>
          <a:graphicData uri="http://schemas.openxmlformats.org/presentationml/2006/ole">
            <mc:AlternateContent xmlns:mc="http://schemas.openxmlformats.org/markup-compatibility/2006">
              <mc:Choice xmlns:v="urn:schemas-microsoft-com:vml" Requires="v">
                <p:oleObj spid="_x0000_s90166" name="Equation" r:id="rId5" imgW="4203360" imgH="228600" progId="Equation.DSMT4">
                  <p:embed/>
                </p:oleObj>
              </mc:Choice>
              <mc:Fallback>
                <p:oleObj name="Equation" r:id="rId5" imgW="4203360" imgH="228600" progId="Equation.DSMT4">
                  <p:embed/>
                  <p:pic>
                    <p:nvPicPr>
                      <p:cNvPr id="0" name=""/>
                      <p:cNvPicPr>
                        <a:picLocks noChangeAspect="1" noChangeArrowheads="1"/>
                      </p:cNvPicPr>
                      <p:nvPr/>
                    </p:nvPicPr>
                    <p:blipFill>
                      <a:blip r:embed="rId6"/>
                      <a:srcRect/>
                      <a:stretch>
                        <a:fillRect/>
                      </a:stretch>
                    </p:blipFill>
                    <p:spPr bwMode="auto">
                      <a:xfrm>
                        <a:off x="159419" y="1310382"/>
                        <a:ext cx="7364909" cy="462434"/>
                      </a:xfrm>
                      <a:prstGeom prst="rect">
                        <a:avLst/>
                      </a:prstGeom>
                      <a:noFill/>
                    </p:spPr>
                  </p:pic>
                </p:oleObj>
              </mc:Fallback>
            </mc:AlternateContent>
          </a:graphicData>
        </a:graphic>
      </p:graphicFrame>
      <p:graphicFrame>
        <p:nvGraphicFramePr>
          <p:cNvPr id="69659" name="Object 27"/>
          <p:cNvGraphicFramePr>
            <a:graphicFrameLocks noChangeAspect="1"/>
          </p:cNvGraphicFramePr>
          <p:nvPr>
            <p:extLst>
              <p:ext uri="{D42A27DB-BD31-4B8C-83A1-F6EECF244321}">
                <p14:modId xmlns:p14="http://schemas.microsoft.com/office/powerpoint/2010/main" val="4125896769"/>
              </p:ext>
            </p:extLst>
          </p:nvPr>
        </p:nvGraphicFramePr>
        <p:xfrm>
          <a:off x="107504" y="1844824"/>
          <a:ext cx="4612133" cy="474607"/>
        </p:xfrm>
        <a:graphic>
          <a:graphicData uri="http://schemas.openxmlformats.org/presentationml/2006/ole">
            <mc:AlternateContent xmlns:mc="http://schemas.openxmlformats.org/markup-compatibility/2006">
              <mc:Choice xmlns:v="urn:schemas-microsoft-com:vml" Requires="v">
                <p:oleObj spid="_x0000_s90167" name="Equation" r:id="rId7" imgW="2565360" imgH="228600" progId="Equation.DSMT4">
                  <p:embed/>
                </p:oleObj>
              </mc:Choice>
              <mc:Fallback>
                <p:oleObj name="Equation" r:id="rId7" imgW="25653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1844824"/>
                        <a:ext cx="4612133" cy="474607"/>
                      </a:xfrm>
                      <a:prstGeom prst="rect">
                        <a:avLst/>
                      </a:prstGeom>
                      <a:noFill/>
                    </p:spPr>
                  </p:pic>
                </p:oleObj>
              </mc:Fallback>
            </mc:AlternateContent>
          </a:graphicData>
        </a:graphic>
      </p:graphicFrame>
      <p:graphicFrame>
        <p:nvGraphicFramePr>
          <p:cNvPr id="69660" name="Object 28"/>
          <p:cNvGraphicFramePr>
            <a:graphicFrameLocks noChangeAspect="1"/>
          </p:cNvGraphicFramePr>
          <p:nvPr>
            <p:extLst>
              <p:ext uri="{D42A27DB-BD31-4B8C-83A1-F6EECF244321}">
                <p14:modId xmlns:p14="http://schemas.microsoft.com/office/powerpoint/2010/main" val="3313536370"/>
              </p:ext>
            </p:extLst>
          </p:nvPr>
        </p:nvGraphicFramePr>
        <p:xfrm>
          <a:off x="127794" y="2371968"/>
          <a:ext cx="8260556" cy="480968"/>
        </p:xfrm>
        <a:graphic>
          <a:graphicData uri="http://schemas.openxmlformats.org/presentationml/2006/ole">
            <mc:AlternateContent xmlns:mc="http://schemas.openxmlformats.org/markup-compatibility/2006">
              <mc:Choice xmlns:v="urn:schemas-microsoft-com:vml" Requires="v">
                <p:oleObj spid="_x0000_s90168" name="Equation" r:id="rId9" imgW="4533840" imgH="228600" progId="Equation.DSMT4">
                  <p:embed/>
                </p:oleObj>
              </mc:Choice>
              <mc:Fallback>
                <p:oleObj name="Equation" r:id="rId9" imgW="45338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794" y="2371968"/>
                        <a:ext cx="8260556" cy="480968"/>
                      </a:xfrm>
                      <a:prstGeom prst="rect">
                        <a:avLst/>
                      </a:prstGeom>
                      <a:noFill/>
                    </p:spPr>
                  </p:pic>
                </p:oleObj>
              </mc:Fallback>
            </mc:AlternateContent>
          </a:graphicData>
        </a:graphic>
      </p:graphicFrame>
      <p:graphicFrame>
        <p:nvGraphicFramePr>
          <p:cNvPr id="69661" name="Object 29"/>
          <p:cNvGraphicFramePr>
            <a:graphicFrameLocks noChangeAspect="1"/>
          </p:cNvGraphicFramePr>
          <p:nvPr>
            <p:extLst>
              <p:ext uri="{D42A27DB-BD31-4B8C-83A1-F6EECF244321}">
                <p14:modId xmlns:p14="http://schemas.microsoft.com/office/powerpoint/2010/main" val="2914745790"/>
              </p:ext>
            </p:extLst>
          </p:nvPr>
        </p:nvGraphicFramePr>
        <p:xfrm>
          <a:off x="90487" y="2936421"/>
          <a:ext cx="4265489" cy="492579"/>
        </p:xfrm>
        <a:graphic>
          <a:graphicData uri="http://schemas.openxmlformats.org/presentationml/2006/ole">
            <mc:AlternateContent xmlns:mc="http://schemas.openxmlformats.org/markup-compatibility/2006">
              <mc:Choice xmlns:v="urn:schemas-microsoft-com:vml" Requires="v">
                <p:oleObj spid="_x0000_s90169" name="Equation" r:id="rId11" imgW="2286000" imgH="228600" progId="Equation.DSMT4">
                  <p:embed/>
                </p:oleObj>
              </mc:Choice>
              <mc:Fallback>
                <p:oleObj name="Equation" r:id="rId11" imgW="22860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487" y="2936421"/>
                        <a:ext cx="4265489" cy="492579"/>
                      </a:xfrm>
                      <a:prstGeom prst="rect">
                        <a:avLst/>
                      </a:prstGeom>
                      <a:noFill/>
                    </p:spPr>
                  </p:pic>
                </p:oleObj>
              </mc:Fallback>
            </mc:AlternateContent>
          </a:graphicData>
        </a:graphic>
      </p:graphicFrame>
      <p:graphicFrame>
        <p:nvGraphicFramePr>
          <p:cNvPr id="69662" name="Object 30"/>
          <p:cNvGraphicFramePr>
            <a:graphicFrameLocks noChangeAspect="1"/>
          </p:cNvGraphicFramePr>
          <p:nvPr>
            <p:extLst>
              <p:ext uri="{D42A27DB-BD31-4B8C-83A1-F6EECF244321}">
                <p14:modId xmlns:p14="http://schemas.microsoft.com/office/powerpoint/2010/main" val="2519479253"/>
              </p:ext>
            </p:extLst>
          </p:nvPr>
        </p:nvGraphicFramePr>
        <p:xfrm>
          <a:off x="145707" y="3488332"/>
          <a:ext cx="6442517" cy="430094"/>
        </p:xfrm>
        <a:graphic>
          <a:graphicData uri="http://schemas.openxmlformats.org/presentationml/2006/ole">
            <mc:AlternateContent xmlns:mc="http://schemas.openxmlformats.org/markup-compatibility/2006">
              <mc:Choice xmlns:v="urn:schemas-microsoft-com:vml" Requires="v">
                <p:oleObj spid="_x0000_s90170" name="Equation" r:id="rId13" imgW="3517560" imgH="203040" progId="Equation.DSMT4">
                  <p:embed/>
                </p:oleObj>
              </mc:Choice>
              <mc:Fallback>
                <p:oleObj name="Equation" r:id="rId13" imgW="351756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707" y="3488332"/>
                        <a:ext cx="6442517" cy="430094"/>
                      </a:xfrm>
                      <a:prstGeom prst="rect">
                        <a:avLst/>
                      </a:prstGeom>
                      <a:noFill/>
                    </p:spPr>
                  </p:pic>
                </p:oleObj>
              </mc:Fallback>
            </mc:AlternateContent>
          </a:graphicData>
        </a:graphic>
      </p:graphicFrame>
      <p:graphicFrame>
        <p:nvGraphicFramePr>
          <p:cNvPr id="13" name="Object 23"/>
          <p:cNvGraphicFramePr>
            <a:graphicFrameLocks noChangeAspect="1"/>
          </p:cNvGraphicFramePr>
          <p:nvPr>
            <p:extLst>
              <p:ext uri="{D42A27DB-BD31-4B8C-83A1-F6EECF244321}">
                <p14:modId xmlns:p14="http://schemas.microsoft.com/office/powerpoint/2010/main" val="530036148"/>
              </p:ext>
            </p:extLst>
          </p:nvPr>
        </p:nvGraphicFramePr>
        <p:xfrm>
          <a:off x="1833104" y="4409777"/>
          <a:ext cx="2362200" cy="627063"/>
        </p:xfrm>
        <a:graphic>
          <a:graphicData uri="http://schemas.openxmlformats.org/presentationml/2006/ole">
            <mc:AlternateContent xmlns:mc="http://schemas.openxmlformats.org/markup-compatibility/2006">
              <mc:Choice xmlns:v="urn:schemas-microsoft-com:vml" Requires="v">
                <p:oleObj spid="_x0000_s90171" name="Equation" r:id="rId15" imgW="787400" imgH="228600" progId="Equation.DSMT4">
                  <p:embed/>
                </p:oleObj>
              </mc:Choice>
              <mc:Fallback>
                <p:oleObj name="Equation" r:id="rId15" imgW="7874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3104" y="4409777"/>
                        <a:ext cx="236220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26"/>
          <p:cNvSpPr txBox="1">
            <a:spLocks noChangeArrowheads="1"/>
          </p:cNvSpPr>
          <p:nvPr/>
        </p:nvSpPr>
        <p:spPr bwMode="auto">
          <a:xfrm>
            <a:off x="468313" y="3952577"/>
            <a:ext cx="569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CC0000"/>
                </a:solidFill>
                <a:latin typeface="Times New Roman" pitchFamily="18" charset="0"/>
              </a:rPr>
              <a:t>例：</a:t>
            </a:r>
            <a:r>
              <a:rPr kumimoji="1" lang="zh-CN" altLang="en-US" sz="2400" b="1">
                <a:solidFill>
                  <a:srgbClr val="000000"/>
                </a:solidFill>
                <a:latin typeface="Times New Roman" pitchFamily="18" charset="0"/>
              </a:rPr>
              <a:t>一质点在平面内被约束在圆周上运动</a:t>
            </a:r>
          </a:p>
        </p:txBody>
      </p:sp>
      <p:grpSp>
        <p:nvGrpSpPr>
          <p:cNvPr id="15" name="Group 30"/>
          <p:cNvGrpSpPr>
            <a:grpSpLocks/>
          </p:cNvGrpSpPr>
          <p:nvPr/>
        </p:nvGrpSpPr>
        <p:grpSpPr bwMode="auto">
          <a:xfrm>
            <a:off x="1837228" y="5058420"/>
            <a:ext cx="2239963" cy="1276350"/>
            <a:chOff x="1156" y="2478"/>
            <a:chExt cx="1411" cy="804"/>
          </a:xfrm>
        </p:grpSpPr>
        <p:graphicFrame>
          <p:nvGraphicFramePr>
            <p:cNvPr id="16" name="Object 27"/>
            <p:cNvGraphicFramePr>
              <a:graphicFrameLocks noChangeAspect="1"/>
            </p:cNvGraphicFramePr>
            <p:nvPr/>
          </p:nvGraphicFramePr>
          <p:xfrm>
            <a:off x="1202" y="2478"/>
            <a:ext cx="1344" cy="308"/>
          </p:xfrm>
          <a:graphic>
            <a:graphicData uri="http://schemas.openxmlformats.org/presentationml/2006/ole">
              <mc:AlternateContent xmlns:mc="http://schemas.openxmlformats.org/markup-compatibility/2006">
                <mc:Choice xmlns:v="urn:schemas-microsoft-com:vml" Requires="v">
                  <p:oleObj spid="_x0000_s90172" name="Equation" r:id="rId17" imgW="710891" imgH="177723" progId="Equation.DSMT4">
                    <p:embed/>
                  </p:oleObj>
                </mc:Choice>
                <mc:Fallback>
                  <p:oleObj name="Equation" r:id="rId17" imgW="710891" imgH="177723"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2" y="2478"/>
                          <a:ext cx="134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8"/>
            <p:cNvGraphicFramePr>
              <a:graphicFrameLocks noChangeAspect="1"/>
            </p:cNvGraphicFramePr>
            <p:nvPr/>
          </p:nvGraphicFramePr>
          <p:xfrm>
            <a:off x="1247" y="2931"/>
            <a:ext cx="1320" cy="351"/>
          </p:xfrm>
          <a:graphic>
            <a:graphicData uri="http://schemas.openxmlformats.org/presentationml/2006/ole">
              <mc:AlternateContent xmlns:mc="http://schemas.openxmlformats.org/markup-compatibility/2006">
                <mc:Choice xmlns:v="urn:schemas-microsoft-com:vml" Requires="v">
                  <p:oleObj spid="_x0000_s90173" name="Equation" r:id="rId19" imgW="698197" imgH="203112" progId="Equation.DSMT4">
                    <p:embed/>
                  </p:oleObj>
                </mc:Choice>
                <mc:Fallback>
                  <p:oleObj name="Equation" r:id="rId19" imgW="698197" imgH="20311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7" y="2931"/>
                          <a:ext cx="132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utoShape 29"/>
            <p:cNvSpPr>
              <a:spLocks/>
            </p:cNvSpPr>
            <p:nvPr/>
          </p:nvSpPr>
          <p:spPr bwMode="auto">
            <a:xfrm>
              <a:off x="1156" y="2659"/>
              <a:ext cx="46" cy="499"/>
            </a:xfrm>
            <a:prstGeom prst="leftBrace">
              <a:avLst>
                <a:gd name="adj1" fmla="val 9039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Rectangle 2"/>
          <p:cNvSpPr>
            <a:spLocks noChangeArrowheads="1"/>
          </p:cNvSpPr>
          <p:nvPr/>
        </p:nvSpPr>
        <p:spPr bwMode="auto">
          <a:xfrm>
            <a:off x="5364163" y="122238"/>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§5.1</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约束与广义坐标</a:t>
            </a:r>
          </a:p>
        </p:txBody>
      </p:sp>
      <p:sp>
        <p:nvSpPr>
          <p:cNvPr id="20" name="Oval 3"/>
          <p:cNvSpPr>
            <a:spLocks noChangeArrowheads="1"/>
          </p:cNvSpPr>
          <p:nvPr/>
        </p:nvSpPr>
        <p:spPr bwMode="auto">
          <a:xfrm>
            <a:off x="5435600" y="620713"/>
            <a:ext cx="36004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1"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23" name="Picture 6" descr="BOOK05">
            <a:hlinkClick r:id="" action="ppaction://hlinkshowjump?jump=nextslide"/>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17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69658"/>
                                        </p:tgtEl>
                                        <p:attrNameLst>
                                          <p:attrName>style.visibility</p:attrName>
                                        </p:attrNameLst>
                                      </p:cBhvr>
                                      <p:to>
                                        <p:strVal val="visible"/>
                                      </p:to>
                                    </p:set>
                                    <p:anim to="" calcmode="lin" valueType="num">
                                      <p:cBhvr>
                                        <p:cTn id="7" dur="1" fill="hold"/>
                                        <p:tgtEl>
                                          <p:spTgt spid="6965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69659"/>
                                        </p:tgtEl>
                                        <p:attrNameLst>
                                          <p:attrName>style.visibility</p:attrName>
                                        </p:attrNameLst>
                                      </p:cBhvr>
                                      <p:to>
                                        <p:strVal val="visible"/>
                                      </p:to>
                                    </p:set>
                                    <p:anim to="" calcmode="lin" valueType="num">
                                      <p:cBhvr>
                                        <p:cTn id="12" dur="1" fill="hold"/>
                                        <p:tgtEl>
                                          <p:spTgt spid="6965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69660"/>
                                        </p:tgtEl>
                                        <p:attrNameLst>
                                          <p:attrName>style.visibility</p:attrName>
                                        </p:attrNameLst>
                                      </p:cBhvr>
                                      <p:to>
                                        <p:strVal val="visible"/>
                                      </p:to>
                                    </p:set>
                                    <p:anim to="" calcmode="lin" valueType="num">
                                      <p:cBhvr>
                                        <p:cTn id="17" dur="1" fill="hold"/>
                                        <p:tgtEl>
                                          <p:spTgt spid="69660"/>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69661"/>
                                        </p:tgtEl>
                                        <p:attrNameLst>
                                          <p:attrName>style.visibility</p:attrName>
                                        </p:attrNameLst>
                                      </p:cBhvr>
                                      <p:to>
                                        <p:strVal val="visible"/>
                                      </p:to>
                                    </p:set>
                                    <p:anim to="" calcmode="lin" valueType="num">
                                      <p:cBhvr>
                                        <p:cTn id="22" dur="1" fill="hold"/>
                                        <p:tgtEl>
                                          <p:spTgt spid="69661"/>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69662"/>
                                        </p:tgtEl>
                                        <p:attrNameLst>
                                          <p:attrName>style.visibility</p:attrName>
                                        </p:attrNameLst>
                                      </p:cBhvr>
                                      <p:to>
                                        <p:strVal val="visible"/>
                                      </p:to>
                                    </p:set>
                                    <p:anim to="" calcmode="lin" valueType="num">
                                      <p:cBhvr>
                                        <p:cTn id="27" dur="1" fill="hold"/>
                                        <p:tgtEl>
                                          <p:spTgt spid="69662"/>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Bottom)">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219700" y="1222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a:t>
            </a:r>
          </a:p>
        </p:txBody>
      </p:sp>
      <p:sp>
        <p:nvSpPr>
          <p:cNvPr id="315395" name="Oval 3"/>
          <p:cNvSpPr>
            <a:spLocks noChangeArrowheads="1"/>
          </p:cNvSpPr>
          <p:nvPr/>
        </p:nvSpPr>
        <p:spPr bwMode="auto">
          <a:xfrm flipV="1">
            <a:off x="5219700" y="549275"/>
            <a:ext cx="3816350"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539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222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223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9" name="Rectangle 7"/>
          <p:cNvSpPr>
            <a:spLocks noChangeArrowheads="1"/>
          </p:cNvSpPr>
          <p:nvPr/>
        </p:nvSpPr>
        <p:spPr bwMode="auto">
          <a:xfrm>
            <a:off x="250825" y="69215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solidFill>
                  <a:srgbClr val="FF3300"/>
                </a:solidFill>
                <a:latin typeface="Arial" pitchFamily="34" charset="0"/>
                <a:ea typeface="方正舒体" pitchFamily="2" charset="-122"/>
              </a:rPr>
              <a:t>循环积分：</a:t>
            </a:r>
            <a:endParaRPr lang="zh-CN" altLang="en-US">
              <a:latin typeface="Arial" pitchFamily="34" charset="0"/>
            </a:endParaRPr>
          </a:p>
        </p:txBody>
      </p:sp>
      <p:grpSp>
        <p:nvGrpSpPr>
          <p:cNvPr id="315400" name="Group 8"/>
          <p:cNvGrpSpPr>
            <a:grpSpLocks/>
          </p:cNvGrpSpPr>
          <p:nvPr/>
        </p:nvGrpSpPr>
        <p:grpSpPr bwMode="auto">
          <a:xfrm>
            <a:off x="598488" y="1298575"/>
            <a:ext cx="6853237" cy="457200"/>
            <a:chOff x="249" y="2568"/>
            <a:chExt cx="4317" cy="288"/>
          </a:xfrm>
        </p:grpSpPr>
        <p:sp>
          <p:nvSpPr>
            <p:cNvPr id="52240" name="Rectangle 9"/>
            <p:cNvSpPr>
              <a:spLocks noChangeArrowheads="1"/>
            </p:cNvSpPr>
            <p:nvPr/>
          </p:nvSpPr>
          <p:spPr bwMode="auto">
            <a:xfrm>
              <a:off x="249" y="2568"/>
              <a:ext cx="1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i="1">
                  <a:solidFill>
                    <a:srgbClr val="0000FF"/>
                  </a:solidFill>
                  <a:latin typeface="Arial" pitchFamily="34" charset="0"/>
                  <a:ea typeface="幼圆" pitchFamily="49" charset="-122"/>
                </a:rPr>
                <a:t>H </a:t>
              </a:r>
              <a:r>
                <a:rPr lang="zh-CN" altLang="en-US" sz="2400" b="1">
                  <a:solidFill>
                    <a:srgbClr val="0000FF"/>
                  </a:solidFill>
                  <a:latin typeface="Arial" pitchFamily="34" charset="0"/>
                  <a:ea typeface="幼圆" pitchFamily="49" charset="-122"/>
                </a:rPr>
                <a:t>中不显含 </a:t>
              </a:r>
              <a:r>
                <a:rPr lang="en-US" altLang="zh-CN" sz="2400" b="1" i="1">
                  <a:solidFill>
                    <a:srgbClr val="0000FF"/>
                  </a:solidFill>
                  <a:latin typeface="Arial" pitchFamily="34" charset="0"/>
                  <a:ea typeface="幼圆" pitchFamily="49" charset="-122"/>
                </a:rPr>
                <a:t>t , </a:t>
              </a:r>
              <a:endParaRPr lang="en-US" altLang="zh-CN">
                <a:latin typeface="Arial" pitchFamily="34" charset="0"/>
              </a:endParaRPr>
            </a:p>
          </p:txBody>
        </p:sp>
        <p:graphicFrame>
          <p:nvGraphicFramePr>
            <p:cNvPr id="52241" name="Object 10"/>
            <p:cNvGraphicFramePr>
              <a:graphicFrameLocks noChangeAspect="1"/>
            </p:cNvGraphicFramePr>
            <p:nvPr/>
          </p:nvGraphicFramePr>
          <p:xfrm>
            <a:off x="1564" y="2568"/>
            <a:ext cx="681" cy="277"/>
          </p:xfrm>
          <a:graphic>
            <a:graphicData uri="http://schemas.openxmlformats.org/presentationml/2006/ole">
              <mc:AlternateContent xmlns:mc="http://schemas.openxmlformats.org/markup-compatibility/2006">
                <mc:Choice xmlns:v="urn:schemas-microsoft-com:vml" Requires="v">
                  <p:oleObj spid="_x0000_s52253" name="公式" r:id="rId4" imgW="437965" imgH="171450" progId="Equation.3">
                    <p:embed/>
                  </p:oleObj>
                </mc:Choice>
                <mc:Fallback>
                  <p:oleObj name="公式" r:id="rId4" imgW="437965" imgH="17145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 y="2568"/>
                          <a:ext cx="6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42" name="Rectangle 11"/>
            <p:cNvSpPr>
              <a:spLocks noChangeArrowheads="1"/>
            </p:cNvSpPr>
            <p:nvPr/>
          </p:nvSpPr>
          <p:spPr bwMode="auto">
            <a:xfrm>
              <a:off x="2081" y="2568"/>
              <a:ext cx="2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（常量）（广义）</a:t>
              </a:r>
              <a:r>
                <a:rPr lang="zh-CN" altLang="en-US" sz="2400" b="1">
                  <a:solidFill>
                    <a:srgbClr val="FF3300"/>
                  </a:solidFill>
                  <a:latin typeface="Arial" pitchFamily="34" charset="0"/>
                  <a:ea typeface="幼圆" pitchFamily="49" charset="-122"/>
                </a:rPr>
                <a:t>能量积分</a:t>
              </a:r>
              <a:r>
                <a:rPr lang="en-US" altLang="zh-CN" sz="2400" b="1">
                  <a:solidFill>
                    <a:srgbClr val="0000FF"/>
                  </a:solidFill>
                  <a:latin typeface="Arial" pitchFamily="34" charset="0"/>
                  <a:ea typeface="幼圆" pitchFamily="49" charset="-122"/>
                </a:rPr>
                <a:t>.</a:t>
              </a:r>
              <a:endParaRPr lang="en-US" altLang="zh-CN">
                <a:latin typeface="Arial" pitchFamily="34" charset="0"/>
              </a:endParaRPr>
            </a:p>
          </p:txBody>
        </p:sp>
      </p:grpSp>
      <p:grpSp>
        <p:nvGrpSpPr>
          <p:cNvPr id="315404" name="Group 12"/>
          <p:cNvGrpSpPr>
            <a:grpSpLocks/>
          </p:cNvGrpSpPr>
          <p:nvPr/>
        </p:nvGrpSpPr>
        <p:grpSpPr bwMode="auto">
          <a:xfrm>
            <a:off x="539750" y="1731963"/>
            <a:ext cx="4192588" cy="633412"/>
            <a:chOff x="340" y="2659"/>
            <a:chExt cx="2641" cy="399"/>
          </a:xfrm>
        </p:grpSpPr>
        <p:sp>
          <p:nvSpPr>
            <p:cNvPr id="52237" name="Rectangle 13"/>
            <p:cNvSpPr>
              <a:spLocks noChangeArrowheads="1"/>
            </p:cNvSpPr>
            <p:nvPr/>
          </p:nvSpPr>
          <p:spPr bwMode="auto">
            <a:xfrm>
              <a:off x="340" y="2704"/>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i="1">
                  <a:solidFill>
                    <a:srgbClr val="0000FF"/>
                  </a:solidFill>
                  <a:latin typeface="Arial" pitchFamily="34" charset="0"/>
                  <a:ea typeface="幼圆" pitchFamily="49" charset="-122"/>
                </a:rPr>
                <a:t>H</a:t>
              </a:r>
              <a:r>
                <a:rPr lang="en-US" altLang="zh-CN" sz="2400" b="1">
                  <a:solidFill>
                    <a:srgbClr val="0000FF"/>
                  </a:solidFill>
                  <a:latin typeface="Arial" pitchFamily="34" charset="0"/>
                  <a:ea typeface="幼圆" pitchFamily="49" charset="-122"/>
                </a:rPr>
                <a:t> </a:t>
              </a:r>
              <a:r>
                <a:rPr lang="zh-CN" altLang="en-US" sz="2400" b="1">
                  <a:solidFill>
                    <a:srgbClr val="0000FF"/>
                  </a:solidFill>
                  <a:latin typeface="Arial" pitchFamily="34" charset="0"/>
                  <a:ea typeface="幼圆" pitchFamily="49" charset="-122"/>
                </a:rPr>
                <a:t>中不显含 </a:t>
              </a:r>
              <a:endParaRPr lang="zh-CN" altLang="en-US">
                <a:latin typeface="Arial" pitchFamily="34" charset="0"/>
              </a:endParaRPr>
            </a:p>
          </p:txBody>
        </p:sp>
        <p:graphicFrame>
          <p:nvGraphicFramePr>
            <p:cNvPr id="52238" name="Object 14"/>
            <p:cNvGraphicFramePr>
              <a:graphicFrameLocks noChangeAspect="1"/>
            </p:cNvGraphicFramePr>
            <p:nvPr/>
          </p:nvGraphicFramePr>
          <p:xfrm>
            <a:off x="1414" y="2659"/>
            <a:ext cx="1012" cy="399"/>
          </p:xfrm>
          <a:graphic>
            <a:graphicData uri="http://schemas.openxmlformats.org/presentationml/2006/ole">
              <mc:AlternateContent xmlns:mc="http://schemas.openxmlformats.org/markup-compatibility/2006">
                <mc:Choice xmlns:v="urn:schemas-microsoft-com:vml" Requires="v">
                  <p:oleObj spid="_x0000_s52254" name="公式" r:id="rId6" imgW="566593" imgH="223870" progId="Equation.3">
                    <p:embed/>
                  </p:oleObj>
                </mc:Choice>
                <mc:Fallback>
                  <p:oleObj name="公式" r:id="rId6" imgW="566593" imgH="22387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4" y="2659"/>
                          <a:ext cx="101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9" name="Rectangle 15"/>
            <p:cNvSpPr>
              <a:spLocks noChangeArrowheads="1"/>
            </p:cNvSpPr>
            <p:nvPr/>
          </p:nvSpPr>
          <p:spPr bwMode="auto">
            <a:xfrm>
              <a:off x="2426" y="2734"/>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常量 </a:t>
              </a:r>
              <a:endParaRPr lang="zh-CN" altLang="en-US">
                <a:latin typeface="Arial" pitchFamily="34" charset="0"/>
              </a:endParaRPr>
            </a:p>
          </p:txBody>
        </p:sp>
      </p:grpSp>
      <p:sp>
        <p:nvSpPr>
          <p:cNvPr id="315408" name="Rectangle 16"/>
          <p:cNvSpPr>
            <a:spLocks noChangeArrowheads="1"/>
          </p:cNvSpPr>
          <p:nvPr/>
        </p:nvSpPr>
        <p:spPr bwMode="auto">
          <a:xfrm>
            <a:off x="2484438" y="2379663"/>
            <a:ext cx="441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FF"/>
                </a:solidFill>
                <a:latin typeface="Arial" pitchFamily="34" charset="0"/>
                <a:ea typeface="幼圆" pitchFamily="49" charset="-122"/>
                <a:sym typeface="Wingdings" pitchFamily="2" charset="2"/>
              </a:rPr>
              <a:t></a:t>
            </a:r>
            <a:r>
              <a:rPr lang="en-US" altLang="zh-CN" sz="2400" b="1">
                <a:solidFill>
                  <a:srgbClr val="0000FF"/>
                </a:solidFill>
                <a:latin typeface="Arial" pitchFamily="34" charset="0"/>
                <a:ea typeface="幼圆" pitchFamily="49" charset="-122"/>
              </a:rPr>
              <a:t> </a:t>
            </a:r>
            <a:r>
              <a:rPr lang="zh-CN" altLang="en-US" sz="2400" b="1">
                <a:solidFill>
                  <a:srgbClr val="FF3300"/>
                </a:solidFill>
                <a:latin typeface="Arial" pitchFamily="34" charset="0"/>
                <a:ea typeface="幼圆" pitchFamily="49" charset="-122"/>
              </a:rPr>
              <a:t>循环积分</a:t>
            </a:r>
            <a:r>
              <a:rPr lang="zh-CN" altLang="en-US" sz="2400" b="1">
                <a:solidFill>
                  <a:srgbClr val="0000FF"/>
                </a:solidFill>
                <a:latin typeface="Arial" pitchFamily="34" charset="0"/>
                <a:ea typeface="幼圆" pitchFamily="49" charset="-122"/>
              </a:rPr>
              <a:t> （广义 ）</a:t>
            </a:r>
            <a:r>
              <a:rPr lang="zh-CN" altLang="en-US" sz="2400" b="1">
                <a:solidFill>
                  <a:srgbClr val="FF3300"/>
                </a:solidFill>
              </a:rPr>
              <a:t>动量积分</a:t>
            </a:r>
          </a:p>
        </p:txBody>
      </p:sp>
      <p:sp>
        <p:nvSpPr>
          <p:cNvPr id="315409" name="Rectangle 17"/>
          <p:cNvSpPr>
            <a:spLocks noChangeArrowheads="1"/>
          </p:cNvSpPr>
          <p:nvPr/>
        </p:nvSpPr>
        <p:spPr bwMode="auto">
          <a:xfrm>
            <a:off x="250825" y="3141663"/>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46088" indent="-446088">
              <a:lnSpc>
                <a:spcPct val="125000"/>
              </a:lnSpc>
            </a:pPr>
            <a:r>
              <a:rPr lang="en-US" altLang="zh-CN" sz="2400" b="1">
                <a:solidFill>
                  <a:srgbClr val="000000"/>
                </a:solidFill>
                <a:latin typeface="Arial" pitchFamily="34" charset="0"/>
                <a:ea typeface="幼圆" pitchFamily="49" charset="-122"/>
              </a:rPr>
              <a:t>1.  </a:t>
            </a:r>
            <a:r>
              <a:rPr lang="zh-CN" altLang="en-US" sz="2400" b="1">
                <a:solidFill>
                  <a:srgbClr val="000000"/>
                </a:solidFill>
                <a:latin typeface="Arial" pitchFamily="34" charset="0"/>
                <a:ea typeface="幼圆" pitchFamily="49" charset="-122"/>
              </a:rPr>
              <a:t>数学上看无区别：一个循环坐标，就有一个循环积分。从而产生一个共轭循环坐标的守恒量</a:t>
            </a:r>
            <a:r>
              <a:rPr lang="en-US" altLang="zh-CN" sz="2400" b="1">
                <a:solidFill>
                  <a:srgbClr val="000000"/>
                </a:solidFill>
                <a:latin typeface="Arial" pitchFamily="34" charset="0"/>
                <a:ea typeface="幼圆" pitchFamily="49" charset="-122"/>
              </a:rPr>
              <a:t>.</a:t>
            </a:r>
            <a:endParaRPr lang="en-US" altLang="zh-CN">
              <a:solidFill>
                <a:srgbClr val="000000"/>
              </a:solidFill>
              <a:latin typeface="Arial" pitchFamily="34" charset="0"/>
            </a:endParaRPr>
          </a:p>
        </p:txBody>
      </p:sp>
      <p:sp>
        <p:nvSpPr>
          <p:cNvPr id="315411" name="Rectangle 19"/>
          <p:cNvSpPr>
            <a:spLocks noChangeArrowheads="1"/>
          </p:cNvSpPr>
          <p:nvPr/>
        </p:nvSpPr>
        <p:spPr bwMode="auto">
          <a:xfrm>
            <a:off x="395288" y="4292600"/>
            <a:ext cx="7921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46088" indent="-446088">
              <a:lnSpc>
                <a:spcPct val="125000"/>
              </a:lnSpc>
            </a:pPr>
            <a:r>
              <a:rPr lang="en-US" altLang="zh-CN" sz="2400" b="1">
                <a:solidFill>
                  <a:srgbClr val="000000"/>
                </a:solidFill>
                <a:latin typeface="Arial" pitchFamily="34" charset="0"/>
                <a:ea typeface="幼圆" pitchFamily="49" charset="-122"/>
              </a:rPr>
              <a:t>2.  </a:t>
            </a:r>
            <a:r>
              <a:rPr lang="zh-CN" altLang="en-US" sz="2400" b="1">
                <a:solidFill>
                  <a:srgbClr val="000000"/>
                </a:solidFill>
                <a:latin typeface="Arial" pitchFamily="34" charset="0"/>
                <a:ea typeface="幼圆" pitchFamily="49" charset="-122"/>
              </a:rPr>
              <a:t>因广义坐标可以是非力学体系的</a:t>
            </a:r>
            <a:r>
              <a:rPr lang="zh-CN" altLang="en-US" sz="2400" b="1">
                <a:solidFill>
                  <a:srgbClr val="0000FF"/>
                </a:solidFill>
                <a:latin typeface="Arial" pitchFamily="34" charset="0"/>
                <a:ea typeface="幼圆" pitchFamily="49" charset="-122"/>
              </a:rPr>
              <a:t> </a:t>
            </a:r>
            <a:r>
              <a:rPr lang="zh-CN" altLang="en-US" sz="2400" b="1">
                <a:solidFill>
                  <a:srgbClr val="FF3300"/>
                </a:solidFill>
                <a:latin typeface="Arial" pitchFamily="34" charset="0"/>
                <a:ea typeface="幼圆" pitchFamily="49" charset="-122"/>
              </a:rPr>
              <a:t>广延量 </a:t>
            </a:r>
            <a:r>
              <a:rPr lang="zh-CN" altLang="en-US" sz="2400" b="1">
                <a:solidFill>
                  <a:srgbClr val="000000"/>
                </a:solidFill>
                <a:latin typeface="Arial" pitchFamily="34" charset="0"/>
                <a:ea typeface="幼圆" pitchFamily="49" charset="-122"/>
              </a:rPr>
              <a:t>，从而有：电荷守恒、粒子数守恒、宇称守恒 </a:t>
            </a:r>
            <a:r>
              <a:rPr lang="en-US" altLang="zh-CN" sz="2400" b="1">
                <a:solidFill>
                  <a:srgbClr val="000000"/>
                </a:solidFill>
                <a:latin typeface="Arial" pitchFamily="34" charset="0"/>
                <a:ea typeface="幼圆" pitchFamily="49" charset="-122"/>
              </a:rPr>
              <a:t>… .</a:t>
            </a:r>
            <a:endParaRPr lang="en-US" altLang="zh-CN">
              <a:solidFill>
                <a:srgbClr val="00000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5399"/>
                                        </p:tgtEl>
                                        <p:attrNameLst>
                                          <p:attrName>style.visibility</p:attrName>
                                        </p:attrNameLst>
                                      </p:cBhvr>
                                      <p:to>
                                        <p:strVal val="visible"/>
                                      </p:to>
                                    </p:set>
                                    <p:animEffect transition="in" filter="wedge">
                                      <p:cBhvr>
                                        <p:cTn id="7" dur="500"/>
                                        <p:tgtEl>
                                          <p:spTgt spid="315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15400"/>
                                        </p:tgtEl>
                                        <p:attrNameLst>
                                          <p:attrName>style.visibility</p:attrName>
                                        </p:attrNameLst>
                                      </p:cBhvr>
                                      <p:to>
                                        <p:strVal val="visible"/>
                                      </p:to>
                                    </p:set>
                                    <p:animEffect transition="in" filter="checkerboard(across)">
                                      <p:cBhvr>
                                        <p:cTn id="12" dur="500"/>
                                        <p:tgtEl>
                                          <p:spTgt spid="3154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15404"/>
                                        </p:tgtEl>
                                        <p:attrNameLst>
                                          <p:attrName>style.visibility</p:attrName>
                                        </p:attrNameLst>
                                      </p:cBhvr>
                                      <p:to>
                                        <p:strVal val="visible"/>
                                      </p:to>
                                    </p:set>
                                    <p:animEffect transition="in" filter="checkerboard(across)">
                                      <p:cBhvr>
                                        <p:cTn id="17" dur="500"/>
                                        <p:tgtEl>
                                          <p:spTgt spid="315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15408"/>
                                        </p:tgtEl>
                                        <p:attrNameLst>
                                          <p:attrName>style.visibility</p:attrName>
                                        </p:attrNameLst>
                                      </p:cBhvr>
                                      <p:to>
                                        <p:strVal val="visible"/>
                                      </p:to>
                                    </p:set>
                                    <p:animEffect transition="in" filter="checkerboard(across)">
                                      <p:cBhvr>
                                        <p:cTn id="22" dur="500"/>
                                        <p:tgtEl>
                                          <p:spTgt spid="3154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5409"/>
                                        </p:tgtEl>
                                        <p:attrNameLst>
                                          <p:attrName>style.visibility</p:attrName>
                                        </p:attrNameLst>
                                      </p:cBhvr>
                                      <p:to>
                                        <p:strVal val="visible"/>
                                      </p:to>
                                    </p:set>
                                    <p:animEffect transition="in" filter="blinds(horizontal)">
                                      <p:cBhvr>
                                        <p:cTn id="27" dur="500"/>
                                        <p:tgtEl>
                                          <p:spTgt spid="3154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5411"/>
                                        </p:tgtEl>
                                        <p:attrNameLst>
                                          <p:attrName>style.visibility</p:attrName>
                                        </p:attrNameLst>
                                      </p:cBhvr>
                                      <p:to>
                                        <p:strVal val="visible"/>
                                      </p:to>
                                    </p:set>
                                    <p:animEffect transition="in" filter="blinds(horizontal)">
                                      <p:cBhvr>
                                        <p:cTn id="32" dur="500"/>
                                        <p:tgtEl>
                                          <p:spTgt spid="31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9" grpId="0" autoUpdateAnimBg="0"/>
      <p:bldP spid="315408" grpId="0"/>
      <p:bldP spid="315409" grpId="0"/>
      <p:bldP spid="3154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7950" y="122238"/>
            <a:ext cx="662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800" b="1">
                <a:solidFill>
                  <a:srgbClr val="000000"/>
                </a:solidFill>
                <a:latin typeface="Times New Roman" pitchFamily="18" charset="0"/>
              </a:rPr>
              <a:t>附：</a:t>
            </a:r>
            <a:r>
              <a:rPr lang="en-US" altLang="zh-CN" sz="2800" b="1">
                <a:solidFill>
                  <a:srgbClr val="000000"/>
                </a:solidFill>
                <a:latin typeface="Times New Roman" pitchFamily="18" charset="0"/>
              </a:rPr>
              <a:t>§5.5</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哈密顿正则方程推导过程</a:t>
            </a:r>
          </a:p>
        </p:txBody>
      </p:sp>
      <p:sp>
        <p:nvSpPr>
          <p:cNvPr id="314371" name="Oval 3"/>
          <p:cNvSpPr>
            <a:spLocks noChangeArrowheads="1"/>
          </p:cNvSpPr>
          <p:nvPr/>
        </p:nvSpPr>
        <p:spPr bwMode="auto">
          <a:xfrm flipV="1">
            <a:off x="539750" y="549275"/>
            <a:ext cx="5976938"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437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325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325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4375" name="Object 7"/>
          <p:cNvGraphicFramePr>
            <a:graphicFrameLocks noChangeAspect="1"/>
          </p:cNvGraphicFramePr>
          <p:nvPr/>
        </p:nvGraphicFramePr>
        <p:xfrm>
          <a:off x="1331913" y="692150"/>
          <a:ext cx="5768975" cy="1041400"/>
        </p:xfrm>
        <a:graphic>
          <a:graphicData uri="http://schemas.openxmlformats.org/presentationml/2006/ole">
            <mc:AlternateContent xmlns:mc="http://schemas.openxmlformats.org/markup-compatibility/2006">
              <mc:Choice xmlns:v="urn:schemas-microsoft-com:vml" Requires="v">
                <p:oleObj spid="_x0000_s53284" name="Equation" r:id="rId4" imgW="1993900" imgH="431800" progId="Equation.DSMT4">
                  <p:embed/>
                </p:oleObj>
              </mc:Choice>
              <mc:Fallback>
                <p:oleObj name="Equation" r:id="rId4" imgW="1993900" imgH="431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692150"/>
                        <a:ext cx="5768975"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376" name="Object 8"/>
          <p:cNvGraphicFramePr>
            <a:graphicFrameLocks noChangeAspect="1"/>
          </p:cNvGraphicFramePr>
          <p:nvPr/>
        </p:nvGraphicFramePr>
        <p:xfrm>
          <a:off x="1116013" y="1773238"/>
          <a:ext cx="6615112" cy="2205037"/>
        </p:xfrm>
        <a:graphic>
          <a:graphicData uri="http://schemas.openxmlformats.org/presentationml/2006/ole">
            <mc:AlternateContent xmlns:mc="http://schemas.openxmlformats.org/markup-compatibility/2006">
              <mc:Choice xmlns:v="urn:schemas-microsoft-com:vml" Requires="v">
                <p:oleObj spid="_x0000_s53285" name="Equation" r:id="rId6" imgW="2286000" imgH="914400" progId="Equation.DSMT4">
                  <p:embed/>
                </p:oleObj>
              </mc:Choice>
              <mc:Fallback>
                <p:oleObj name="Equation" r:id="rId6" imgW="2286000" imgH="9144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1773238"/>
                        <a:ext cx="6615112" cy="2205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4377" name="Group 9"/>
          <p:cNvGrpSpPr>
            <a:grpSpLocks/>
          </p:cNvGrpSpPr>
          <p:nvPr/>
        </p:nvGrpSpPr>
        <p:grpSpPr bwMode="auto">
          <a:xfrm>
            <a:off x="539750" y="3789363"/>
            <a:ext cx="7245350" cy="1041400"/>
            <a:chOff x="288" y="2064"/>
            <a:chExt cx="4564" cy="656"/>
          </a:xfrm>
        </p:grpSpPr>
        <p:graphicFrame>
          <p:nvGraphicFramePr>
            <p:cNvPr id="53262" name="Object 10"/>
            <p:cNvGraphicFramePr>
              <a:graphicFrameLocks noChangeAspect="1"/>
            </p:cNvGraphicFramePr>
            <p:nvPr/>
          </p:nvGraphicFramePr>
          <p:xfrm>
            <a:off x="1056" y="2064"/>
            <a:ext cx="3796" cy="656"/>
          </p:xfrm>
          <a:graphic>
            <a:graphicData uri="http://schemas.openxmlformats.org/presentationml/2006/ole">
              <mc:AlternateContent xmlns:mc="http://schemas.openxmlformats.org/markup-compatibility/2006">
                <mc:Choice xmlns:v="urn:schemas-microsoft-com:vml" Requires="v">
                  <p:oleObj spid="_x0000_s53286" name="Equation" r:id="rId8" imgW="2082800" imgH="431800" progId="Equation.DSMT4">
                    <p:embed/>
                  </p:oleObj>
                </mc:Choice>
                <mc:Fallback>
                  <p:oleObj name="Equation" r:id="rId8" imgW="2082800" imgH="4318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2064"/>
                          <a:ext cx="3796" cy="6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3" name="Text Box 11"/>
            <p:cNvSpPr txBox="1">
              <a:spLocks noChangeArrowheads="1"/>
            </p:cNvSpPr>
            <p:nvPr/>
          </p:nvSpPr>
          <p:spPr bwMode="auto">
            <a:xfrm>
              <a:off x="288" y="225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代入得</a:t>
              </a:r>
            </a:p>
          </p:txBody>
        </p:sp>
      </p:grpSp>
      <p:grpSp>
        <p:nvGrpSpPr>
          <p:cNvPr id="314380" name="Group 12"/>
          <p:cNvGrpSpPr>
            <a:grpSpLocks/>
          </p:cNvGrpSpPr>
          <p:nvPr/>
        </p:nvGrpSpPr>
        <p:grpSpPr bwMode="auto">
          <a:xfrm>
            <a:off x="755650" y="4868863"/>
            <a:ext cx="7634288" cy="1163637"/>
            <a:chOff x="528" y="2688"/>
            <a:chExt cx="4809" cy="733"/>
          </a:xfrm>
        </p:grpSpPr>
        <p:graphicFrame>
          <p:nvGraphicFramePr>
            <p:cNvPr id="53260" name="Object 13"/>
            <p:cNvGraphicFramePr>
              <a:graphicFrameLocks noChangeAspect="1"/>
            </p:cNvGraphicFramePr>
            <p:nvPr/>
          </p:nvGraphicFramePr>
          <p:xfrm>
            <a:off x="1008" y="2688"/>
            <a:ext cx="4329" cy="733"/>
          </p:xfrm>
          <a:graphic>
            <a:graphicData uri="http://schemas.openxmlformats.org/presentationml/2006/ole">
              <mc:AlternateContent xmlns:mc="http://schemas.openxmlformats.org/markup-compatibility/2006">
                <mc:Choice xmlns:v="urn:schemas-microsoft-com:vml" Requires="v">
                  <p:oleObj spid="_x0000_s53287" name="Equation" r:id="rId10" imgW="2374900" imgH="482600" progId="Equation.DSMT4">
                    <p:embed/>
                  </p:oleObj>
                </mc:Choice>
                <mc:Fallback>
                  <p:oleObj name="Equation" r:id="rId10" imgW="2374900" imgH="4826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2688"/>
                          <a:ext cx="4329" cy="7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1" name="Text Box 14"/>
            <p:cNvSpPr txBox="1">
              <a:spLocks noChangeArrowheads="1"/>
            </p:cNvSpPr>
            <p:nvPr/>
          </p:nvSpPr>
          <p:spPr bwMode="auto">
            <a:xfrm>
              <a:off x="528" y="288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又</a:t>
              </a:r>
            </a:p>
          </p:txBody>
        </p:sp>
      </p:grpSp>
      <p:sp>
        <p:nvSpPr>
          <p:cNvPr id="53259" name="AutoShape 16">
            <a:hlinkClick r:id="rId12" action="ppaction://hlinksldjump" highlightClick="1"/>
          </p:cNvPr>
          <p:cNvSpPr>
            <a:spLocks noChangeArrowheads="1"/>
          </p:cNvSpPr>
          <p:nvPr/>
        </p:nvSpPr>
        <p:spPr bwMode="auto">
          <a:xfrm>
            <a:off x="6659563" y="188913"/>
            <a:ext cx="504825" cy="360362"/>
          </a:xfrm>
          <a:prstGeom prst="actionButtonBackPrevious">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4375"/>
                                        </p:tgtEl>
                                        <p:attrNameLst>
                                          <p:attrName>style.visibility</p:attrName>
                                        </p:attrNameLst>
                                      </p:cBhvr>
                                      <p:to>
                                        <p:strVal val="visible"/>
                                      </p:to>
                                    </p:set>
                                    <p:animEffect transition="in" filter="dissolve">
                                      <p:cBhvr>
                                        <p:cTn id="7" dur="500"/>
                                        <p:tgtEl>
                                          <p:spTgt spid="314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4376"/>
                                        </p:tgtEl>
                                        <p:attrNameLst>
                                          <p:attrName>style.visibility</p:attrName>
                                        </p:attrNameLst>
                                      </p:cBhvr>
                                      <p:to>
                                        <p:strVal val="visible"/>
                                      </p:to>
                                    </p:set>
                                    <p:animEffect transition="in" filter="dissolve">
                                      <p:cBhvr>
                                        <p:cTn id="12" dur="500"/>
                                        <p:tgtEl>
                                          <p:spTgt spid="314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7"/>
                                        </p:tgtEl>
                                        <p:attrNameLst>
                                          <p:attrName>style.visibility</p:attrName>
                                        </p:attrNameLst>
                                      </p:cBhvr>
                                      <p:to>
                                        <p:strVal val="visible"/>
                                      </p:to>
                                    </p:set>
                                    <p:animEffect transition="in" filter="blinds(horizontal)">
                                      <p:cBhvr>
                                        <p:cTn id="17" dur="500"/>
                                        <p:tgtEl>
                                          <p:spTgt spid="314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14380"/>
                                        </p:tgtEl>
                                        <p:attrNameLst>
                                          <p:attrName>style.visibility</p:attrName>
                                        </p:attrNameLst>
                                      </p:cBhvr>
                                      <p:to>
                                        <p:strVal val="visible"/>
                                      </p:to>
                                    </p:set>
                                    <p:animEffect transition="in" filter="randombar(horizontal)">
                                      <p:cBhvr>
                                        <p:cTn id="22" dur="500"/>
                                        <p:tgtEl>
                                          <p:spTgt spid="314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484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43043" name="Oval 3"/>
          <p:cNvSpPr>
            <a:spLocks noChangeArrowheads="1"/>
          </p:cNvSpPr>
          <p:nvPr/>
        </p:nvSpPr>
        <p:spPr bwMode="auto">
          <a:xfrm>
            <a:off x="2628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304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27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427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3047" name="Object 7"/>
          <p:cNvGraphicFramePr>
            <a:graphicFrameLocks noChangeAspect="1"/>
          </p:cNvGraphicFramePr>
          <p:nvPr/>
        </p:nvGraphicFramePr>
        <p:xfrm>
          <a:off x="1295400" y="1811338"/>
          <a:ext cx="5943600" cy="1169987"/>
        </p:xfrm>
        <a:graphic>
          <a:graphicData uri="http://schemas.openxmlformats.org/presentationml/2006/ole">
            <mc:AlternateContent xmlns:mc="http://schemas.openxmlformats.org/markup-compatibility/2006">
              <mc:Choice xmlns:v="urn:schemas-microsoft-com:vml" Requires="v">
                <p:oleObj spid="_x0000_s54318" name="Equation" r:id="rId4" imgW="2070100" imgH="482600" progId="Equation.DSMT4">
                  <p:embed/>
                </p:oleObj>
              </mc:Choice>
              <mc:Fallback>
                <p:oleObj name="Equation" r:id="rId4" imgW="2070100" imgH="482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11338"/>
                        <a:ext cx="5943600" cy="1169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3048" name="Group 8"/>
          <p:cNvGrpSpPr>
            <a:grpSpLocks/>
          </p:cNvGrpSpPr>
          <p:nvPr/>
        </p:nvGrpSpPr>
        <p:grpSpPr bwMode="auto">
          <a:xfrm>
            <a:off x="838200" y="1125538"/>
            <a:ext cx="5715000" cy="615950"/>
            <a:chOff x="528" y="960"/>
            <a:chExt cx="3600" cy="388"/>
          </a:xfrm>
        </p:grpSpPr>
        <p:graphicFrame>
          <p:nvGraphicFramePr>
            <p:cNvPr id="54291" name="Object 9"/>
            <p:cNvGraphicFramePr>
              <a:graphicFrameLocks noChangeAspect="1"/>
            </p:cNvGraphicFramePr>
            <p:nvPr/>
          </p:nvGraphicFramePr>
          <p:xfrm>
            <a:off x="912" y="960"/>
            <a:ext cx="3216" cy="388"/>
          </p:xfrm>
          <a:graphic>
            <a:graphicData uri="http://schemas.openxmlformats.org/presentationml/2006/ole">
              <mc:AlternateContent xmlns:mc="http://schemas.openxmlformats.org/markup-compatibility/2006">
                <mc:Choice xmlns:v="urn:schemas-microsoft-com:vml" Requires="v">
                  <p:oleObj spid="_x0000_s54319" name="Equation" r:id="rId6" imgW="1930400" imgH="254000" progId="Equation.DSMT4">
                    <p:embed/>
                  </p:oleObj>
                </mc:Choice>
                <mc:Fallback>
                  <p:oleObj name="Equation" r:id="rId6" imgW="1930400" imgH="2540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960"/>
                          <a:ext cx="3216" cy="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2" name="Text Box 10"/>
            <p:cNvSpPr txBox="1">
              <a:spLocks noChangeArrowheads="1"/>
            </p:cNvSpPr>
            <p:nvPr/>
          </p:nvSpPr>
          <p:spPr bwMode="auto">
            <a:xfrm>
              <a:off x="528"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latin typeface="宋体" pitchFamily="2" charset="-122"/>
                </a:rPr>
                <a:t>设</a:t>
              </a:r>
            </a:p>
          </p:txBody>
        </p:sp>
      </p:grpSp>
      <p:grpSp>
        <p:nvGrpSpPr>
          <p:cNvPr id="343051" name="Group 11"/>
          <p:cNvGrpSpPr>
            <a:grpSpLocks/>
          </p:cNvGrpSpPr>
          <p:nvPr/>
        </p:nvGrpSpPr>
        <p:grpSpPr bwMode="auto">
          <a:xfrm>
            <a:off x="669925" y="3030538"/>
            <a:ext cx="4824413" cy="1041400"/>
            <a:chOff x="422" y="2160"/>
            <a:chExt cx="3039" cy="656"/>
          </a:xfrm>
        </p:grpSpPr>
        <p:graphicFrame>
          <p:nvGraphicFramePr>
            <p:cNvPr id="54289" name="Object 12"/>
            <p:cNvGraphicFramePr>
              <a:graphicFrameLocks noChangeAspect="1"/>
            </p:cNvGraphicFramePr>
            <p:nvPr/>
          </p:nvGraphicFramePr>
          <p:xfrm>
            <a:off x="1008" y="2160"/>
            <a:ext cx="2453" cy="656"/>
          </p:xfrm>
          <a:graphic>
            <a:graphicData uri="http://schemas.openxmlformats.org/presentationml/2006/ole">
              <mc:AlternateContent xmlns:mc="http://schemas.openxmlformats.org/markup-compatibility/2006">
                <mc:Choice xmlns:v="urn:schemas-microsoft-com:vml" Requires="v">
                  <p:oleObj spid="_x0000_s54320" name="Equation" r:id="rId8" imgW="1346200" imgH="431800" progId="Equation.DSMT4">
                    <p:embed/>
                  </p:oleObj>
                </mc:Choice>
                <mc:Fallback>
                  <p:oleObj name="Equation" r:id="rId8" imgW="1346200" imgH="4318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2160"/>
                          <a:ext cx="2453" cy="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0" name="Text Box 13"/>
            <p:cNvSpPr txBox="1">
              <a:spLocks noChangeArrowheads="1"/>
            </p:cNvSpPr>
            <p:nvPr/>
          </p:nvSpPr>
          <p:spPr bwMode="auto">
            <a:xfrm>
              <a:off x="422" y="229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代入</a:t>
              </a:r>
            </a:p>
          </p:txBody>
        </p:sp>
      </p:grpSp>
      <p:grpSp>
        <p:nvGrpSpPr>
          <p:cNvPr id="343054" name="Group 14"/>
          <p:cNvGrpSpPr>
            <a:grpSpLocks/>
          </p:cNvGrpSpPr>
          <p:nvPr/>
        </p:nvGrpSpPr>
        <p:grpSpPr bwMode="auto">
          <a:xfrm>
            <a:off x="685800" y="4097338"/>
            <a:ext cx="6296025" cy="2160587"/>
            <a:chOff x="432" y="2832"/>
            <a:chExt cx="3966" cy="1361"/>
          </a:xfrm>
        </p:grpSpPr>
        <p:graphicFrame>
          <p:nvGraphicFramePr>
            <p:cNvPr id="54285" name="Object 15"/>
            <p:cNvGraphicFramePr>
              <a:graphicFrameLocks noChangeAspect="1"/>
            </p:cNvGraphicFramePr>
            <p:nvPr/>
          </p:nvGraphicFramePr>
          <p:xfrm>
            <a:off x="960" y="2832"/>
            <a:ext cx="1778" cy="601"/>
          </p:xfrm>
          <a:graphic>
            <a:graphicData uri="http://schemas.openxmlformats.org/presentationml/2006/ole">
              <mc:AlternateContent xmlns:mc="http://schemas.openxmlformats.org/markup-compatibility/2006">
                <mc:Choice xmlns:v="urn:schemas-microsoft-com:vml" Requires="v">
                  <p:oleObj spid="_x0000_s54321" name="Equation" r:id="rId10" imgW="1117115" imgH="393529" progId="Equation.DSMT4">
                    <p:embed/>
                  </p:oleObj>
                </mc:Choice>
                <mc:Fallback>
                  <p:oleObj name="Equation" r:id="rId10" imgW="1117115" imgH="393529"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2832"/>
                          <a:ext cx="1778" cy="6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6" name="Object 16"/>
            <p:cNvGraphicFramePr>
              <a:graphicFrameLocks noChangeAspect="1"/>
            </p:cNvGraphicFramePr>
            <p:nvPr/>
          </p:nvGraphicFramePr>
          <p:xfrm>
            <a:off x="1104" y="3456"/>
            <a:ext cx="3294" cy="737"/>
          </p:xfrm>
          <a:graphic>
            <a:graphicData uri="http://schemas.openxmlformats.org/presentationml/2006/ole">
              <mc:AlternateContent xmlns:mc="http://schemas.openxmlformats.org/markup-compatibility/2006">
                <mc:Choice xmlns:v="urn:schemas-microsoft-com:vml" Requires="v">
                  <p:oleObj spid="_x0000_s54322" name="Equation" r:id="rId12" imgW="2070100" imgH="482600" progId="Equation.DSMT4">
                    <p:embed/>
                  </p:oleObj>
                </mc:Choice>
                <mc:Fallback>
                  <p:oleObj name="Equation" r:id="rId12" imgW="2070100" imgH="4826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3456"/>
                          <a:ext cx="3294" cy="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7" name="Text Box 17"/>
            <p:cNvSpPr txBox="1">
              <a:spLocks noChangeArrowheads="1"/>
            </p:cNvSpPr>
            <p:nvPr/>
          </p:nvSpPr>
          <p:spPr bwMode="auto">
            <a:xfrm>
              <a:off x="432" y="30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得到</a:t>
              </a:r>
            </a:p>
          </p:txBody>
        </p:sp>
        <p:sp>
          <p:nvSpPr>
            <p:cNvPr id="54288" name="Text Box 18"/>
            <p:cNvSpPr txBox="1">
              <a:spLocks noChangeArrowheads="1"/>
            </p:cNvSpPr>
            <p:nvPr/>
          </p:nvSpPr>
          <p:spPr bwMode="auto">
            <a:xfrm>
              <a:off x="470" y="368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其中</a:t>
              </a:r>
            </a:p>
          </p:txBody>
        </p:sp>
      </p:grpSp>
      <p:sp>
        <p:nvSpPr>
          <p:cNvPr id="343059" name="AutoShape 19"/>
          <p:cNvSpPr>
            <a:spLocks noChangeArrowheads="1"/>
          </p:cNvSpPr>
          <p:nvPr/>
        </p:nvSpPr>
        <p:spPr bwMode="auto">
          <a:xfrm>
            <a:off x="4572000" y="4325938"/>
            <a:ext cx="2057400" cy="609600"/>
          </a:xfrm>
          <a:prstGeom prst="wedgeEllipseCallout">
            <a:avLst>
              <a:gd name="adj1" fmla="val -136111"/>
              <a:gd name="adj2" fmla="val 11770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ctr"/>
            <a:r>
              <a:rPr kumimoji="1" lang="zh-CN" altLang="en-US" sz="2400" b="1">
                <a:latin typeface="Times New Roman" pitchFamily="18" charset="0"/>
              </a:rPr>
              <a:t>泊松括号</a:t>
            </a:r>
          </a:p>
        </p:txBody>
      </p:sp>
      <p:sp>
        <p:nvSpPr>
          <p:cNvPr id="54284" name="Rectangle 20"/>
          <p:cNvSpPr>
            <a:spLocks noChangeArrowheads="1"/>
          </p:cNvSpPr>
          <p:nvPr/>
        </p:nvSpPr>
        <p:spPr bwMode="auto">
          <a:xfrm>
            <a:off x="0" y="620713"/>
            <a:ext cx="2339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a:t>
            </a:r>
            <a:r>
              <a:rPr kumimoji="1" lang="zh-CN" altLang="en-US" sz="2800" b="1">
                <a:solidFill>
                  <a:srgbClr val="CC0000"/>
                </a:solidFill>
              </a:rPr>
              <a:t>泊松括号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3048"/>
                                        </p:tgtEl>
                                        <p:attrNameLst>
                                          <p:attrName>style.visibility</p:attrName>
                                        </p:attrNameLst>
                                      </p:cBhvr>
                                      <p:to>
                                        <p:strVal val="visible"/>
                                      </p:to>
                                    </p:set>
                                    <p:animEffect transition="in" filter="blinds(horizontal)">
                                      <p:cBhvr>
                                        <p:cTn id="7" dur="500"/>
                                        <p:tgtEl>
                                          <p:spTgt spid="343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3047"/>
                                        </p:tgtEl>
                                        <p:attrNameLst>
                                          <p:attrName>style.visibility</p:attrName>
                                        </p:attrNameLst>
                                      </p:cBhvr>
                                      <p:to>
                                        <p:strVal val="visible"/>
                                      </p:to>
                                    </p:set>
                                    <p:animEffect transition="in" filter="dissolve">
                                      <p:cBhvr>
                                        <p:cTn id="12" dur="500"/>
                                        <p:tgtEl>
                                          <p:spTgt spid="343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43051"/>
                                        </p:tgtEl>
                                        <p:attrNameLst>
                                          <p:attrName>style.visibility</p:attrName>
                                        </p:attrNameLst>
                                      </p:cBhvr>
                                      <p:to>
                                        <p:strVal val="visible"/>
                                      </p:to>
                                    </p:set>
                                    <p:animEffect transition="in" filter="checkerboard(across)">
                                      <p:cBhvr>
                                        <p:cTn id="17" dur="500"/>
                                        <p:tgtEl>
                                          <p:spTgt spid="3430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43054"/>
                                        </p:tgtEl>
                                        <p:attrNameLst>
                                          <p:attrName>style.visibility</p:attrName>
                                        </p:attrNameLst>
                                      </p:cBhvr>
                                      <p:to>
                                        <p:strVal val="visible"/>
                                      </p:to>
                                    </p:set>
                                    <p:animEffect transition="in" filter="randombar(horizontal)">
                                      <p:cBhvr>
                                        <p:cTn id="22" dur="500"/>
                                        <p:tgtEl>
                                          <p:spTgt spid="343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3059"/>
                                        </p:tgtEl>
                                        <p:attrNameLst>
                                          <p:attrName>style.visibility</p:attrName>
                                        </p:attrNameLst>
                                      </p:cBhvr>
                                      <p:to>
                                        <p:strVal val="visible"/>
                                      </p:to>
                                    </p:set>
                                    <p:animEffect transition="in" filter="dissolve">
                                      <p:cBhvr>
                                        <p:cTn id="27" dur="500"/>
                                        <p:tgtEl>
                                          <p:spTgt spid="34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47139"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714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530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530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7147" name="Object 11"/>
          <p:cNvGraphicFramePr>
            <a:graphicFrameLocks noChangeAspect="1"/>
          </p:cNvGraphicFramePr>
          <p:nvPr/>
        </p:nvGraphicFramePr>
        <p:xfrm>
          <a:off x="755650" y="1916113"/>
          <a:ext cx="5759450" cy="1400175"/>
        </p:xfrm>
        <a:graphic>
          <a:graphicData uri="http://schemas.openxmlformats.org/presentationml/2006/ole">
            <mc:AlternateContent xmlns:mc="http://schemas.openxmlformats.org/markup-compatibility/2006">
              <mc:Choice xmlns:v="urn:schemas-microsoft-com:vml" Requires="v">
                <p:oleObj spid="_x0000_s55341" name="Equation" r:id="rId4" imgW="1861943" imgH="476119" progId="Equation.DSMT4">
                  <p:embed/>
                </p:oleObj>
              </mc:Choice>
              <mc:Fallback>
                <p:oleObj name="Equation" r:id="rId4" imgW="1861943" imgH="476119"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16113"/>
                        <a:ext cx="57594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7148" name="Group 12"/>
          <p:cNvGrpSpPr>
            <a:grpSpLocks/>
          </p:cNvGrpSpPr>
          <p:nvPr/>
        </p:nvGrpSpPr>
        <p:grpSpPr bwMode="auto">
          <a:xfrm>
            <a:off x="395288" y="765175"/>
            <a:ext cx="6248400" cy="1052513"/>
            <a:chOff x="336" y="240"/>
            <a:chExt cx="3936" cy="663"/>
          </a:xfrm>
        </p:grpSpPr>
        <p:sp>
          <p:nvSpPr>
            <p:cNvPr id="55309" name="Text Box 13"/>
            <p:cNvSpPr txBox="1">
              <a:spLocks noChangeArrowheads="1"/>
            </p:cNvSpPr>
            <p:nvPr/>
          </p:nvSpPr>
          <p:spPr bwMode="auto">
            <a:xfrm>
              <a:off x="336" y="43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CC0000"/>
                  </a:solidFill>
                  <a:latin typeface="黑体" pitchFamily="49" charset="-122"/>
                  <a:ea typeface="黑体" pitchFamily="49" charset="-122"/>
                </a:rPr>
                <a:t>定义</a:t>
              </a:r>
              <a:endParaRPr kumimoji="1" lang="zh-CN" altLang="en-US" sz="2400" b="1">
                <a:solidFill>
                  <a:srgbClr val="CC0000"/>
                </a:solidFill>
                <a:latin typeface="Times New Roman" pitchFamily="18" charset="0"/>
              </a:endParaRPr>
            </a:p>
          </p:txBody>
        </p:sp>
        <p:graphicFrame>
          <p:nvGraphicFramePr>
            <p:cNvPr id="55310" name="Object 14"/>
            <p:cNvGraphicFramePr>
              <a:graphicFrameLocks noChangeAspect="1"/>
            </p:cNvGraphicFramePr>
            <p:nvPr/>
          </p:nvGraphicFramePr>
          <p:xfrm>
            <a:off x="1008" y="240"/>
            <a:ext cx="3264" cy="663"/>
          </p:xfrm>
          <a:graphic>
            <a:graphicData uri="http://schemas.openxmlformats.org/presentationml/2006/ole">
              <mc:AlternateContent xmlns:mc="http://schemas.openxmlformats.org/markup-compatibility/2006">
                <mc:Choice xmlns:v="urn:schemas-microsoft-com:vml" Requires="v">
                  <p:oleObj spid="_x0000_s55342" name="Equation" r:id="rId6" imgW="2044700" imgH="482600" progId="Equation.DSMT4">
                    <p:embed/>
                  </p:oleObj>
                </mc:Choice>
                <mc:Fallback>
                  <p:oleObj name="Equation" r:id="rId6" imgW="2044700" imgH="4826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240"/>
                          <a:ext cx="3264" cy="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47151" name="Object 15"/>
          <p:cNvGraphicFramePr>
            <a:graphicFrameLocks noChangeAspect="1"/>
          </p:cNvGraphicFramePr>
          <p:nvPr/>
        </p:nvGraphicFramePr>
        <p:xfrm>
          <a:off x="590550" y="5157788"/>
          <a:ext cx="4075113" cy="630237"/>
        </p:xfrm>
        <a:graphic>
          <a:graphicData uri="http://schemas.openxmlformats.org/presentationml/2006/ole">
            <mc:AlternateContent xmlns:mc="http://schemas.openxmlformats.org/markup-compatibility/2006">
              <mc:Choice xmlns:v="urn:schemas-microsoft-com:vml" Requires="v">
                <p:oleObj spid="_x0000_s55343" name="Equation" r:id="rId8" imgW="1214465" imgH="247519" progId="Equation.DSMT4">
                  <p:embed/>
                </p:oleObj>
              </mc:Choice>
              <mc:Fallback>
                <p:oleObj name="Equation" r:id="rId8" imgW="1214465" imgH="247519"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50" y="5157788"/>
                        <a:ext cx="40751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7153" name="Object 17"/>
          <p:cNvGraphicFramePr>
            <a:graphicFrameLocks noChangeAspect="1"/>
          </p:cNvGraphicFramePr>
          <p:nvPr/>
        </p:nvGraphicFramePr>
        <p:xfrm>
          <a:off x="684213" y="3429000"/>
          <a:ext cx="3930650" cy="612775"/>
        </p:xfrm>
        <a:graphic>
          <a:graphicData uri="http://schemas.openxmlformats.org/presentationml/2006/ole">
            <mc:AlternateContent xmlns:mc="http://schemas.openxmlformats.org/markup-compatibility/2006">
              <mc:Choice xmlns:v="urn:schemas-microsoft-com:vml" Requires="v">
                <p:oleObj spid="_x0000_s55344" name="Equation" r:id="rId10" imgW="1358310" imgH="253890" progId="Equation.DSMT4">
                  <p:embed/>
                </p:oleObj>
              </mc:Choice>
              <mc:Fallback>
                <p:oleObj name="Equation" r:id="rId10" imgW="1358310" imgH="25389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3429000"/>
                        <a:ext cx="3930650" cy="612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7154" name="Object 18"/>
          <p:cNvGraphicFramePr>
            <a:graphicFrameLocks noChangeAspect="1"/>
          </p:cNvGraphicFramePr>
          <p:nvPr/>
        </p:nvGraphicFramePr>
        <p:xfrm>
          <a:off x="5019675" y="5157788"/>
          <a:ext cx="2855913" cy="612775"/>
        </p:xfrm>
        <a:graphic>
          <a:graphicData uri="http://schemas.openxmlformats.org/presentationml/2006/ole">
            <mc:AlternateContent xmlns:mc="http://schemas.openxmlformats.org/markup-compatibility/2006">
              <mc:Choice xmlns:v="urn:schemas-microsoft-com:vml" Requires="v">
                <p:oleObj spid="_x0000_s55345" name="Equation" r:id="rId12" imgW="1295400" imgH="254000" progId="Equation.DSMT4">
                  <p:embed/>
                </p:oleObj>
              </mc:Choice>
              <mc:Fallback>
                <p:oleObj name="Equation" r:id="rId12" imgW="1295400" imgH="2540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19675" y="5157788"/>
                        <a:ext cx="2855913" cy="612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7155" name="Object 19"/>
          <p:cNvGraphicFramePr>
            <a:graphicFrameLocks noChangeAspect="1"/>
          </p:cNvGraphicFramePr>
          <p:nvPr/>
        </p:nvGraphicFramePr>
        <p:xfrm>
          <a:off x="669925" y="4149725"/>
          <a:ext cx="5624513" cy="708025"/>
        </p:xfrm>
        <a:graphic>
          <a:graphicData uri="http://schemas.openxmlformats.org/presentationml/2006/ole">
            <mc:AlternateContent xmlns:mc="http://schemas.openxmlformats.org/markup-compatibility/2006">
              <mc:Choice xmlns:v="urn:schemas-microsoft-com:vml" Requires="v">
                <p:oleObj spid="_x0000_s55346" name="Equation" r:id="rId14" imgW="1809861" imgH="247519" progId="Equation.DSMT4">
                  <p:embed/>
                </p:oleObj>
              </mc:Choice>
              <mc:Fallback>
                <p:oleObj name="Equation" r:id="rId14" imgW="1809861" imgH="247519"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9925" y="4149725"/>
                        <a:ext cx="5624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47148"/>
                                        </p:tgtEl>
                                        <p:attrNameLst>
                                          <p:attrName>style.visibility</p:attrName>
                                        </p:attrNameLst>
                                      </p:cBhvr>
                                      <p:to>
                                        <p:strVal val="visible"/>
                                      </p:to>
                                    </p:set>
                                    <p:animEffect transition="in" filter="randombar(horizontal)">
                                      <p:cBhvr>
                                        <p:cTn id="7" dur="500"/>
                                        <p:tgtEl>
                                          <p:spTgt spid="347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7147"/>
                                        </p:tgtEl>
                                        <p:attrNameLst>
                                          <p:attrName>style.visibility</p:attrName>
                                        </p:attrNameLst>
                                      </p:cBhvr>
                                      <p:to>
                                        <p:strVal val="visible"/>
                                      </p:to>
                                    </p:set>
                                    <p:animEffect transition="in" filter="blinds(horizontal)">
                                      <p:cBhvr>
                                        <p:cTn id="12" dur="500"/>
                                        <p:tgtEl>
                                          <p:spTgt spid="347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7153"/>
                                        </p:tgtEl>
                                        <p:attrNameLst>
                                          <p:attrName>style.visibility</p:attrName>
                                        </p:attrNameLst>
                                      </p:cBhvr>
                                      <p:to>
                                        <p:strVal val="visible"/>
                                      </p:to>
                                    </p:set>
                                    <p:animEffect transition="in" filter="dissolve">
                                      <p:cBhvr>
                                        <p:cTn id="17" dur="500"/>
                                        <p:tgtEl>
                                          <p:spTgt spid="347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7155"/>
                                        </p:tgtEl>
                                        <p:attrNameLst>
                                          <p:attrName>style.visibility</p:attrName>
                                        </p:attrNameLst>
                                      </p:cBhvr>
                                      <p:to>
                                        <p:strVal val="visible"/>
                                      </p:to>
                                    </p:set>
                                    <p:animEffect transition="in" filter="blinds(horizontal)">
                                      <p:cBhvr>
                                        <p:cTn id="22" dur="500"/>
                                        <p:tgtEl>
                                          <p:spTgt spid="347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7151"/>
                                        </p:tgtEl>
                                        <p:attrNameLst>
                                          <p:attrName>style.visibility</p:attrName>
                                        </p:attrNameLst>
                                      </p:cBhvr>
                                      <p:to>
                                        <p:strVal val="visible"/>
                                      </p:to>
                                    </p:set>
                                    <p:animEffect transition="in" filter="blinds(horizontal)">
                                      <p:cBhvr>
                                        <p:cTn id="27" dur="500"/>
                                        <p:tgtEl>
                                          <p:spTgt spid="3471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47154"/>
                                        </p:tgtEl>
                                        <p:attrNameLst>
                                          <p:attrName>style.visibility</p:attrName>
                                        </p:attrNameLst>
                                      </p:cBhvr>
                                      <p:to>
                                        <p:strVal val="visible"/>
                                      </p:to>
                                    </p:set>
                                    <p:animEffect transition="in" filter="dissolve">
                                      <p:cBhvr>
                                        <p:cTn id="32" dur="500"/>
                                        <p:tgtEl>
                                          <p:spTgt spid="34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46115"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611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632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632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6144" name="Object 32"/>
          <p:cNvGraphicFramePr>
            <a:graphicFrameLocks noChangeAspect="1"/>
          </p:cNvGraphicFramePr>
          <p:nvPr/>
        </p:nvGraphicFramePr>
        <p:xfrm>
          <a:off x="563563" y="2276475"/>
          <a:ext cx="4983162" cy="1042988"/>
        </p:xfrm>
        <a:graphic>
          <a:graphicData uri="http://schemas.openxmlformats.org/presentationml/2006/ole">
            <mc:AlternateContent xmlns:mc="http://schemas.openxmlformats.org/markup-compatibility/2006">
              <mc:Choice xmlns:v="urn:schemas-microsoft-com:vml" Requires="v">
                <p:oleObj spid="_x0000_s56351" name="Equation" r:id="rId4" imgW="2082800" imgH="431800" progId="Equation.DSMT4">
                  <p:embed/>
                </p:oleObj>
              </mc:Choice>
              <mc:Fallback>
                <p:oleObj name="Equation" r:id="rId4" imgW="2082800" imgH="431800" progId="Equation.DSMT4">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2276475"/>
                        <a:ext cx="4983162" cy="1042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6145" name="Object 33"/>
          <p:cNvGraphicFramePr>
            <a:graphicFrameLocks noChangeAspect="1"/>
          </p:cNvGraphicFramePr>
          <p:nvPr/>
        </p:nvGraphicFramePr>
        <p:xfrm>
          <a:off x="504825" y="4868863"/>
          <a:ext cx="6321425" cy="674687"/>
        </p:xfrm>
        <a:graphic>
          <a:graphicData uri="http://schemas.openxmlformats.org/presentationml/2006/ole">
            <mc:AlternateContent xmlns:mc="http://schemas.openxmlformats.org/markup-compatibility/2006">
              <mc:Choice xmlns:v="urn:schemas-microsoft-com:vml" Requires="v">
                <p:oleObj spid="_x0000_s56352" name="Equation" r:id="rId6" imgW="2641600" imgH="279400" progId="Equation.DSMT4">
                  <p:embed/>
                </p:oleObj>
              </mc:Choice>
              <mc:Fallback>
                <p:oleObj name="Equation" r:id="rId6" imgW="2641600" imgH="279400" progId="Equation.DSMT4">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25" y="4868863"/>
                        <a:ext cx="6321425" cy="674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6149" name="Object 37"/>
          <p:cNvGraphicFramePr>
            <a:graphicFrameLocks noChangeAspect="1"/>
          </p:cNvGraphicFramePr>
          <p:nvPr/>
        </p:nvGraphicFramePr>
        <p:xfrm>
          <a:off x="558800" y="3789363"/>
          <a:ext cx="5764213" cy="593725"/>
        </p:xfrm>
        <a:graphic>
          <a:graphicData uri="http://schemas.openxmlformats.org/presentationml/2006/ole">
            <mc:AlternateContent xmlns:mc="http://schemas.openxmlformats.org/markup-compatibility/2006">
              <mc:Choice xmlns:v="urn:schemas-microsoft-com:vml" Requires="v">
                <p:oleObj spid="_x0000_s56353" name="Equation" r:id="rId8" imgW="1861943" imgH="247519" progId="Equation.DSMT4">
                  <p:embed/>
                </p:oleObj>
              </mc:Choice>
              <mc:Fallback>
                <p:oleObj name="Equation" r:id="rId8" imgW="1861943" imgH="247519" progId="Equation.DSMT4">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800" y="3789363"/>
                        <a:ext cx="57642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6151" name="Object 39"/>
          <p:cNvGraphicFramePr>
            <a:graphicFrameLocks noChangeAspect="1"/>
          </p:cNvGraphicFramePr>
          <p:nvPr/>
        </p:nvGraphicFramePr>
        <p:xfrm>
          <a:off x="519113" y="1052513"/>
          <a:ext cx="6834187" cy="1073150"/>
        </p:xfrm>
        <a:graphic>
          <a:graphicData uri="http://schemas.openxmlformats.org/presentationml/2006/ole">
            <mc:AlternateContent xmlns:mc="http://schemas.openxmlformats.org/markup-compatibility/2006">
              <mc:Choice xmlns:v="urn:schemas-microsoft-com:vml" Requires="v">
                <p:oleObj spid="_x0000_s56354" name="Equation" r:id="rId10" imgW="2362200" imgH="444500" progId="Equation.DSMT4">
                  <p:embed/>
                </p:oleObj>
              </mc:Choice>
              <mc:Fallback>
                <p:oleObj name="Equation" r:id="rId10" imgW="2362200" imgH="444500" progId="Equation.DSMT4">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113" y="1052513"/>
                        <a:ext cx="6834187" cy="107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6151"/>
                                        </p:tgtEl>
                                        <p:attrNameLst>
                                          <p:attrName>style.visibility</p:attrName>
                                        </p:attrNameLst>
                                      </p:cBhvr>
                                      <p:to>
                                        <p:strVal val="visible"/>
                                      </p:to>
                                    </p:set>
                                    <p:animEffect transition="in" filter="dissolve">
                                      <p:cBhvr>
                                        <p:cTn id="7" dur="500"/>
                                        <p:tgtEl>
                                          <p:spTgt spid="346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6144"/>
                                        </p:tgtEl>
                                        <p:attrNameLst>
                                          <p:attrName>style.visibility</p:attrName>
                                        </p:attrNameLst>
                                      </p:cBhvr>
                                      <p:to>
                                        <p:strVal val="visible"/>
                                      </p:to>
                                    </p:set>
                                    <p:animEffect transition="in" filter="dissolve">
                                      <p:cBhvr>
                                        <p:cTn id="12" dur="500"/>
                                        <p:tgtEl>
                                          <p:spTgt spid="346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6149"/>
                                        </p:tgtEl>
                                        <p:attrNameLst>
                                          <p:attrName>style.visibility</p:attrName>
                                        </p:attrNameLst>
                                      </p:cBhvr>
                                      <p:to>
                                        <p:strVal val="visible"/>
                                      </p:to>
                                    </p:set>
                                    <p:animEffect transition="in" filter="blinds(horizontal)">
                                      <p:cBhvr>
                                        <p:cTn id="17" dur="500"/>
                                        <p:tgtEl>
                                          <p:spTgt spid="34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6145"/>
                                        </p:tgtEl>
                                        <p:attrNameLst>
                                          <p:attrName>style.visibility</p:attrName>
                                        </p:attrNameLst>
                                      </p:cBhvr>
                                      <p:to>
                                        <p:strVal val="visible"/>
                                      </p:to>
                                    </p:set>
                                    <p:animEffect transition="in" filter="dissolve">
                                      <p:cBhvr>
                                        <p:cTn id="22" dur="500"/>
                                        <p:tgtEl>
                                          <p:spTgt spid="34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55331"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5533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734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735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11"/>
          <p:cNvSpPr>
            <a:spLocks noChangeArrowheads="1"/>
          </p:cNvSpPr>
          <p:nvPr/>
        </p:nvSpPr>
        <p:spPr bwMode="auto">
          <a:xfrm>
            <a:off x="0" y="765175"/>
            <a:ext cx="500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a:t>
            </a:r>
            <a:r>
              <a:rPr kumimoji="1" lang="zh-CN" altLang="en-US" sz="2800" b="1">
                <a:solidFill>
                  <a:srgbClr val="CC0000"/>
                </a:solidFill>
              </a:rPr>
              <a:t>用泊松括号表示正则方程</a:t>
            </a:r>
          </a:p>
        </p:txBody>
      </p:sp>
      <p:grpSp>
        <p:nvGrpSpPr>
          <p:cNvPr id="355347" name="Group 19"/>
          <p:cNvGrpSpPr>
            <a:grpSpLocks/>
          </p:cNvGrpSpPr>
          <p:nvPr/>
        </p:nvGrpSpPr>
        <p:grpSpPr bwMode="auto">
          <a:xfrm>
            <a:off x="539750" y="1341438"/>
            <a:ext cx="6092825" cy="1169987"/>
            <a:chOff x="612" y="845"/>
            <a:chExt cx="3838" cy="737"/>
          </a:xfrm>
        </p:grpSpPr>
        <p:graphicFrame>
          <p:nvGraphicFramePr>
            <p:cNvPr id="57372" name="Object 16"/>
            <p:cNvGraphicFramePr>
              <a:graphicFrameLocks noChangeAspect="1"/>
            </p:cNvGraphicFramePr>
            <p:nvPr/>
          </p:nvGraphicFramePr>
          <p:xfrm>
            <a:off x="1156" y="845"/>
            <a:ext cx="3294" cy="737"/>
          </p:xfrm>
          <a:graphic>
            <a:graphicData uri="http://schemas.openxmlformats.org/presentationml/2006/ole">
              <mc:AlternateContent xmlns:mc="http://schemas.openxmlformats.org/markup-compatibility/2006">
                <mc:Choice xmlns:v="urn:schemas-microsoft-com:vml" Requires="v">
                  <p:oleObj spid="_x0000_s57424" name="Equation" r:id="rId4" imgW="2070100" imgH="482600" progId="Equation.DSMT4">
                    <p:embed/>
                  </p:oleObj>
                </mc:Choice>
                <mc:Fallback>
                  <p:oleObj name="Equation" r:id="rId4" imgW="2070100" imgH="4826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845"/>
                          <a:ext cx="3294" cy="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73" name="Text Box 18"/>
            <p:cNvSpPr txBox="1">
              <a:spLocks noChangeArrowheads="1"/>
            </p:cNvSpPr>
            <p:nvPr/>
          </p:nvSpPr>
          <p:spPr bwMode="auto">
            <a:xfrm>
              <a:off x="612" y="1079"/>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en-US" altLang="zh-CN" sz="2400" b="1">
                  <a:latin typeface="Times New Roman" pitchFamily="18" charset="0"/>
                </a:rPr>
                <a:t>1.</a:t>
              </a:r>
              <a:r>
                <a:rPr kumimoji="1" lang="zh-CN" altLang="en-US" sz="2400" b="1">
                  <a:latin typeface="Times New Roman" pitchFamily="18" charset="0"/>
                </a:rPr>
                <a:t>由</a:t>
              </a:r>
            </a:p>
          </p:txBody>
        </p:sp>
      </p:grpSp>
      <p:graphicFrame>
        <p:nvGraphicFramePr>
          <p:cNvPr id="355348" name="Object 20"/>
          <p:cNvGraphicFramePr>
            <a:graphicFrameLocks noChangeAspect="1"/>
          </p:cNvGraphicFramePr>
          <p:nvPr/>
        </p:nvGraphicFramePr>
        <p:xfrm>
          <a:off x="1116013" y="2708275"/>
          <a:ext cx="2049462" cy="693738"/>
        </p:xfrm>
        <a:graphic>
          <a:graphicData uri="http://schemas.openxmlformats.org/presentationml/2006/ole">
            <mc:AlternateContent xmlns:mc="http://schemas.openxmlformats.org/markup-compatibility/2006">
              <mc:Choice xmlns:v="urn:schemas-microsoft-com:vml" Requires="v">
                <p:oleObj spid="_x0000_s57425" name="Equation" r:id="rId6" imgW="819113" imgH="247519" progId="Equation.DSMT4">
                  <p:embed/>
                </p:oleObj>
              </mc:Choice>
              <mc:Fallback>
                <p:oleObj name="Equation" r:id="rId6" imgW="819113" imgH="247519"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2708275"/>
                        <a:ext cx="2049462"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5349" name="Object 21"/>
          <p:cNvGraphicFramePr>
            <a:graphicFrameLocks noChangeAspect="1"/>
          </p:cNvGraphicFramePr>
          <p:nvPr/>
        </p:nvGraphicFramePr>
        <p:xfrm>
          <a:off x="3851275" y="2708275"/>
          <a:ext cx="2012950" cy="669925"/>
        </p:xfrm>
        <a:graphic>
          <a:graphicData uri="http://schemas.openxmlformats.org/presentationml/2006/ole">
            <mc:AlternateContent xmlns:mc="http://schemas.openxmlformats.org/markup-compatibility/2006">
              <mc:Choice xmlns:v="urn:schemas-microsoft-com:vml" Requires="v">
                <p:oleObj spid="_x0000_s57426" name="Equation" r:id="rId8" imgW="781235" imgH="247519" progId="Equation.DSMT4">
                  <p:embed/>
                </p:oleObj>
              </mc:Choice>
              <mc:Fallback>
                <p:oleObj name="Equation" r:id="rId8" imgW="781235" imgH="247519"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275" y="2708275"/>
                        <a:ext cx="20129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5350" name="Group 22"/>
          <p:cNvGrpSpPr>
            <a:grpSpLocks/>
          </p:cNvGrpSpPr>
          <p:nvPr/>
        </p:nvGrpSpPr>
        <p:grpSpPr bwMode="auto">
          <a:xfrm>
            <a:off x="395288" y="3644900"/>
            <a:ext cx="6337300" cy="601663"/>
            <a:chOff x="113" y="2597"/>
            <a:chExt cx="3992" cy="379"/>
          </a:xfrm>
        </p:grpSpPr>
        <p:sp>
          <p:nvSpPr>
            <p:cNvPr id="57368" name="Rectangle 23"/>
            <p:cNvSpPr>
              <a:spLocks noChangeArrowheads="1"/>
            </p:cNvSpPr>
            <p:nvPr/>
          </p:nvSpPr>
          <p:spPr bwMode="auto">
            <a:xfrm>
              <a:off x="113" y="2614"/>
              <a:ext cx="1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latin typeface="Arial" pitchFamily="34" charset="0"/>
                  <a:ea typeface="幼圆" pitchFamily="49" charset="-122"/>
                </a:rPr>
                <a:t>2.  </a:t>
              </a:r>
              <a:r>
                <a:rPr lang="zh-CN" altLang="en-US" sz="2400" b="1">
                  <a:latin typeface="Arial" pitchFamily="34" charset="0"/>
                  <a:ea typeface="幼圆" pitchFamily="49" charset="-122"/>
                </a:rPr>
                <a:t>动力学变量 </a:t>
              </a:r>
              <a:endParaRPr lang="zh-CN" altLang="en-US">
                <a:latin typeface="Arial" pitchFamily="34" charset="0"/>
              </a:endParaRPr>
            </a:p>
          </p:txBody>
        </p:sp>
        <p:graphicFrame>
          <p:nvGraphicFramePr>
            <p:cNvPr id="57369" name="Object 24"/>
            <p:cNvGraphicFramePr>
              <a:graphicFrameLocks noChangeAspect="1"/>
            </p:cNvGraphicFramePr>
            <p:nvPr/>
          </p:nvGraphicFramePr>
          <p:xfrm>
            <a:off x="1451" y="2597"/>
            <a:ext cx="295" cy="334"/>
          </p:xfrm>
          <a:graphic>
            <a:graphicData uri="http://schemas.openxmlformats.org/presentationml/2006/ole">
              <mc:AlternateContent xmlns:mc="http://schemas.openxmlformats.org/markup-compatibility/2006">
                <mc:Choice xmlns:v="urn:schemas-microsoft-com:vml" Requires="v">
                  <p:oleObj spid="_x0000_s57427" name="公式" r:id="rId10" imgW="133362" imgH="161991" progId="Equation.3">
                    <p:embed/>
                  </p:oleObj>
                </mc:Choice>
                <mc:Fallback>
                  <p:oleObj name="公式" r:id="rId10" imgW="133362" imgH="161991"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1" y="2597"/>
                          <a:ext cx="29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70" name="Rectangle 25"/>
            <p:cNvSpPr>
              <a:spLocks noChangeArrowheads="1"/>
            </p:cNvSpPr>
            <p:nvPr/>
          </p:nvSpPr>
          <p:spPr bwMode="auto">
            <a:xfrm>
              <a:off x="1666" y="2614"/>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守恒的充要条件是： </a:t>
              </a:r>
              <a:endParaRPr lang="zh-CN" altLang="en-US">
                <a:latin typeface="Arial" pitchFamily="34" charset="0"/>
              </a:endParaRPr>
            </a:p>
          </p:txBody>
        </p:sp>
        <p:graphicFrame>
          <p:nvGraphicFramePr>
            <p:cNvPr id="57371" name="Object 26"/>
            <p:cNvGraphicFramePr>
              <a:graphicFrameLocks noChangeAspect="1"/>
            </p:cNvGraphicFramePr>
            <p:nvPr/>
          </p:nvGraphicFramePr>
          <p:xfrm>
            <a:off x="3471" y="2607"/>
            <a:ext cx="634" cy="369"/>
          </p:xfrm>
          <a:graphic>
            <a:graphicData uri="http://schemas.openxmlformats.org/presentationml/2006/ole">
              <mc:AlternateContent xmlns:mc="http://schemas.openxmlformats.org/markup-compatibility/2006">
                <mc:Choice xmlns:v="urn:schemas-microsoft-com:vml" Requires="v">
                  <p:oleObj spid="_x0000_s57428" name="公式" r:id="rId12" imgW="338141" imgH="200222" progId="Equation.3">
                    <p:embed/>
                  </p:oleObj>
                </mc:Choice>
                <mc:Fallback>
                  <p:oleObj name="公式" r:id="rId12" imgW="338141" imgH="200222"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1" y="2607"/>
                          <a:ext cx="63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55355" name="Rectangle 27"/>
          <p:cNvSpPr>
            <a:spLocks noChangeArrowheads="1"/>
          </p:cNvSpPr>
          <p:nvPr/>
        </p:nvSpPr>
        <p:spPr bwMode="auto">
          <a:xfrm>
            <a:off x="611188" y="4508500"/>
            <a:ext cx="881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即： </a:t>
            </a:r>
            <a:endParaRPr lang="zh-CN" altLang="en-US">
              <a:latin typeface="Arial" pitchFamily="34" charset="0"/>
            </a:endParaRPr>
          </a:p>
        </p:txBody>
      </p:sp>
      <p:graphicFrame>
        <p:nvGraphicFramePr>
          <p:cNvPr id="355356" name="Object 28"/>
          <p:cNvGraphicFramePr>
            <a:graphicFrameLocks noChangeAspect="1"/>
          </p:cNvGraphicFramePr>
          <p:nvPr/>
        </p:nvGraphicFramePr>
        <p:xfrm>
          <a:off x="1476375" y="4149725"/>
          <a:ext cx="3640138" cy="1109663"/>
        </p:xfrm>
        <a:graphic>
          <a:graphicData uri="http://schemas.openxmlformats.org/presentationml/2006/ole">
            <mc:AlternateContent xmlns:mc="http://schemas.openxmlformats.org/markup-compatibility/2006">
              <mc:Choice xmlns:v="urn:schemas-microsoft-com:vml" Requires="v">
                <p:oleObj spid="_x0000_s57429" name="公式" r:id="rId14" imgW="1023891" imgH="400050" progId="Equation.3">
                  <p:embed/>
                </p:oleObj>
              </mc:Choice>
              <mc:Fallback>
                <p:oleObj name="公式" r:id="rId14" imgW="1023891" imgH="400050"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6375" y="4149725"/>
                        <a:ext cx="364013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5357" name="Group 29"/>
          <p:cNvGrpSpPr>
            <a:grpSpLocks/>
          </p:cNvGrpSpPr>
          <p:nvPr/>
        </p:nvGrpSpPr>
        <p:grpSpPr bwMode="auto">
          <a:xfrm>
            <a:off x="250825" y="5229225"/>
            <a:ext cx="8596313" cy="1046163"/>
            <a:chOff x="158" y="2235"/>
            <a:chExt cx="5415" cy="659"/>
          </a:xfrm>
        </p:grpSpPr>
        <p:sp>
          <p:nvSpPr>
            <p:cNvPr id="57359" name="Rectangle 30"/>
            <p:cNvSpPr>
              <a:spLocks noChangeArrowheads="1"/>
            </p:cNvSpPr>
            <p:nvPr/>
          </p:nvSpPr>
          <p:spPr bwMode="auto">
            <a:xfrm>
              <a:off x="158" y="2235"/>
              <a:ext cx="42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latin typeface="Times New Roman" pitchFamily="18" charset="0"/>
                  <a:ea typeface="幼圆" pitchFamily="49" charset="-122"/>
                  <a:cs typeface="Times New Roman" pitchFamily="18" charset="0"/>
                </a:rPr>
                <a:t>由此提供了识别运动恒量的又一种方法</a:t>
              </a:r>
              <a:r>
                <a:rPr lang="en-US" altLang="zh-CN" sz="2400" b="1">
                  <a:latin typeface="Times New Roman" pitchFamily="18" charset="0"/>
                  <a:ea typeface="幼圆" pitchFamily="49" charset="-122"/>
                  <a:cs typeface="Times New Roman" pitchFamily="18" charset="0"/>
                </a:rPr>
                <a:t>,  </a:t>
              </a:r>
              <a:r>
                <a:rPr lang="zh-CN" altLang="en-US" sz="2400" b="1">
                  <a:latin typeface="Times New Roman" pitchFamily="18" charset="0"/>
                  <a:ea typeface="幼圆" pitchFamily="49" charset="-122"/>
                  <a:cs typeface="Times New Roman" pitchFamily="18" charset="0"/>
                </a:rPr>
                <a:t>与</a:t>
              </a:r>
              <a:r>
                <a:rPr lang="zh-CN" altLang="en-US" sz="2400" b="1">
                  <a:latin typeface="Arial" pitchFamily="34" charset="0"/>
                  <a:ea typeface="幼圆" pitchFamily="49" charset="-122"/>
                  <a:cs typeface="Times New Roman" pitchFamily="18" charset="0"/>
                </a:rPr>
                <a:t> </a:t>
              </a:r>
              <a:endParaRPr lang="zh-CN" altLang="en-US">
                <a:latin typeface="Arial" pitchFamily="34" charset="0"/>
                <a:ea typeface="幼圆" pitchFamily="49" charset="-122"/>
                <a:cs typeface="Times New Roman" pitchFamily="18" charset="0"/>
              </a:endParaRPr>
            </a:p>
          </p:txBody>
        </p:sp>
        <p:graphicFrame>
          <p:nvGraphicFramePr>
            <p:cNvPr id="57360" name="Object 31"/>
            <p:cNvGraphicFramePr>
              <a:graphicFrameLocks noChangeAspect="1"/>
            </p:cNvGraphicFramePr>
            <p:nvPr/>
          </p:nvGraphicFramePr>
          <p:xfrm>
            <a:off x="3833" y="2287"/>
            <a:ext cx="283" cy="236"/>
          </p:xfrm>
          <a:graphic>
            <a:graphicData uri="http://schemas.openxmlformats.org/presentationml/2006/ole">
              <mc:AlternateContent xmlns:mc="http://schemas.openxmlformats.org/markup-compatibility/2006">
                <mc:Choice xmlns:v="urn:schemas-microsoft-com:vml" Requires="v">
                  <p:oleObj spid="_x0000_s57430" name="公式" r:id="rId16" imgW="185839" imgH="161991" progId="Equation.3">
                    <p:embed/>
                  </p:oleObj>
                </mc:Choice>
                <mc:Fallback>
                  <p:oleObj name="公式" r:id="rId16" imgW="185839" imgH="161991" progId="Equation.3">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33" y="2287"/>
                          <a:ext cx="28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61" name="Rectangle 32"/>
            <p:cNvSpPr>
              <a:spLocks noChangeArrowheads="1"/>
            </p:cNvSpPr>
            <p:nvPr/>
          </p:nvSpPr>
          <p:spPr bwMode="auto">
            <a:xfrm>
              <a:off x="4005" y="2251"/>
              <a:ext cx="1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Times New Roman" pitchFamily="18" charset="0"/>
                  <a:cs typeface="Times New Roman" pitchFamily="18" charset="0"/>
                </a:rPr>
                <a:t>是否为常量无关</a:t>
              </a:r>
              <a:r>
                <a:rPr lang="en-US" altLang="zh-CN" sz="2400" b="1">
                  <a:latin typeface="Times New Roman" pitchFamily="18" charset="0"/>
                  <a:ea typeface="ˎ̥"/>
                  <a:cs typeface="Times New Roman" pitchFamily="18" charset="0"/>
                </a:rPr>
                <a:t>.</a:t>
              </a:r>
              <a:r>
                <a:rPr lang="en-US" altLang="zh-CN" sz="2400" b="1">
                  <a:latin typeface="Arial" pitchFamily="34" charset="0"/>
                </a:rPr>
                <a:t> </a:t>
              </a:r>
              <a:endParaRPr lang="en-US" altLang="zh-CN">
                <a:latin typeface="Arial" pitchFamily="34" charset="0"/>
              </a:endParaRPr>
            </a:p>
          </p:txBody>
        </p:sp>
        <p:sp>
          <p:nvSpPr>
            <p:cNvPr id="57362" name="Rectangle 33"/>
            <p:cNvSpPr>
              <a:spLocks noChangeArrowheads="1"/>
            </p:cNvSpPr>
            <p:nvPr/>
          </p:nvSpPr>
          <p:spPr bwMode="auto">
            <a:xfrm>
              <a:off x="158" y="2568"/>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若 </a:t>
              </a:r>
              <a:endParaRPr lang="zh-CN" altLang="en-US">
                <a:latin typeface="Arial" pitchFamily="34" charset="0"/>
              </a:endParaRPr>
            </a:p>
          </p:txBody>
        </p:sp>
        <p:graphicFrame>
          <p:nvGraphicFramePr>
            <p:cNvPr id="57363" name="Object 34"/>
            <p:cNvGraphicFramePr>
              <a:graphicFrameLocks noChangeAspect="1"/>
            </p:cNvGraphicFramePr>
            <p:nvPr/>
          </p:nvGraphicFramePr>
          <p:xfrm>
            <a:off x="431" y="2614"/>
            <a:ext cx="201" cy="227"/>
          </p:xfrm>
          <a:graphic>
            <a:graphicData uri="http://schemas.openxmlformats.org/presentationml/2006/ole">
              <mc:AlternateContent xmlns:mc="http://schemas.openxmlformats.org/markup-compatibility/2006">
                <mc:Choice xmlns:v="urn:schemas-microsoft-com:vml" Requires="v">
                  <p:oleObj spid="_x0000_s57431" name="公式" r:id="rId18" imgW="133362" imgH="161991" progId="Equation.3">
                    <p:embed/>
                  </p:oleObj>
                </mc:Choice>
                <mc:Fallback>
                  <p:oleObj name="公式" r:id="rId18" imgW="133362" imgH="161991" progId="Equation.3">
                    <p:embed/>
                    <p:pic>
                      <p:nvPicPr>
                        <p:cNvPr id="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1" y="2614"/>
                          <a:ext cx="2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64" name="Rectangle 35"/>
            <p:cNvSpPr>
              <a:spLocks noChangeArrowheads="1"/>
            </p:cNvSpPr>
            <p:nvPr/>
          </p:nvSpPr>
          <p:spPr bwMode="auto">
            <a:xfrm>
              <a:off x="567" y="2552"/>
              <a:ext cx="7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不显含 </a:t>
              </a:r>
              <a:endParaRPr lang="zh-CN" altLang="en-US">
                <a:latin typeface="Arial" pitchFamily="34" charset="0"/>
              </a:endParaRPr>
            </a:p>
          </p:txBody>
        </p:sp>
        <p:graphicFrame>
          <p:nvGraphicFramePr>
            <p:cNvPr id="57365" name="Object 36"/>
            <p:cNvGraphicFramePr>
              <a:graphicFrameLocks noChangeAspect="1"/>
            </p:cNvGraphicFramePr>
            <p:nvPr/>
          </p:nvGraphicFramePr>
          <p:xfrm>
            <a:off x="1191" y="2613"/>
            <a:ext cx="134" cy="227"/>
          </p:xfrm>
          <a:graphic>
            <a:graphicData uri="http://schemas.openxmlformats.org/presentationml/2006/ole">
              <mc:AlternateContent xmlns:mc="http://schemas.openxmlformats.org/markup-compatibility/2006">
                <mc:Choice xmlns:v="urn:schemas-microsoft-com:vml" Requires="v">
                  <p:oleObj spid="_x0000_s57432" name="公式" r:id="rId20" imgW="95090" imgH="161991" progId="Equation.3">
                    <p:embed/>
                  </p:oleObj>
                </mc:Choice>
                <mc:Fallback>
                  <p:oleObj name="公式" r:id="rId20" imgW="95090" imgH="161991" progId="Equation.3">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91" y="2613"/>
                          <a:ext cx="13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66" name="Rectangle 37"/>
            <p:cNvSpPr>
              <a:spLocks noChangeArrowheads="1"/>
            </p:cNvSpPr>
            <p:nvPr/>
          </p:nvSpPr>
          <p:spPr bwMode="auto">
            <a:xfrm>
              <a:off x="1292" y="2568"/>
              <a:ext cx="20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，则守恒的充要条件是 </a:t>
              </a:r>
              <a:endParaRPr lang="zh-CN" altLang="en-US">
                <a:latin typeface="Arial" pitchFamily="34" charset="0"/>
              </a:endParaRPr>
            </a:p>
          </p:txBody>
        </p:sp>
        <p:graphicFrame>
          <p:nvGraphicFramePr>
            <p:cNvPr id="57367" name="Object 38"/>
            <p:cNvGraphicFramePr>
              <a:graphicFrameLocks noChangeAspect="1"/>
            </p:cNvGraphicFramePr>
            <p:nvPr/>
          </p:nvGraphicFramePr>
          <p:xfrm>
            <a:off x="3272" y="2614"/>
            <a:ext cx="849" cy="280"/>
          </p:xfrm>
          <a:graphic>
            <a:graphicData uri="http://schemas.openxmlformats.org/presentationml/2006/ole">
              <mc:AlternateContent xmlns:mc="http://schemas.openxmlformats.org/markup-compatibility/2006">
                <mc:Choice xmlns:v="urn:schemas-microsoft-com:vml" Requires="v">
                  <p:oleObj spid="_x0000_s57433" name="公式" r:id="rId22" imgW="657342" imgH="209681" progId="Equation.3">
                    <p:embed/>
                  </p:oleObj>
                </mc:Choice>
                <mc:Fallback>
                  <p:oleObj name="公式" r:id="rId22" imgW="657342" imgH="209681" progId="Equation.3">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72" y="2614"/>
                          <a:ext cx="84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5347"/>
                                        </p:tgtEl>
                                        <p:attrNameLst>
                                          <p:attrName>style.visibility</p:attrName>
                                        </p:attrNameLst>
                                      </p:cBhvr>
                                      <p:to>
                                        <p:strVal val="visible"/>
                                      </p:to>
                                    </p:set>
                                    <p:animEffect transition="in" filter="blinds(horizontal)">
                                      <p:cBhvr>
                                        <p:cTn id="7" dur="500"/>
                                        <p:tgtEl>
                                          <p:spTgt spid="355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55348"/>
                                        </p:tgtEl>
                                        <p:attrNameLst>
                                          <p:attrName>style.visibility</p:attrName>
                                        </p:attrNameLst>
                                      </p:cBhvr>
                                      <p:to>
                                        <p:strVal val="visible"/>
                                      </p:to>
                                    </p:set>
                                    <p:animEffect transition="in" filter="slide(fromBottom)">
                                      <p:cBhvr>
                                        <p:cTn id="12" dur="500"/>
                                        <p:tgtEl>
                                          <p:spTgt spid="355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55349"/>
                                        </p:tgtEl>
                                        <p:attrNameLst>
                                          <p:attrName>style.visibility</p:attrName>
                                        </p:attrNameLst>
                                      </p:cBhvr>
                                      <p:to>
                                        <p:strVal val="visible"/>
                                      </p:to>
                                    </p:set>
                                    <p:animEffect transition="in" filter="slide(fromBottom)">
                                      <p:cBhvr>
                                        <p:cTn id="17" dur="500"/>
                                        <p:tgtEl>
                                          <p:spTgt spid="355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5350"/>
                                        </p:tgtEl>
                                        <p:attrNameLst>
                                          <p:attrName>style.visibility</p:attrName>
                                        </p:attrNameLst>
                                      </p:cBhvr>
                                      <p:to>
                                        <p:strVal val="visible"/>
                                      </p:to>
                                    </p:set>
                                    <p:animEffect transition="in" filter="checkerboard(across)">
                                      <p:cBhvr>
                                        <p:cTn id="22" dur="500"/>
                                        <p:tgtEl>
                                          <p:spTgt spid="355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5355"/>
                                        </p:tgtEl>
                                        <p:attrNameLst>
                                          <p:attrName>style.visibility</p:attrName>
                                        </p:attrNameLst>
                                      </p:cBhvr>
                                      <p:to>
                                        <p:strVal val="visible"/>
                                      </p:to>
                                    </p:set>
                                    <p:animEffect transition="in" filter="blinds(horizontal)">
                                      <p:cBhvr>
                                        <p:cTn id="27" dur="500"/>
                                        <p:tgtEl>
                                          <p:spTgt spid="355355"/>
                                        </p:tgtEl>
                                      </p:cBhvr>
                                    </p:animEffect>
                                  </p:childTnLst>
                                </p:cTn>
                              </p:par>
                              <p:par>
                                <p:cTn id="28" presetID="3" presetClass="entr" presetSubtype="10" fill="hold" nodeType="withEffect">
                                  <p:stCondLst>
                                    <p:cond delay="0"/>
                                  </p:stCondLst>
                                  <p:childTnLst>
                                    <p:set>
                                      <p:cBhvr>
                                        <p:cTn id="29" dur="1" fill="hold">
                                          <p:stCondLst>
                                            <p:cond delay="0"/>
                                          </p:stCondLst>
                                        </p:cTn>
                                        <p:tgtEl>
                                          <p:spTgt spid="355356"/>
                                        </p:tgtEl>
                                        <p:attrNameLst>
                                          <p:attrName>style.visibility</p:attrName>
                                        </p:attrNameLst>
                                      </p:cBhvr>
                                      <p:to>
                                        <p:strVal val="visible"/>
                                      </p:to>
                                    </p:set>
                                    <p:animEffect transition="in" filter="blinds(horizontal)">
                                      <p:cBhvr>
                                        <p:cTn id="30" dur="500"/>
                                        <p:tgtEl>
                                          <p:spTgt spid="3553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5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48163"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816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37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837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7"/>
          <p:cNvSpPr>
            <a:spLocks noChangeArrowheads="1"/>
          </p:cNvSpPr>
          <p:nvPr/>
        </p:nvSpPr>
        <p:spPr bwMode="auto">
          <a:xfrm>
            <a:off x="0" y="620713"/>
            <a:ext cx="2339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三 </a:t>
            </a:r>
            <a:r>
              <a:rPr kumimoji="1" lang="zh-CN" altLang="en-US" sz="2800" b="1">
                <a:solidFill>
                  <a:srgbClr val="CC0000"/>
                </a:solidFill>
              </a:rPr>
              <a:t>泊松定理</a:t>
            </a:r>
          </a:p>
        </p:txBody>
      </p:sp>
      <p:grpSp>
        <p:nvGrpSpPr>
          <p:cNvPr id="58376" name="Group 31"/>
          <p:cNvGrpSpPr>
            <a:grpSpLocks/>
          </p:cNvGrpSpPr>
          <p:nvPr/>
        </p:nvGrpSpPr>
        <p:grpSpPr bwMode="auto">
          <a:xfrm>
            <a:off x="481013" y="2519363"/>
            <a:ext cx="4354512" cy="525462"/>
            <a:chOff x="68" y="1525"/>
            <a:chExt cx="2743" cy="331"/>
          </a:xfrm>
        </p:grpSpPr>
        <p:sp>
          <p:nvSpPr>
            <p:cNvPr id="58387" name="Rectangle 32"/>
            <p:cNvSpPr>
              <a:spLocks noChangeArrowheads="1"/>
            </p:cNvSpPr>
            <p:nvPr/>
          </p:nvSpPr>
          <p:spPr bwMode="auto">
            <a:xfrm>
              <a:off x="68" y="1525"/>
              <a:ext cx="7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00FF"/>
                  </a:solidFill>
                  <a:latin typeface="Arial" pitchFamily="34" charset="0"/>
                  <a:ea typeface="幼圆" pitchFamily="49" charset="-122"/>
                </a:rPr>
                <a:t>证：</a:t>
              </a:r>
              <a:r>
                <a:rPr lang="zh-CN" altLang="en-US" sz="2400" b="1">
                  <a:solidFill>
                    <a:srgbClr val="0000FF"/>
                  </a:solidFill>
                  <a:latin typeface="Arial" pitchFamily="34" charset="0"/>
                  <a:ea typeface="幼圆" pitchFamily="49" charset="-122"/>
                </a:rPr>
                <a:t>由 </a:t>
              </a:r>
              <a:endParaRPr lang="zh-CN" altLang="en-US">
                <a:latin typeface="Arial" pitchFamily="34" charset="0"/>
              </a:endParaRPr>
            </a:p>
          </p:txBody>
        </p:sp>
        <p:pic>
          <p:nvPicPr>
            <p:cNvPr id="58388"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1525"/>
              <a:ext cx="5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Rectangle 34"/>
            <p:cNvSpPr>
              <a:spLocks noChangeArrowheads="1"/>
            </p:cNvSpPr>
            <p:nvPr/>
          </p:nvSpPr>
          <p:spPr bwMode="auto">
            <a:xfrm>
              <a:off x="1292" y="1525"/>
              <a:ext cx="15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b="1">
                  <a:solidFill>
                    <a:srgbClr val="0000FF"/>
                  </a:solidFill>
                  <a:latin typeface="Arial" pitchFamily="34" charset="0"/>
                  <a:ea typeface="幼圆" pitchFamily="49" charset="-122"/>
                </a:rPr>
                <a:t>的守恒条件知：</a:t>
              </a:r>
              <a:r>
                <a:rPr lang="zh-CN" altLang="en-US" sz="2400">
                  <a:solidFill>
                    <a:srgbClr val="0000FF"/>
                  </a:solidFill>
                  <a:latin typeface="Arial" pitchFamily="34" charset="0"/>
                  <a:ea typeface="幼圆" pitchFamily="49" charset="-122"/>
                </a:rPr>
                <a:t> </a:t>
              </a:r>
              <a:endParaRPr lang="zh-CN" altLang="en-US">
                <a:latin typeface="Arial" pitchFamily="34" charset="0"/>
              </a:endParaRPr>
            </a:p>
          </p:txBody>
        </p:sp>
      </p:grpSp>
      <p:graphicFrame>
        <p:nvGraphicFramePr>
          <p:cNvPr id="348195" name="Object 35"/>
          <p:cNvGraphicFramePr>
            <a:graphicFrameLocks noChangeAspect="1"/>
          </p:cNvGraphicFramePr>
          <p:nvPr/>
        </p:nvGraphicFramePr>
        <p:xfrm>
          <a:off x="1093788" y="3171825"/>
          <a:ext cx="3240087" cy="2290763"/>
        </p:xfrm>
        <a:graphic>
          <a:graphicData uri="http://schemas.openxmlformats.org/presentationml/2006/ole">
            <mc:AlternateContent xmlns:mc="http://schemas.openxmlformats.org/markup-compatibility/2006">
              <mc:Choice xmlns:v="urn:schemas-microsoft-com:vml" Requires="v">
                <p:oleObj spid="_x0000_s58410" name="Equation" r:id="rId5" imgW="1114246" imgH="833602" progId="Equation.DSMT4">
                  <p:embed/>
                </p:oleObj>
              </mc:Choice>
              <mc:Fallback>
                <p:oleObj name="Equation" r:id="rId5" imgW="1114246" imgH="833602" progId="Equation.DSMT4">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788" y="3171825"/>
                        <a:ext cx="3240087"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196" name="Object 36"/>
          <p:cNvGraphicFramePr>
            <a:graphicFrameLocks noChangeAspect="1"/>
          </p:cNvGraphicFramePr>
          <p:nvPr/>
        </p:nvGraphicFramePr>
        <p:xfrm>
          <a:off x="4737100" y="3070225"/>
          <a:ext cx="3846513" cy="2403475"/>
        </p:xfrm>
        <a:graphic>
          <a:graphicData uri="http://schemas.openxmlformats.org/presentationml/2006/ole">
            <mc:AlternateContent xmlns:mc="http://schemas.openxmlformats.org/markup-compatibility/2006">
              <mc:Choice xmlns:v="urn:schemas-microsoft-com:vml" Requires="v">
                <p:oleObj spid="_x0000_s58411" name="Equation" r:id="rId7" imgW="1190791" imgH="833602" progId="Equation.DSMT4">
                  <p:embed/>
                </p:oleObj>
              </mc:Choice>
              <mc:Fallback>
                <p:oleObj name="Equation" r:id="rId7" imgW="1190791" imgH="833602"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7100" y="3070225"/>
                        <a:ext cx="384651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197" name="Group 37"/>
          <p:cNvGrpSpPr>
            <a:grpSpLocks/>
          </p:cNvGrpSpPr>
          <p:nvPr/>
        </p:nvGrpSpPr>
        <p:grpSpPr bwMode="auto">
          <a:xfrm>
            <a:off x="157163" y="1254125"/>
            <a:ext cx="8831262" cy="1063625"/>
            <a:chOff x="0" y="745"/>
            <a:chExt cx="5563" cy="670"/>
          </a:xfrm>
        </p:grpSpPr>
        <p:sp>
          <p:nvSpPr>
            <p:cNvPr id="58380" name="Rectangle 38"/>
            <p:cNvSpPr>
              <a:spLocks noChangeArrowheads="1"/>
            </p:cNvSpPr>
            <p:nvPr/>
          </p:nvSpPr>
          <p:spPr bwMode="auto">
            <a:xfrm>
              <a:off x="0" y="754"/>
              <a:ext cx="941"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FF"/>
                  </a:solidFill>
                  <a:latin typeface="Arial" pitchFamily="34" charset="0"/>
                  <a:ea typeface="幼圆" pitchFamily="49" charset="-122"/>
                </a:rPr>
                <a:t>定理：</a:t>
              </a:r>
              <a:r>
                <a:rPr lang="zh-CN" altLang="en-US" sz="2400" b="1">
                  <a:solidFill>
                    <a:srgbClr val="0000FF"/>
                  </a:solidFill>
                  <a:latin typeface="Arial" pitchFamily="34" charset="0"/>
                  <a:ea typeface="幼圆" pitchFamily="49" charset="-122"/>
                </a:rPr>
                <a:t>若 </a:t>
              </a:r>
              <a:endParaRPr lang="zh-CN" altLang="en-US">
                <a:latin typeface="Arial" pitchFamily="34" charset="0"/>
              </a:endParaRPr>
            </a:p>
          </p:txBody>
        </p:sp>
        <p:graphicFrame>
          <p:nvGraphicFramePr>
            <p:cNvPr id="58381" name="Object 39"/>
            <p:cNvGraphicFramePr>
              <a:graphicFrameLocks noChangeAspect="1"/>
            </p:cNvGraphicFramePr>
            <p:nvPr/>
          </p:nvGraphicFramePr>
          <p:xfrm>
            <a:off x="933" y="745"/>
            <a:ext cx="2834" cy="336"/>
          </p:xfrm>
          <a:graphic>
            <a:graphicData uri="http://schemas.openxmlformats.org/presentationml/2006/ole">
              <mc:AlternateContent xmlns:mc="http://schemas.openxmlformats.org/markup-compatibility/2006">
                <mc:Choice xmlns:v="urn:schemas-microsoft-com:vml" Requires="v">
                  <p:oleObj spid="_x0000_s58412" name="Equation" r:id="rId9" imgW="1709642" imgH="223870" progId="Equation.DSMT4">
                    <p:embed/>
                  </p:oleObj>
                </mc:Choice>
                <mc:Fallback>
                  <p:oleObj name="Equation" r:id="rId9" imgW="1709642" imgH="223870" progId="Equation.DSMT4">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3" y="745"/>
                          <a:ext cx="2834" cy="336"/>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2" name="Rectangle 40"/>
            <p:cNvSpPr>
              <a:spLocks noChangeArrowheads="1"/>
            </p:cNvSpPr>
            <p:nvPr/>
          </p:nvSpPr>
          <p:spPr bwMode="auto">
            <a:xfrm>
              <a:off x="3799" y="800"/>
              <a:ext cx="1660"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都是正则方程的初</a:t>
              </a:r>
              <a:endParaRPr lang="zh-CN" altLang="en-US">
                <a:latin typeface="Arial" pitchFamily="34" charset="0"/>
              </a:endParaRPr>
            </a:p>
          </p:txBody>
        </p:sp>
        <p:sp>
          <p:nvSpPr>
            <p:cNvPr id="58383" name="Rectangle 41"/>
            <p:cNvSpPr>
              <a:spLocks noChangeArrowheads="1"/>
            </p:cNvSpPr>
            <p:nvPr/>
          </p:nvSpPr>
          <p:spPr bwMode="auto">
            <a:xfrm>
              <a:off x="567" y="1072"/>
              <a:ext cx="1906"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Arial" pitchFamily="34" charset="0"/>
                  <a:ea typeface="幼圆" pitchFamily="49" charset="-122"/>
                </a:rPr>
                <a:t>积分（守恒量），则 </a:t>
              </a:r>
              <a:endParaRPr lang="zh-CN" altLang="en-US">
                <a:latin typeface="Arial" pitchFamily="34" charset="0"/>
              </a:endParaRPr>
            </a:p>
          </p:txBody>
        </p:sp>
        <p:graphicFrame>
          <p:nvGraphicFramePr>
            <p:cNvPr id="58384" name="Object 42"/>
            <p:cNvGraphicFramePr>
              <a:graphicFrameLocks noChangeAspect="1"/>
            </p:cNvGraphicFramePr>
            <p:nvPr/>
          </p:nvGraphicFramePr>
          <p:xfrm>
            <a:off x="2462" y="1070"/>
            <a:ext cx="872" cy="345"/>
          </p:xfrm>
          <a:graphic>
            <a:graphicData uri="http://schemas.openxmlformats.org/presentationml/2006/ole">
              <mc:AlternateContent xmlns:mc="http://schemas.openxmlformats.org/markup-compatibility/2006">
                <mc:Choice xmlns:v="urn:schemas-microsoft-com:vml" Requires="v">
                  <p:oleObj spid="_x0000_s58413" name="Equation" r:id="rId11" imgW="619070" imgH="247519" progId="Equation.DSMT4">
                    <p:embed/>
                  </p:oleObj>
                </mc:Choice>
                <mc:Fallback>
                  <p:oleObj name="Equation" r:id="rId11" imgW="619070" imgH="247519"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2" y="1070"/>
                          <a:ext cx="872" cy="345"/>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5" name="Rectangle 43"/>
            <p:cNvSpPr>
              <a:spLocks noChangeArrowheads="1"/>
            </p:cNvSpPr>
            <p:nvPr/>
          </p:nvSpPr>
          <p:spPr bwMode="auto">
            <a:xfrm>
              <a:off x="3366" y="1072"/>
              <a:ext cx="1328"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也是正则方程 </a:t>
              </a:r>
              <a:endParaRPr lang="zh-CN" altLang="en-US">
                <a:latin typeface="Arial" pitchFamily="34" charset="0"/>
              </a:endParaRPr>
            </a:p>
          </p:txBody>
        </p:sp>
        <p:sp>
          <p:nvSpPr>
            <p:cNvPr id="58386" name="Rectangle 44"/>
            <p:cNvSpPr>
              <a:spLocks noChangeArrowheads="1"/>
            </p:cNvSpPr>
            <p:nvPr/>
          </p:nvSpPr>
          <p:spPr bwMode="auto">
            <a:xfrm>
              <a:off x="4516" y="1072"/>
              <a:ext cx="1047"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FF"/>
                  </a:solidFill>
                  <a:latin typeface="Arial" pitchFamily="34" charset="0"/>
                  <a:ea typeface="幼圆" pitchFamily="49" charset="-122"/>
                </a:rPr>
                <a:t> </a:t>
              </a:r>
              <a:r>
                <a:rPr lang="zh-CN" altLang="en-US" sz="2400" b="1">
                  <a:solidFill>
                    <a:srgbClr val="0000FF"/>
                  </a:solidFill>
                  <a:latin typeface="Arial" pitchFamily="34" charset="0"/>
                  <a:ea typeface="幼圆" pitchFamily="49" charset="-122"/>
                </a:rPr>
                <a:t>的初积分</a:t>
              </a:r>
              <a:r>
                <a:rPr lang="en-US" altLang="zh-CN" sz="2400" b="1">
                  <a:solidFill>
                    <a:srgbClr val="0000FF"/>
                  </a:solidFill>
                  <a:latin typeface="Arial" pitchFamily="34" charset="0"/>
                  <a:ea typeface="幼圆" pitchFamily="49" charset="-122"/>
                </a:rPr>
                <a:t>. </a:t>
              </a:r>
              <a:endParaRPr lang="en-US" altLang="zh-CN">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7"/>
                                        </p:tgtEl>
                                        <p:attrNameLst>
                                          <p:attrName>style.visibility</p:attrName>
                                        </p:attrNameLst>
                                      </p:cBhvr>
                                      <p:to>
                                        <p:strVal val="visible"/>
                                      </p:to>
                                    </p:set>
                                    <p:animEffect transition="in" filter="blinds(horizontal)">
                                      <p:cBhvr>
                                        <p:cTn id="7" dur="500"/>
                                        <p:tgtEl>
                                          <p:spTgt spid="348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481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4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56355"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56356"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939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5939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6363" name="Object 11"/>
          <p:cNvGraphicFramePr>
            <a:graphicFrameLocks noChangeAspect="1"/>
          </p:cNvGraphicFramePr>
          <p:nvPr/>
        </p:nvGraphicFramePr>
        <p:xfrm>
          <a:off x="146050" y="638175"/>
          <a:ext cx="5899150" cy="1206500"/>
        </p:xfrm>
        <a:graphic>
          <a:graphicData uri="http://schemas.openxmlformats.org/presentationml/2006/ole">
            <mc:AlternateContent xmlns:mc="http://schemas.openxmlformats.org/markup-compatibility/2006">
              <mc:Choice xmlns:v="urn:schemas-microsoft-com:vml" Requires="v">
                <p:oleObj spid="_x0000_s59445" name="Equation" r:id="rId4" imgW="1914420" imgH="428822" progId="Equation.DSMT4">
                  <p:embed/>
                </p:oleObj>
              </mc:Choice>
              <mc:Fallback>
                <p:oleObj name="Equation" r:id="rId4" imgW="1914420" imgH="428822"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 y="638175"/>
                        <a:ext cx="58991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6364" name="Object 12"/>
          <p:cNvGraphicFramePr>
            <a:graphicFrameLocks noChangeAspect="1"/>
          </p:cNvGraphicFramePr>
          <p:nvPr/>
        </p:nvGraphicFramePr>
        <p:xfrm>
          <a:off x="1835150" y="1989138"/>
          <a:ext cx="6583363" cy="744537"/>
        </p:xfrm>
        <a:graphic>
          <a:graphicData uri="http://schemas.openxmlformats.org/presentationml/2006/ole">
            <mc:AlternateContent xmlns:mc="http://schemas.openxmlformats.org/markup-compatibility/2006">
              <mc:Choice xmlns:v="urn:schemas-microsoft-com:vml" Requires="v">
                <p:oleObj spid="_x0000_s59446" name="Equation" r:id="rId6" imgW="1747915" imgH="247519" progId="Equation.DSMT4">
                  <p:embed/>
                </p:oleObj>
              </mc:Choice>
              <mc:Fallback>
                <p:oleObj name="Equation" r:id="rId6" imgW="1747915" imgH="247519"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1989138"/>
                        <a:ext cx="658336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6365" name="Object 13"/>
          <p:cNvGraphicFramePr>
            <a:graphicFrameLocks noChangeAspect="1"/>
          </p:cNvGraphicFramePr>
          <p:nvPr/>
        </p:nvGraphicFramePr>
        <p:xfrm>
          <a:off x="1835150" y="2781300"/>
          <a:ext cx="5868988" cy="744538"/>
        </p:xfrm>
        <a:graphic>
          <a:graphicData uri="http://schemas.openxmlformats.org/presentationml/2006/ole">
            <mc:AlternateContent xmlns:mc="http://schemas.openxmlformats.org/markup-compatibility/2006">
              <mc:Choice xmlns:v="urn:schemas-microsoft-com:vml" Requires="v">
                <p:oleObj spid="_x0000_s59447" name="Equation" r:id="rId8" imgW="1557341" imgH="247519" progId="Equation.DSMT4">
                  <p:embed/>
                </p:oleObj>
              </mc:Choice>
              <mc:Fallback>
                <p:oleObj name="Equation" r:id="rId8" imgW="1557341" imgH="247519"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2781300"/>
                        <a:ext cx="5868988"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6366" name="Object 14"/>
          <p:cNvGraphicFramePr>
            <a:graphicFrameLocks noChangeAspect="1"/>
          </p:cNvGraphicFramePr>
          <p:nvPr/>
        </p:nvGraphicFramePr>
        <p:xfrm>
          <a:off x="1908175" y="3644900"/>
          <a:ext cx="3387725" cy="744538"/>
        </p:xfrm>
        <a:graphic>
          <a:graphicData uri="http://schemas.openxmlformats.org/presentationml/2006/ole">
            <mc:AlternateContent xmlns:mc="http://schemas.openxmlformats.org/markup-compatibility/2006">
              <mc:Choice xmlns:v="urn:schemas-microsoft-com:vml" Requires="v">
                <p:oleObj spid="_x0000_s59448" name="Equation" r:id="rId10" imgW="895264" imgH="247519" progId="Equation.DSMT4">
                  <p:embed/>
                </p:oleObj>
              </mc:Choice>
              <mc:Fallback>
                <p:oleObj name="Equation" r:id="rId10" imgW="895264" imgH="247519"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3644900"/>
                        <a:ext cx="33877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6367" name="Rectangle 15"/>
          <p:cNvSpPr>
            <a:spLocks noChangeArrowheads="1"/>
          </p:cNvSpPr>
          <p:nvPr/>
        </p:nvSpPr>
        <p:spPr bwMode="auto">
          <a:xfrm>
            <a:off x="323850" y="4508500"/>
            <a:ext cx="88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FF"/>
                </a:solidFill>
                <a:latin typeface="Arial" pitchFamily="34" charset="0"/>
                <a:ea typeface="幼圆" pitchFamily="49" charset="-122"/>
              </a:rPr>
              <a:t>即：</a:t>
            </a:r>
            <a:r>
              <a:rPr lang="zh-CN" altLang="en-US" sz="2400" b="1">
                <a:solidFill>
                  <a:srgbClr val="0000FF"/>
                </a:solidFill>
                <a:latin typeface="Arial" pitchFamily="34" charset="0"/>
                <a:ea typeface="幼圆" pitchFamily="49" charset="-122"/>
              </a:rPr>
              <a:t> </a:t>
            </a:r>
            <a:endParaRPr lang="zh-CN" altLang="en-US">
              <a:latin typeface="Arial" pitchFamily="34" charset="0"/>
            </a:endParaRPr>
          </a:p>
        </p:txBody>
      </p:sp>
      <p:graphicFrame>
        <p:nvGraphicFramePr>
          <p:cNvPr id="356368" name="Object 16"/>
          <p:cNvGraphicFramePr>
            <a:graphicFrameLocks noChangeAspect="1"/>
          </p:cNvGraphicFramePr>
          <p:nvPr/>
        </p:nvGraphicFramePr>
        <p:xfrm>
          <a:off x="971550" y="4149725"/>
          <a:ext cx="5176838" cy="1154113"/>
        </p:xfrm>
        <a:graphic>
          <a:graphicData uri="http://schemas.openxmlformats.org/presentationml/2006/ole">
            <mc:AlternateContent xmlns:mc="http://schemas.openxmlformats.org/markup-compatibility/2006">
              <mc:Choice xmlns:v="urn:schemas-microsoft-com:vml" Requires="v">
                <p:oleObj spid="_x0000_s59449" name="Equation" r:id="rId12" imgW="1595613" imgH="390591" progId="Equation.DSMT4">
                  <p:embed/>
                </p:oleObj>
              </mc:Choice>
              <mc:Fallback>
                <p:oleObj name="Equation" r:id="rId12" imgW="1595613" imgH="390591"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550" y="4149725"/>
                        <a:ext cx="5176838"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6369" name="Object 17"/>
          <p:cNvGraphicFramePr>
            <a:graphicFrameLocks noChangeAspect="1"/>
          </p:cNvGraphicFramePr>
          <p:nvPr/>
        </p:nvGraphicFramePr>
        <p:xfrm>
          <a:off x="6319838" y="4027488"/>
          <a:ext cx="2732087" cy="1184275"/>
        </p:xfrm>
        <a:graphic>
          <a:graphicData uri="http://schemas.openxmlformats.org/presentationml/2006/ole">
            <mc:AlternateContent xmlns:mc="http://schemas.openxmlformats.org/markup-compatibility/2006">
              <mc:Choice xmlns:v="urn:schemas-microsoft-com:vml" Requires="v">
                <p:oleObj spid="_x0000_s59450" name="Equation" r:id="rId14" imgW="986013" imgH="428822" progId="Equation.DSMT4">
                  <p:embed/>
                </p:oleObj>
              </mc:Choice>
              <mc:Fallback>
                <p:oleObj name="Equation" r:id="rId14" imgW="986013" imgH="428822"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9838" y="4027488"/>
                        <a:ext cx="2732087"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6370" name="Rectangle 18"/>
          <p:cNvSpPr>
            <a:spLocks noChangeArrowheads="1"/>
          </p:cNvSpPr>
          <p:nvPr/>
        </p:nvSpPr>
        <p:spPr bwMode="auto">
          <a:xfrm>
            <a:off x="250825" y="5387975"/>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FF"/>
                </a:solidFill>
                <a:latin typeface="Arial" pitchFamily="34" charset="0"/>
                <a:ea typeface="幼圆" pitchFamily="49" charset="-122"/>
              </a:rPr>
              <a:t>所以有： </a:t>
            </a:r>
            <a:endParaRPr lang="zh-CN" altLang="en-US">
              <a:latin typeface="Arial" pitchFamily="34" charset="0"/>
            </a:endParaRPr>
          </a:p>
        </p:txBody>
      </p:sp>
      <p:grpSp>
        <p:nvGrpSpPr>
          <p:cNvPr id="356371" name="Group 19"/>
          <p:cNvGrpSpPr>
            <a:grpSpLocks/>
          </p:cNvGrpSpPr>
          <p:nvPr/>
        </p:nvGrpSpPr>
        <p:grpSpPr bwMode="auto">
          <a:xfrm>
            <a:off x="1692275" y="5332413"/>
            <a:ext cx="3516313" cy="744537"/>
            <a:chOff x="1066" y="3359"/>
            <a:chExt cx="2215" cy="469"/>
          </a:xfrm>
        </p:grpSpPr>
        <p:graphicFrame>
          <p:nvGraphicFramePr>
            <p:cNvPr id="59408" name="Object 20"/>
            <p:cNvGraphicFramePr>
              <a:graphicFrameLocks noChangeAspect="1"/>
            </p:cNvGraphicFramePr>
            <p:nvPr/>
          </p:nvGraphicFramePr>
          <p:xfrm>
            <a:off x="1066" y="3359"/>
            <a:ext cx="1270" cy="469"/>
          </p:xfrm>
          <a:graphic>
            <a:graphicData uri="http://schemas.openxmlformats.org/presentationml/2006/ole">
              <mc:AlternateContent xmlns:mc="http://schemas.openxmlformats.org/markup-compatibility/2006">
                <mc:Choice xmlns:v="urn:schemas-microsoft-com:vml" Requires="v">
                  <p:oleObj spid="_x0000_s59451" name="Equation" r:id="rId16" imgW="619070" imgH="247519" progId="Equation.DSMT4">
                    <p:embed/>
                  </p:oleObj>
                </mc:Choice>
                <mc:Fallback>
                  <p:oleObj name="Equation" r:id="rId16" imgW="619070" imgH="247519"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 y="3359"/>
                          <a:ext cx="127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9" name="Rectangle 21"/>
            <p:cNvSpPr>
              <a:spLocks noChangeArrowheads="1"/>
            </p:cNvSpPr>
            <p:nvPr/>
          </p:nvSpPr>
          <p:spPr bwMode="auto">
            <a:xfrm>
              <a:off x="2200" y="3430"/>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（守恒量）</a:t>
              </a: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6363"/>
                                        </p:tgtEl>
                                        <p:attrNameLst>
                                          <p:attrName>style.visibility</p:attrName>
                                        </p:attrNameLst>
                                      </p:cBhvr>
                                      <p:to>
                                        <p:strVal val="visible"/>
                                      </p:to>
                                    </p:set>
                                    <p:anim calcmode="lin" valueType="num">
                                      <p:cBhvr additive="base">
                                        <p:cTn id="7" dur="500" fill="hold"/>
                                        <p:tgtEl>
                                          <p:spTgt spid="356363"/>
                                        </p:tgtEl>
                                        <p:attrNameLst>
                                          <p:attrName>ppt_x</p:attrName>
                                        </p:attrNameLst>
                                      </p:cBhvr>
                                      <p:tavLst>
                                        <p:tav tm="0">
                                          <p:val>
                                            <p:strVal val="#ppt_x"/>
                                          </p:val>
                                        </p:tav>
                                        <p:tav tm="100000">
                                          <p:val>
                                            <p:strVal val="#ppt_x"/>
                                          </p:val>
                                        </p:tav>
                                      </p:tavLst>
                                    </p:anim>
                                    <p:anim calcmode="lin" valueType="num">
                                      <p:cBhvr additive="base">
                                        <p:cTn id="8" dur="500" fill="hold"/>
                                        <p:tgtEl>
                                          <p:spTgt spid="3563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5636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563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5636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356368"/>
                                        </p:tgtEl>
                                        <p:attrNameLst>
                                          <p:attrName>style.visibility</p:attrName>
                                        </p:attrNameLst>
                                      </p:cBhvr>
                                      <p:to>
                                        <p:strVal val="visible"/>
                                      </p:to>
                                    </p:set>
                                    <p:animEffect transition="in" filter="checkerboard(across)">
                                      <p:cBhvr>
                                        <p:cTn id="25" dur="500"/>
                                        <p:tgtEl>
                                          <p:spTgt spid="35636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56367"/>
                                        </p:tgtEl>
                                        <p:attrNameLst>
                                          <p:attrName>style.visibility</p:attrName>
                                        </p:attrNameLst>
                                      </p:cBhvr>
                                      <p:to>
                                        <p:strVal val="visible"/>
                                      </p:to>
                                    </p:set>
                                    <p:animEffect transition="in" filter="checkerboard(across)">
                                      <p:cBhvr>
                                        <p:cTn id="28" dur="500"/>
                                        <p:tgtEl>
                                          <p:spTgt spid="3563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56369"/>
                                        </p:tgtEl>
                                        <p:attrNameLst>
                                          <p:attrName>style.visibility</p:attrName>
                                        </p:attrNameLst>
                                      </p:cBhvr>
                                      <p:to>
                                        <p:strVal val="visible"/>
                                      </p:to>
                                    </p:set>
                                    <p:animEffect transition="in" filter="blinds(horizontal)">
                                      <p:cBhvr>
                                        <p:cTn id="33" dur="500"/>
                                        <p:tgtEl>
                                          <p:spTgt spid="3563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356371"/>
                                        </p:tgtEl>
                                        <p:attrNameLst>
                                          <p:attrName>style.visibility</p:attrName>
                                        </p:attrNameLst>
                                      </p:cBhvr>
                                      <p:to>
                                        <p:strVal val="visible"/>
                                      </p:to>
                                    </p:set>
                                    <p:animEffect transition="in" filter="checkerboard(across)">
                                      <p:cBhvr>
                                        <p:cTn id="38" dur="500"/>
                                        <p:tgtEl>
                                          <p:spTgt spid="356371"/>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56370"/>
                                        </p:tgtEl>
                                        <p:attrNameLst>
                                          <p:attrName>style.visibility</p:attrName>
                                        </p:attrNameLst>
                                      </p:cBhvr>
                                      <p:to>
                                        <p:strVal val="visible"/>
                                      </p:to>
                                    </p:set>
                                    <p:animEffect transition="in" filter="checkerboard(across)">
                                      <p:cBhvr>
                                        <p:cTn id="41" dur="500"/>
                                        <p:tgtEl>
                                          <p:spTgt spid="35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67" grpId="0"/>
      <p:bldP spid="35637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57379"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5738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042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042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83" name="Rectangle 7"/>
          <p:cNvSpPr>
            <a:spLocks noChangeArrowheads="1"/>
          </p:cNvSpPr>
          <p:nvPr/>
        </p:nvSpPr>
        <p:spPr bwMode="auto">
          <a:xfrm>
            <a:off x="395288" y="877888"/>
            <a:ext cx="849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solidFill>
                  <a:srgbClr val="FF0000"/>
                </a:solidFill>
                <a:latin typeface="Arial" pitchFamily="34" charset="0"/>
                <a:ea typeface="幼圆" pitchFamily="49" charset="-122"/>
              </a:rPr>
              <a:t>可见：</a:t>
            </a:r>
            <a:r>
              <a:rPr lang="zh-CN" altLang="en-US" sz="2800" b="1">
                <a:latin typeface="Arial" pitchFamily="34" charset="0"/>
                <a:ea typeface="幼圆" pitchFamily="49" charset="-122"/>
              </a:rPr>
              <a:t>由正则方程的两个初积分可找到第三个初积分</a:t>
            </a:r>
            <a:r>
              <a:rPr lang="en-US" altLang="zh-CN" sz="2800" b="1">
                <a:latin typeface="Arial" pitchFamily="34" charset="0"/>
                <a:ea typeface="幼圆" pitchFamily="49" charset="-122"/>
              </a:rPr>
              <a:t>.</a:t>
            </a:r>
            <a:endParaRPr lang="en-US" altLang="zh-CN" sz="2800">
              <a:latin typeface="Arial" pitchFamily="34" charset="0"/>
            </a:endParaRPr>
          </a:p>
        </p:txBody>
      </p:sp>
      <p:grpSp>
        <p:nvGrpSpPr>
          <p:cNvPr id="357384" name="Group 8"/>
          <p:cNvGrpSpPr>
            <a:grpSpLocks/>
          </p:cNvGrpSpPr>
          <p:nvPr/>
        </p:nvGrpSpPr>
        <p:grpSpPr bwMode="auto">
          <a:xfrm>
            <a:off x="250825" y="1557338"/>
            <a:ext cx="5329238" cy="504825"/>
            <a:chOff x="249" y="300"/>
            <a:chExt cx="3357" cy="318"/>
          </a:xfrm>
        </p:grpSpPr>
        <p:sp>
          <p:nvSpPr>
            <p:cNvPr id="60427" name="Rectangle 9"/>
            <p:cNvSpPr>
              <a:spLocks noChangeArrowheads="1"/>
            </p:cNvSpPr>
            <p:nvPr/>
          </p:nvSpPr>
          <p:spPr bwMode="auto">
            <a:xfrm>
              <a:off x="249" y="300"/>
              <a:ext cx="8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但 如果 </a:t>
              </a:r>
              <a:endParaRPr lang="zh-CN" altLang="en-US">
                <a:latin typeface="Arial" pitchFamily="34" charset="0"/>
              </a:endParaRPr>
            </a:p>
          </p:txBody>
        </p:sp>
        <p:graphicFrame>
          <p:nvGraphicFramePr>
            <p:cNvPr id="60428" name="Object 10"/>
            <p:cNvGraphicFramePr>
              <a:graphicFrameLocks noChangeAspect="1"/>
            </p:cNvGraphicFramePr>
            <p:nvPr/>
          </p:nvGraphicFramePr>
          <p:xfrm>
            <a:off x="966" y="300"/>
            <a:ext cx="281" cy="318"/>
          </p:xfrm>
          <a:graphic>
            <a:graphicData uri="http://schemas.openxmlformats.org/presentationml/2006/ole">
              <mc:AlternateContent xmlns:mc="http://schemas.openxmlformats.org/markup-compatibility/2006">
                <mc:Choice xmlns:v="urn:schemas-microsoft-com:vml" Requires="v">
                  <p:oleObj spid="_x0000_s60447" name="公式" r:id="rId4" imgW="133362" imgH="161991" progId="Equation.3">
                    <p:embed/>
                  </p:oleObj>
                </mc:Choice>
                <mc:Fallback>
                  <p:oleObj name="公式" r:id="rId4" imgW="133362" imgH="161991"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 y="300"/>
                          <a:ext cx="28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9" name="Rectangle 11"/>
            <p:cNvSpPr>
              <a:spLocks noChangeArrowheads="1"/>
            </p:cNvSpPr>
            <p:nvPr/>
          </p:nvSpPr>
          <p:spPr bwMode="auto">
            <a:xfrm>
              <a:off x="1247" y="30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b="1">
                  <a:solidFill>
                    <a:srgbClr val="0000FF"/>
                  </a:solidFill>
                  <a:latin typeface="Arial" pitchFamily="34" charset="0"/>
                  <a:ea typeface="幼圆" pitchFamily="49" charset="-122"/>
                </a:rPr>
                <a:t>或 </a:t>
              </a:r>
              <a:endParaRPr lang="zh-CN" altLang="en-US">
                <a:latin typeface="Arial" pitchFamily="34" charset="0"/>
              </a:endParaRPr>
            </a:p>
          </p:txBody>
        </p:sp>
        <p:graphicFrame>
          <p:nvGraphicFramePr>
            <p:cNvPr id="60430" name="Object 12"/>
            <p:cNvGraphicFramePr>
              <a:graphicFrameLocks noChangeAspect="1"/>
            </p:cNvGraphicFramePr>
            <p:nvPr/>
          </p:nvGraphicFramePr>
          <p:xfrm>
            <a:off x="1538" y="300"/>
            <a:ext cx="299" cy="318"/>
          </p:xfrm>
          <a:graphic>
            <a:graphicData uri="http://schemas.openxmlformats.org/presentationml/2006/ole">
              <mc:AlternateContent xmlns:mc="http://schemas.openxmlformats.org/markup-compatibility/2006">
                <mc:Choice xmlns:v="urn:schemas-microsoft-com:vml" Requires="v">
                  <p:oleObj spid="_x0000_s60448" name="公式" r:id="rId6" imgW="147567" imgH="161991" progId="Equation.3">
                    <p:embed/>
                  </p:oleObj>
                </mc:Choice>
                <mc:Fallback>
                  <p:oleObj name="公式" r:id="rId6" imgW="147567" imgH="161991"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8" y="300"/>
                          <a:ext cx="29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1" name="Rectangle 13"/>
            <p:cNvSpPr>
              <a:spLocks noChangeArrowheads="1"/>
            </p:cNvSpPr>
            <p:nvPr/>
          </p:nvSpPr>
          <p:spPr bwMode="auto">
            <a:xfrm>
              <a:off x="1778" y="300"/>
              <a:ext cx="18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不显含时间</a:t>
              </a:r>
              <a:r>
                <a:rPr lang="zh-CN" altLang="en-US" sz="2400" b="1" i="1">
                  <a:solidFill>
                    <a:srgbClr val="0000FF"/>
                  </a:solidFill>
                  <a:latin typeface="Times New Roman" pitchFamily="18" charset="0"/>
                  <a:ea typeface="幼圆" pitchFamily="49" charset="-122"/>
                </a:rPr>
                <a:t> </a:t>
              </a:r>
              <a:r>
                <a:rPr lang="en-US" altLang="zh-CN" sz="2400" b="1" i="1">
                  <a:solidFill>
                    <a:srgbClr val="0000FF"/>
                  </a:solidFill>
                  <a:latin typeface="Times New Roman" pitchFamily="18" charset="0"/>
                  <a:ea typeface="幼圆" pitchFamily="49" charset="-122"/>
                </a:rPr>
                <a:t>t </a:t>
              </a:r>
              <a:r>
                <a:rPr lang="en-US" altLang="zh-CN" sz="2400" b="1">
                  <a:solidFill>
                    <a:srgbClr val="0000FF"/>
                  </a:solidFill>
                  <a:latin typeface="Arial" pitchFamily="34" charset="0"/>
                  <a:ea typeface="幼圆" pitchFamily="49" charset="-122"/>
                </a:rPr>
                <a:t>,  </a:t>
              </a:r>
              <a:r>
                <a:rPr lang="zh-CN" altLang="en-US" sz="2400" b="1">
                  <a:solidFill>
                    <a:srgbClr val="0000FF"/>
                  </a:solidFill>
                  <a:latin typeface="Arial" pitchFamily="34" charset="0"/>
                  <a:ea typeface="幼圆" pitchFamily="49" charset="-122"/>
                </a:rPr>
                <a:t>则： </a:t>
              </a:r>
              <a:endParaRPr lang="zh-CN" altLang="en-US">
                <a:latin typeface="Arial" pitchFamily="34" charset="0"/>
              </a:endParaRPr>
            </a:p>
          </p:txBody>
        </p:sp>
      </p:grpSp>
      <p:graphicFrame>
        <p:nvGraphicFramePr>
          <p:cNvPr id="357390" name="Object 14"/>
          <p:cNvGraphicFramePr>
            <a:graphicFrameLocks noChangeAspect="1"/>
          </p:cNvGraphicFramePr>
          <p:nvPr/>
        </p:nvGraphicFramePr>
        <p:xfrm>
          <a:off x="515938" y="2155825"/>
          <a:ext cx="5970587" cy="1201738"/>
        </p:xfrm>
        <a:graphic>
          <a:graphicData uri="http://schemas.openxmlformats.org/presentationml/2006/ole">
            <mc:AlternateContent xmlns:mc="http://schemas.openxmlformats.org/markup-compatibility/2006">
              <mc:Choice xmlns:v="urn:schemas-microsoft-com:vml" Requires="v">
                <p:oleObj spid="_x0000_s60449" name="公式" r:id="rId8" imgW="1923890" imgH="438281" progId="Equation.3">
                  <p:embed/>
                </p:oleObj>
              </mc:Choice>
              <mc:Fallback>
                <p:oleObj name="公式" r:id="rId8" imgW="1923890" imgH="438281"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938" y="2155825"/>
                        <a:ext cx="59705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7391" name="Rectangle 15"/>
          <p:cNvSpPr>
            <a:spLocks noChangeArrowheads="1"/>
          </p:cNvSpPr>
          <p:nvPr/>
        </p:nvSpPr>
        <p:spPr bwMode="auto">
          <a:xfrm>
            <a:off x="304800" y="3716338"/>
            <a:ext cx="762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右方两项中有一项为零，成为恒等式，不提供新的积分</a:t>
            </a:r>
            <a:r>
              <a:rPr lang="en-US" altLang="zh-CN" sz="2400" b="1">
                <a:solidFill>
                  <a:srgbClr val="0000FF"/>
                </a:solidFill>
                <a:latin typeface="Arial" pitchFamily="34" charset="0"/>
                <a:ea typeface="幼圆" pitchFamily="49" charset="-122"/>
              </a:rPr>
              <a:t>.</a:t>
            </a:r>
            <a:endParaRPr lang="en-US" altLang="zh-CN">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7383"/>
                                        </p:tgtEl>
                                        <p:attrNameLst>
                                          <p:attrName>style.visibility</p:attrName>
                                        </p:attrNameLst>
                                      </p:cBhvr>
                                      <p:to>
                                        <p:strVal val="visible"/>
                                      </p:to>
                                    </p:set>
                                    <p:animEffect transition="in" filter="blinds(horizontal)">
                                      <p:cBhvr>
                                        <p:cTn id="7" dur="500"/>
                                        <p:tgtEl>
                                          <p:spTgt spid="357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7384"/>
                                        </p:tgtEl>
                                        <p:attrNameLst>
                                          <p:attrName>style.visibility</p:attrName>
                                        </p:attrNameLst>
                                      </p:cBhvr>
                                      <p:to>
                                        <p:strVal val="visible"/>
                                      </p:to>
                                    </p:set>
                                    <p:animEffect transition="in" filter="checkerboard(across)">
                                      <p:cBhvr>
                                        <p:cTn id="12" dur="500"/>
                                        <p:tgtEl>
                                          <p:spTgt spid="357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57390"/>
                                        </p:tgtEl>
                                        <p:attrNameLst>
                                          <p:attrName>style.visibility</p:attrName>
                                        </p:attrNameLst>
                                      </p:cBhvr>
                                      <p:to>
                                        <p:strVal val="visible"/>
                                      </p:to>
                                    </p:set>
                                    <p:animEffect transition="in" filter="slide(fromBottom)">
                                      <p:cBhvr>
                                        <p:cTn id="17" dur="500"/>
                                        <p:tgtEl>
                                          <p:spTgt spid="357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57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3" grpId="0"/>
      <p:bldP spid="35739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0"/>
            <a:ext cx="8610600"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8229600" cy="320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953000"/>
            <a:ext cx="8534400"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2"/>
                                        </p:tgtEl>
                                        <p:attrNameLst>
                                          <p:attrName>style.visibility</p:attrName>
                                        </p:attrNameLst>
                                      </p:cBhvr>
                                      <p:to>
                                        <p:strVal val="visible"/>
                                      </p:to>
                                    </p:set>
                                    <p:animEffect transition="in" filter="blinds(horizontal)">
                                      <p:cBhvr>
                                        <p:cTn id="7" dur="500"/>
                                        <p:tgtEl>
                                          <p:spTgt spid="322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22563"/>
                                        </p:tgtEl>
                                        <p:attrNameLst>
                                          <p:attrName>style.visibility</p:attrName>
                                        </p:attrNameLst>
                                      </p:cBhvr>
                                      <p:to>
                                        <p:strVal val="visible"/>
                                      </p:to>
                                    </p:set>
                                    <p:animEffect transition="in" filter="checkerboard(across)">
                                      <p:cBhvr>
                                        <p:cTn id="12" dur="500"/>
                                        <p:tgtEl>
                                          <p:spTgt spid="322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22564"/>
                                        </p:tgtEl>
                                        <p:attrNameLst>
                                          <p:attrName>style.visibility</p:attrName>
                                        </p:attrNameLst>
                                      </p:cBhvr>
                                      <p:to>
                                        <p:strVal val="visible"/>
                                      </p:to>
                                    </p:set>
                                    <p:animEffect transition="in" filter="randombar(horizontal)">
                                      <p:cBhvr>
                                        <p:cTn id="17"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92" name="Text Box 44"/>
          <p:cNvSpPr txBox="1">
            <a:spLocks noChangeArrowheads="1"/>
          </p:cNvSpPr>
          <p:nvPr/>
        </p:nvSpPr>
        <p:spPr bwMode="auto">
          <a:xfrm>
            <a:off x="395288" y="4221163"/>
            <a:ext cx="4875212"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FF3399"/>
                </a:solidFill>
                <a:latin typeface="Times New Roman" pitchFamily="18" charset="0"/>
                <a:ea typeface="楷体_GB2312" pitchFamily="49" charset="-122"/>
              </a:rPr>
              <a:t>实位移和虚位移的区别</a:t>
            </a:r>
            <a:r>
              <a:rPr kumimoji="1" lang="en-US" altLang="zh-CN" sz="2400" b="1">
                <a:solidFill>
                  <a:srgbClr val="FF3399"/>
                </a:solidFill>
                <a:latin typeface="Times New Roman" pitchFamily="18" charset="0"/>
                <a:ea typeface="楷体_GB2312" pitchFamily="49" charset="-122"/>
              </a:rPr>
              <a:t>:</a:t>
            </a:r>
            <a:r>
              <a:rPr kumimoji="1" lang="en-US" altLang="zh-CN" sz="2400" b="1">
                <a:solidFill>
                  <a:srgbClr val="1C1C1C"/>
                </a:solidFill>
                <a:latin typeface="Times New Roman" pitchFamily="18" charset="0"/>
              </a:rPr>
              <a:t> </a:t>
            </a:r>
          </a:p>
          <a:p>
            <a:pPr eaLnBrk="1" hangingPunct="1"/>
            <a:r>
              <a:rPr kumimoji="1" lang="en-US" altLang="zh-CN" sz="2400" b="1">
                <a:solidFill>
                  <a:srgbClr val="1C1C1C"/>
                </a:solidFill>
                <a:latin typeface="Times New Roman" pitchFamily="18" charset="0"/>
              </a:rPr>
              <a:t>        </a:t>
            </a:r>
            <a:r>
              <a:rPr kumimoji="1" lang="zh-CN" altLang="en-US" sz="2400" b="1">
                <a:solidFill>
                  <a:srgbClr val="1C1C1C"/>
                </a:solidFill>
                <a:latin typeface="Times New Roman" pitchFamily="18" charset="0"/>
              </a:rPr>
              <a:t>在任意的</a:t>
            </a:r>
            <a:r>
              <a:rPr kumimoji="1" lang="en-US" altLang="zh-CN" sz="2400" b="1">
                <a:solidFill>
                  <a:srgbClr val="1C1C1C"/>
                </a:solidFill>
                <a:latin typeface="Times New Roman" pitchFamily="18" charset="0"/>
              </a:rPr>
              <a:t>t</a:t>
            </a:r>
            <a:r>
              <a:rPr kumimoji="1" lang="zh-CN" altLang="en-US" sz="2400" b="1">
                <a:solidFill>
                  <a:srgbClr val="1C1C1C"/>
                </a:solidFill>
                <a:latin typeface="Times New Roman" pitchFamily="18" charset="0"/>
              </a:rPr>
              <a:t>时刻，虚位移可不止</a:t>
            </a:r>
          </a:p>
          <a:p>
            <a:pPr eaLnBrk="1" hangingPunct="1"/>
            <a:r>
              <a:rPr kumimoji="1" lang="zh-CN" altLang="en-US" sz="2400" b="1">
                <a:solidFill>
                  <a:srgbClr val="1C1C1C"/>
                </a:solidFill>
                <a:latin typeface="Times New Roman" pitchFamily="18" charset="0"/>
              </a:rPr>
              <a:t>一个，在稳定约束条件下，实位移</a:t>
            </a:r>
          </a:p>
          <a:p>
            <a:pPr eaLnBrk="1" hangingPunct="1"/>
            <a:r>
              <a:rPr kumimoji="1" lang="zh-CN" altLang="en-US" sz="2400" b="1">
                <a:solidFill>
                  <a:srgbClr val="1C1C1C"/>
                </a:solidFill>
                <a:latin typeface="Times New Roman" pitchFamily="18" charset="0"/>
              </a:rPr>
              <a:t>是虚位移中的一个，当对于不稳定</a:t>
            </a:r>
          </a:p>
          <a:p>
            <a:pPr eaLnBrk="1" hangingPunct="1"/>
            <a:r>
              <a:rPr kumimoji="1" lang="zh-CN" altLang="en-US" sz="2400" b="1">
                <a:solidFill>
                  <a:srgbClr val="1C1C1C"/>
                </a:solidFill>
                <a:latin typeface="Times New Roman" pitchFamily="18" charset="0"/>
              </a:rPr>
              <a:t>约束，它们并不一致。</a:t>
            </a:r>
          </a:p>
        </p:txBody>
      </p:sp>
      <p:sp>
        <p:nvSpPr>
          <p:cNvPr id="7171" name="Rectangle 2"/>
          <p:cNvSpPr>
            <a:spLocks noChangeArrowheads="1"/>
          </p:cNvSpPr>
          <p:nvPr/>
        </p:nvSpPr>
        <p:spPr bwMode="auto">
          <a:xfrm>
            <a:off x="3203575" y="12223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§5.2</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虚功原理</a:t>
            </a:r>
          </a:p>
        </p:txBody>
      </p:sp>
      <p:sp>
        <p:nvSpPr>
          <p:cNvPr id="232451" name="Oval 3"/>
          <p:cNvSpPr>
            <a:spLocks noChangeArrowheads="1"/>
          </p:cNvSpPr>
          <p:nvPr/>
        </p:nvSpPr>
        <p:spPr bwMode="auto">
          <a:xfrm>
            <a:off x="3275013" y="620713"/>
            <a:ext cx="25209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245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174"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175"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85" name="Rectangle 37"/>
          <p:cNvSpPr>
            <a:spLocks noChangeArrowheads="1"/>
          </p:cNvSpPr>
          <p:nvPr/>
        </p:nvSpPr>
        <p:spPr bwMode="auto">
          <a:xfrm>
            <a:off x="144463" y="765175"/>
            <a:ext cx="3419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a:t>
            </a:r>
            <a:r>
              <a:rPr kumimoji="1" lang="zh-CN" altLang="en-US" sz="2800" b="1">
                <a:solidFill>
                  <a:srgbClr val="CC0000"/>
                </a:solidFill>
              </a:rPr>
              <a:t>实位移与虚位移</a:t>
            </a:r>
          </a:p>
        </p:txBody>
      </p:sp>
      <p:graphicFrame>
        <p:nvGraphicFramePr>
          <p:cNvPr id="232486" name="Object 38"/>
          <p:cNvGraphicFramePr>
            <a:graphicFrameLocks noChangeAspect="1"/>
          </p:cNvGraphicFramePr>
          <p:nvPr>
            <p:extLst>
              <p:ext uri="{D42A27DB-BD31-4B8C-83A1-F6EECF244321}">
                <p14:modId xmlns:p14="http://schemas.microsoft.com/office/powerpoint/2010/main" val="3677092495"/>
              </p:ext>
            </p:extLst>
          </p:nvPr>
        </p:nvGraphicFramePr>
        <p:xfrm>
          <a:off x="1187450" y="1484784"/>
          <a:ext cx="7631113" cy="723900"/>
        </p:xfrm>
        <a:graphic>
          <a:graphicData uri="http://schemas.openxmlformats.org/presentationml/2006/ole">
            <mc:AlternateContent xmlns:mc="http://schemas.openxmlformats.org/markup-compatibility/2006">
              <mc:Choice xmlns:v="urn:schemas-microsoft-com:vml" Requires="v">
                <p:oleObj spid="_x0000_s7262" name="Equation" r:id="rId4" imgW="2501900" imgH="241300" progId="Equation.DSMT4">
                  <p:embed/>
                </p:oleObj>
              </mc:Choice>
              <mc:Fallback>
                <p:oleObj name="Equation" r:id="rId4" imgW="2501900" imgH="241300" progId="Equation.DSMT4">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484784"/>
                        <a:ext cx="76311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2499" name="Group 51"/>
          <p:cNvGrpSpPr>
            <a:grpSpLocks/>
          </p:cNvGrpSpPr>
          <p:nvPr/>
        </p:nvGrpSpPr>
        <p:grpSpPr bwMode="auto">
          <a:xfrm>
            <a:off x="179388" y="2852936"/>
            <a:ext cx="1612900" cy="457200"/>
            <a:chOff x="113" y="2024"/>
            <a:chExt cx="1016" cy="288"/>
          </a:xfrm>
        </p:grpSpPr>
        <p:sp>
          <p:nvSpPr>
            <p:cNvPr id="7200" name="Text Box 40"/>
            <p:cNvSpPr txBox="1">
              <a:spLocks noChangeArrowheads="1"/>
            </p:cNvSpPr>
            <p:nvPr/>
          </p:nvSpPr>
          <p:spPr bwMode="auto">
            <a:xfrm>
              <a:off x="113" y="2024"/>
              <a:ext cx="69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dirty="0">
                  <a:solidFill>
                    <a:srgbClr val="FF3399"/>
                  </a:solidFill>
                  <a:latin typeface="Times New Roman" pitchFamily="18" charset="0"/>
                  <a:ea typeface="楷体_GB2312" pitchFamily="49" charset="-122"/>
                </a:rPr>
                <a:t>虚位移</a:t>
              </a:r>
              <a:endParaRPr kumimoji="1" lang="zh-CN" altLang="en-US" sz="2400" b="1" dirty="0">
                <a:solidFill>
                  <a:srgbClr val="1C1C1C"/>
                </a:solidFill>
                <a:latin typeface="Times New Roman" pitchFamily="18" charset="0"/>
              </a:endParaRPr>
            </a:p>
          </p:txBody>
        </p:sp>
        <p:graphicFrame>
          <p:nvGraphicFramePr>
            <p:cNvPr id="7201" name="Object 41"/>
            <p:cNvGraphicFramePr>
              <a:graphicFrameLocks noChangeAspect="1"/>
            </p:cNvGraphicFramePr>
            <p:nvPr/>
          </p:nvGraphicFramePr>
          <p:xfrm>
            <a:off x="793" y="2024"/>
            <a:ext cx="336" cy="277"/>
          </p:xfrm>
          <a:graphic>
            <a:graphicData uri="http://schemas.openxmlformats.org/presentationml/2006/ole">
              <mc:AlternateContent xmlns:mc="http://schemas.openxmlformats.org/markup-compatibility/2006">
                <mc:Choice xmlns:v="urn:schemas-microsoft-com:vml" Requires="v">
                  <p:oleObj spid="_x0000_s7263" name="Equation" r:id="rId6" imgW="215619" imgH="177569" progId="Equation.DSMT4">
                    <p:embed/>
                  </p:oleObj>
                </mc:Choice>
                <mc:Fallback>
                  <p:oleObj name="Equation" r:id="rId6" imgW="215619" imgH="177569" progId="Equation.DSMT4">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 y="2024"/>
                          <a:ext cx="336"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2500" name="Group 52"/>
          <p:cNvGrpSpPr>
            <a:grpSpLocks/>
          </p:cNvGrpSpPr>
          <p:nvPr/>
        </p:nvGrpSpPr>
        <p:grpSpPr bwMode="auto">
          <a:xfrm>
            <a:off x="1835150" y="2852936"/>
            <a:ext cx="7308850" cy="827088"/>
            <a:chOff x="1156" y="2069"/>
            <a:chExt cx="4604" cy="521"/>
          </a:xfrm>
        </p:grpSpPr>
        <p:sp>
          <p:nvSpPr>
            <p:cNvPr id="7198" name="Rectangle 50"/>
            <p:cNvSpPr>
              <a:spLocks noChangeArrowheads="1"/>
            </p:cNvSpPr>
            <p:nvPr/>
          </p:nvSpPr>
          <p:spPr bwMode="auto">
            <a:xfrm>
              <a:off x="1156" y="2069"/>
              <a:ext cx="46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t> </a:t>
              </a:r>
              <a:r>
                <a:rPr kumimoji="1" lang="zh-CN" altLang="en-US" sz="2400" b="1" dirty="0">
                  <a:solidFill>
                    <a:srgbClr val="1C1C1C"/>
                  </a:solidFill>
                </a:rPr>
                <a:t>它是所有想象中可能的位移，取决于质点在此刻的</a:t>
              </a:r>
            </a:p>
            <a:p>
              <a:r>
                <a:rPr kumimoji="1" lang="zh-CN" altLang="en-US" sz="2400" b="1" dirty="0">
                  <a:solidFill>
                    <a:srgbClr val="1C1C1C"/>
                  </a:solidFill>
                </a:rPr>
                <a:t>位置和约束条件。由于没有时间变化</a:t>
              </a:r>
            </a:p>
          </p:txBody>
        </p:sp>
        <p:graphicFrame>
          <p:nvGraphicFramePr>
            <p:cNvPr id="7199" name="Object 42"/>
            <p:cNvGraphicFramePr>
              <a:graphicFrameLocks noChangeAspect="1"/>
            </p:cNvGraphicFramePr>
            <p:nvPr/>
          </p:nvGraphicFramePr>
          <p:xfrm>
            <a:off x="4377" y="2296"/>
            <a:ext cx="672" cy="294"/>
          </p:xfrm>
          <a:graphic>
            <a:graphicData uri="http://schemas.openxmlformats.org/presentationml/2006/ole">
              <mc:AlternateContent xmlns:mc="http://schemas.openxmlformats.org/markup-compatibility/2006">
                <mc:Choice xmlns:v="urn:schemas-microsoft-com:vml" Requires="v">
                  <p:oleObj spid="_x0000_s7264" name="Equation" r:id="rId8" imgW="405872" imgH="177569" progId="Equation.DSMT4">
                    <p:embed/>
                  </p:oleObj>
                </mc:Choice>
                <mc:Fallback>
                  <p:oleObj name="Equation" r:id="rId8" imgW="405872" imgH="177569" progId="Equation.DSMT4">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7" y="2296"/>
                          <a:ext cx="672"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2494" name="Object 46"/>
          <p:cNvGraphicFramePr>
            <a:graphicFrameLocks noChangeAspect="1"/>
          </p:cNvGraphicFramePr>
          <p:nvPr>
            <p:extLst>
              <p:ext uri="{D42A27DB-BD31-4B8C-83A1-F6EECF244321}">
                <p14:modId xmlns:p14="http://schemas.microsoft.com/office/powerpoint/2010/main" val="852055388"/>
              </p:ext>
            </p:extLst>
          </p:nvPr>
        </p:nvGraphicFramePr>
        <p:xfrm>
          <a:off x="1187450" y="2203921"/>
          <a:ext cx="3009900" cy="533400"/>
        </p:xfrm>
        <a:graphic>
          <a:graphicData uri="http://schemas.openxmlformats.org/presentationml/2006/ole">
            <mc:AlternateContent xmlns:mc="http://schemas.openxmlformats.org/markup-compatibility/2006">
              <mc:Choice xmlns:v="urn:schemas-microsoft-com:vml" Requires="v">
                <p:oleObj spid="_x0000_s7265" name="Equation" r:id="rId10" imgW="1002865" imgH="177723" progId="Equation.DSMT4">
                  <p:embed/>
                </p:oleObj>
              </mc:Choice>
              <mc:Fallback>
                <p:oleObj name="Equation" r:id="rId10" imgW="1002865" imgH="177723" progId="Equation.DSMT4">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2203921"/>
                        <a:ext cx="3009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2495" name="Group 47"/>
          <p:cNvGrpSpPr>
            <a:grpSpLocks/>
          </p:cNvGrpSpPr>
          <p:nvPr/>
        </p:nvGrpSpPr>
        <p:grpSpPr bwMode="auto">
          <a:xfrm>
            <a:off x="158750" y="1167408"/>
            <a:ext cx="1676400" cy="533400"/>
            <a:chOff x="336" y="480"/>
            <a:chExt cx="1056" cy="336"/>
          </a:xfrm>
        </p:grpSpPr>
        <p:sp>
          <p:nvSpPr>
            <p:cNvPr id="7196" name="Text Box 48"/>
            <p:cNvSpPr txBox="1">
              <a:spLocks noChangeArrowheads="1"/>
            </p:cNvSpPr>
            <p:nvPr/>
          </p:nvSpPr>
          <p:spPr bwMode="auto">
            <a:xfrm>
              <a:off x="336" y="515"/>
              <a:ext cx="69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FF3399"/>
                  </a:solidFill>
                  <a:latin typeface="Times New Roman" pitchFamily="18" charset="0"/>
                  <a:ea typeface="楷体_GB2312" pitchFamily="49" charset="-122"/>
                </a:rPr>
                <a:t>实位移</a:t>
              </a:r>
            </a:p>
          </p:txBody>
        </p:sp>
        <p:graphicFrame>
          <p:nvGraphicFramePr>
            <p:cNvPr id="7197" name="Object 49"/>
            <p:cNvGraphicFramePr>
              <a:graphicFrameLocks noChangeAspect="1"/>
            </p:cNvGraphicFramePr>
            <p:nvPr/>
          </p:nvGraphicFramePr>
          <p:xfrm>
            <a:off x="1008" y="480"/>
            <a:ext cx="384" cy="336"/>
          </p:xfrm>
          <a:graphic>
            <a:graphicData uri="http://schemas.openxmlformats.org/presentationml/2006/ole">
              <mc:AlternateContent xmlns:mc="http://schemas.openxmlformats.org/markup-compatibility/2006">
                <mc:Choice xmlns:v="urn:schemas-microsoft-com:vml" Requires="v">
                  <p:oleObj spid="_x0000_s7266" name="Equation" r:id="rId12" imgW="202936" imgH="177569" progId="Equation.DSMT4">
                    <p:embed/>
                  </p:oleObj>
                </mc:Choice>
                <mc:Fallback>
                  <p:oleObj name="Equation" r:id="rId12" imgW="202936" imgH="177569" progId="Equation.DSMT4">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480"/>
                          <a:ext cx="38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2501" name="Arc 53"/>
          <p:cNvSpPr>
            <a:spLocks/>
          </p:cNvSpPr>
          <p:nvPr/>
        </p:nvSpPr>
        <p:spPr bwMode="auto">
          <a:xfrm rot="-1036729">
            <a:off x="6084888" y="5157788"/>
            <a:ext cx="2282825" cy="1439862"/>
          </a:xfrm>
          <a:custGeom>
            <a:avLst/>
            <a:gdLst>
              <a:gd name="T0" fmla="*/ 0 w 25358"/>
              <a:gd name="T1" fmla="*/ 46662 h 21600"/>
              <a:gd name="T2" fmla="*/ 2282825 w 25358"/>
              <a:gd name="T3" fmla="*/ 880249 h 21600"/>
              <a:gd name="T4" fmla="*/ 491170 w 25358"/>
              <a:gd name="T5" fmla="*/ 1439862 h 21600"/>
              <a:gd name="T6" fmla="*/ 0 60000 65536"/>
              <a:gd name="T7" fmla="*/ 0 60000 65536"/>
              <a:gd name="T8" fmla="*/ 0 60000 65536"/>
            </a:gdLst>
            <a:ahLst/>
            <a:cxnLst>
              <a:cxn ang="T6">
                <a:pos x="T0" y="T1"/>
              </a:cxn>
              <a:cxn ang="T7">
                <a:pos x="T2" y="T3"/>
              </a:cxn>
              <a:cxn ang="T8">
                <a:pos x="T4" y="T5"/>
              </a:cxn>
            </a:cxnLst>
            <a:rect l="0" t="0" r="r" b="b"/>
            <a:pathLst>
              <a:path w="25358" h="21600" fill="none" extrusionOk="0">
                <a:moveTo>
                  <a:pt x="0" y="700"/>
                </a:moveTo>
                <a:cubicBezTo>
                  <a:pt x="1781" y="235"/>
                  <a:pt x="3614" y="-1"/>
                  <a:pt x="5456" y="0"/>
                </a:cubicBezTo>
                <a:cubicBezTo>
                  <a:pt x="14141" y="0"/>
                  <a:pt x="21982" y="5202"/>
                  <a:pt x="25357" y="13205"/>
                </a:cubicBezTo>
              </a:path>
              <a:path w="25358" h="21600" stroke="0" extrusionOk="0">
                <a:moveTo>
                  <a:pt x="0" y="700"/>
                </a:moveTo>
                <a:cubicBezTo>
                  <a:pt x="1781" y="235"/>
                  <a:pt x="3614" y="-1"/>
                  <a:pt x="5456" y="0"/>
                </a:cubicBezTo>
                <a:cubicBezTo>
                  <a:pt x="14141" y="0"/>
                  <a:pt x="21982" y="5202"/>
                  <a:pt x="25357" y="13205"/>
                </a:cubicBezTo>
                <a:lnTo>
                  <a:pt x="5456" y="21600"/>
                </a:lnTo>
                <a:lnTo>
                  <a:pt x="0" y="7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2510" name="Group 62"/>
          <p:cNvGrpSpPr>
            <a:grpSpLocks/>
          </p:cNvGrpSpPr>
          <p:nvPr/>
        </p:nvGrpSpPr>
        <p:grpSpPr bwMode="auto">
          <a:xfrm>
            <a:off x="6732588" y="5229225"/>
            <a:ext cx="360362" cy="504825"/>
            <a:chOff x="4241" y="3294"/>
            <a:chExt cx="227" cy="318"/>
          </a:xfrm>
        </p:grpSpPr>
        <p:sp>
          <p:nvSpPr>
            <p:cNvPr id="7194" name="Oval 54"/>
            <p:cNvSpPr>
              <a:spLocks noChangeArrowheads="1"/>
            </p:cNvSpPr>
            <p:nvPr/>
          </p:nvSpPr>
          <p:spPr bwMode="auto">
            <a:xfrm>
              <a:off x="4422" y="3294"/>
              <a:ext cx="46" cy="45"/>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95" name="Object 55"/>
            <p:cNvGraphicFramePr>
              <a:graphicFrameLocks noChangeAspect="1"/>
            </p:cNvGraphicFramePr>
            <p:nvPr/>
          </p:nvGraphicFramePr>
          <p:xfrm>
            <a:off x="4241" y="3385"/>
            <a:ext cx="209" cy="227"/>
          </p:xfrm>
          <a:graphic>
            <a:graphicData uri="http://schemas.openxmlformats.org/presentationml/2006/ole">
              <mc:AlternateContent xmlns:mc="http://schemas.openxmlformats.org/markup-compatibility/2006">
                <mc:Choice xmlns:v="urn:schemas-microsoft-com:vml" Requires="v">
                  <p:oleObj spid="_x0000_s7267" name="Equation" r:id="rId14" imgW="152268" imgH="164957" progId="Equation.DSMT4">
                    <p:embed/>
                  </p:oleObj>
                </mc:Choice>
                <mc:Fallback>
                  <p:oleObj name="Equation" r:id="rId14" imgW="152268" imgH="164957" progId="Equation.DSMT4">
                    <p:embed/>
                    <p:pic>
                      <p:nvPicPr>
                        <p:cNvPr id="0" name="Object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1" y="3385"/>
                          <a:ext cx="20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2507" name="Group 59"/>
          <p:cNvGrpSpPr>
            <a:grpSpLocks/>
          </p:cNvGrpSpPr>
          <p:nvPr/>
        </p:nvGrpSpPr>
        <p:grpSpPr bwMode="auto">
          <a:xfrm>
            <a:off x="7019925" y="5257800"/>
            <a:ext cx="720725" cy="557213"/>
            <a:chOff x="4422" y="3312"/>
            <a:chExt cx="454" cy="351"/>
          </a:xfrm>
        </p:grpSpPr>
        <p:sp>
          <p:nvSpPr>
            <p:cNvPr id="7192" name="Line 57"/>
            <p:cNvSpPr>
              <a:spLocks noChangeShapeType="1"/>
            </p:cNvSpPr>
            <p:nvPr/>
          </p:nvSpPr>
          <p:spPr bwMode="auto">
            <a:xfrm>
              <a:off x="4422" y="3312"/>
              <a:ext cx="408"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93" name="Object 58"/>
            <p:cNvGraphicFramePr>
              <a:graphicFrameLocks noChangeAspect="1"/>
            </p:cNvGraphicFramePr>
            <p:nvPr/>
          </p:nvGraphicFramePr>
          <p:xfrm>
            <a:off x="4664" y="3465"/>
            <a:ext cx="212" cy="198"/>
          </p:xfrm>
          <a:graphic>
            <a:graphicData uri="http://schemas.openxmlformats.org/presentationml/2006/ole">
              <mc:AlternateContent xmlns:mc="http://schemas.openxmlformats.org/markup-compatibility/2006">
                <mc:Choice xmlns:v="urn:schemas-microsoft-com:vml" Requires="v">
                  <p:oleObj spid="_x0000_s7268" name="Equation" r:id="rId16" imgW="190335" imgH="177646" progId="Equation.DSMT4">
                    <p:embed/>
                  </p:oleObj>
                </mc:Choice>
                <mc:Fallback>
                  <p:oleObj name="Equation" r:id="rId16" imgW="190335" imgH="177646" progId="Equation.DSMT4">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64" y="3465"/>
                          <a:ext cx="212"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2509" name="Group 61"/>
          <p:cNvGrpSpPr>
            <a:grpSpLocks/>
          </p:cNvGrpSpPr>
          <p:nvPr/>
        </p:nvGrpSpPr>
        <p:grpSpPr bwMode="auto">
          <a:xfrm>
            <a:off x="7019925" y="4941888"/>
            <a:ext cx="1003300" cy="315912"/>
            <a:chOff x="4422" y="3113"/>
            <a:chExt cx="632" cy="199"/>
          </a:xfrm>
        </p:grpSpPr>
        <p:sp>
          <p:nvSpPr>
            <p:cNvPr id="7190" name="Line 56"/>
            <p:cNvSpPr>
              <a:spLocks noChangeShapeType="1"/>
            </p:cNvSpPr>
            <p:nvPr/>
          </p:nvSpPr>
          <p:spPr bwMode="auto">
            <a:xfrm>
              <a:off x="4422" y="3312"/>
              <a:ext cx="454" cy="0"/>
            </a:xfrm>
            <a:prstGeom prst="line">
              <a:avLst/>
            </a:prstGeom>
            <a:noFill/>
            <a:ln w="9525">
              <a:solidFill>
                <a:srgbClr val="99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91" name="Object 60"/>
            <p:cNvGraphicFramePr>
              <a:graphicFrameLocks noChangeAspect="1"/>
            </p:cNvGraphicFramePr>
            <p:nvPr/>
          </p:nvGraphicFramePr>
          <p:xfrm>
            <a:off x="4830" y="3113"/>
            <a:ext cx="224" cy="196"/>
          </p:xfrm>
          <a:graphic>
            <a:graphicData uri="http://schemas.openxmlformats.org/presentationml/2006/ole">
              <mc:AlternateContent xmlns:mc="http://schemas.openxmlformats.org/markup-compatibility/2006">
                <mc:Choice xmlns:v="urn:schemas-microsoft-com:vml" Requires="v">
                  <p:oleObj spid="_x0000_s7269" name="Equation" r:id="rId18" imgW="202936" imgH="177569" progId="Equation.DSMT4">
                    <p:embed/>
                  </p:oleObj>
                </mc:Choice>
                <mc:Fallback>
                  <p:oleObj name="Equation" r:id="rId18" imgW="202936" imgH="177569" progId="Equation.DSMT4">
                    <p:embed/>
                    <p:pic>
                      <p:nvPicPr>
                        <p:cNvPr id="0" name="Object 6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30" y="3113"/>
                          <a:ext cx="22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2511" name="Arc 63"/>
          <p:cNvSpPr>
            <a:spLocks/>
          </p:cNvSpPr>
          <p:nvPr/>
        </p:nvSpPr>
        <p:spPr bwMode="auto">
          <a:xfrm rot="-1036729">
            <a:off x="6084888" y="4581525"/>
            <a:ext cx="2284412" cy="1439863"/>
          </a:xfrm>
          <a:custGeom>
            <a:avLst/>
            <a:gdLst>
              <a:gd name="T0" fmla="*/ 0 w 25379"/>
              <a:gd name="T1" fmla="*/ 46662 h 21600"/>
              <a:gd name="T2" fmla="*/ 2284412 w 25379"/>
              <a:gd name="T3" fmla="*/ 883516 h 21600"/>
              <a:gd name="T4" fmla="*/ 491105 w 25379"/>
              <a:gd name="T5" fmla="*/ 1439863 h 21600"/>
              <a:gd name="T6" fmla="*/ 0 60000 65536"/>
              <a:gd name="T7" fmla="*/ 0 60000 65536"/>
              <a:gd name="T8" fmla="*/ 0 60000 65536"/>
            </a:gdLst>
            <a:ahLst/>
            <a:cxnLst>
              <a:cxn ang="T6">
                <a:pos x="T0" y="T1"/>
              </a:cxn>
              <a:cxn ang="T7">
                <a:pos x="T2" y="T3"/>
              </a:cxn>
              <a:cxn ang="T8">
                <a:pos x="T4" y="T5"/>
              </a:cxn>
            </a:cxnLst>
            <a:rect l="0" t="0" r="r" b="b"/>
            <a:pathLst>
              <a:path w="25379" h="21600" fill="none" extrusionOk="0">
                <a:moveTo>
                  <a:pt x="0" y="700"/>
                </a:moveTo>
                <a:cubicBezTo>
                  <a:pt x="1781" y="235"/>
                  <a:pt x="3614" y="-1"/>
                  <a:pt x="5456" y="0"/>
                </a:cubicBezTo>
                <a:cubicBezTo>
                  <a:pt x="14160" y="0"/>
                  <a:pt x="22015" y="5225"/>
                  <a:pt x="25378" y="13254"/>
                </a:cubicBezTo>
              </a:path>
              <a:path w="25379" h="21600" stroke="0" extrusionOk="0">
                <a:moveTo>
                  <a:pt x="0" y="700"/>
                </a:moveTo>
                <a:cubicBezTo>
                  <a:pt x="1781" y="235"/>
                  <a:pt x="3614" y="-1"/>
                  <a:pt x="5456" y="0"/>
                </a:cubicBezTo>
                <a:cubicBezTo>
                  <a:pt x="14160" y="0"/>
                  <a:pt x="22015" y="5225"/>
                  <a:pt x="25378" y="13254"/>
                </a:cubicBezTo>
                <a:lnTo>
                  <a:pt x="5456" y="21600"/>
                </a:lnTo>
                <a:lnTo>
                  <a:pt x="0" y="70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2517" name="Group 69"/>
          <p:cNvGrpSpPr>
            <a:grpSpLocks/>
          </p:cNvGrpSpPr>
          <p:nvPr/>
        </p:nvGrpSpPr>
        <p:grpSpPr bwMode="auto">
          <a:xfrm>
            <a:off x="7019925" y="4581525"/>
            <a:ext cx="431800" cy="719138"/>
            <a:chOff x="4422" y="2886"/>
            <a:chExt cx="272" cy="453"/>
          </a:xfrm>
        </p:grpSpPr>
        <p:sp>
          <p:nvSpPr>
            <p:cNvPr id="7188" name="Line 64"/>
            <p:cNvSpPr>
              <a:spLocks noChangeShapeType="1"/>
            </p:cNvSpPr>
            <p:nvPr/>
          </p:nvSpPr>
          <p:spPr bwMode="auto">
            <a:xfrm flipV="1">
              <a:off x="4422" y="2976"/>
              <a:ext cx="272" cy="363"/>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89" name="Object 68"/>
            <p:cNvGraphicFramePr>
              <a:graphicFrameLocks noChangeAspect="1"/>
            </p:cNvGraphicFramePr>
            <p:nvPr/>
          </p:nvGraphicFramePr>
          <p:xfrm>
            <a:off x="4422" y="2886"/>
            <a:ext cx="212" cy="198"/>
          </p:xfrm>
          <a:graphic>
            <a:graphicData uri="http://schemas.openxmlformats.org/presentationml/2006/ole">
              <mc:AlternateContent xmlns:mc="http://schemas.openxmlformats.org/markup-compatibility/2006">
                <mc:Choice xmlns:v="urn:schemas-microsoft-com:vml" Requires="v">
                  <p:oleObj spid="_x0000_s7270" name="Equation" r:id="rId20" imgW="190335" imgH="177646" progId="Equation.DSMT4">
                    <p:embed/>
                  </p:oleObj>
                </mc:Choice>
                <mc:Fallback>
                  <p:oleObj name="Equation" r:id="rId20" imgW="190335" imgH="177646" progId="Equation.DSMT4">
                    <p:embed/>
                    <p:pic>
                      <p:nvPicPr>
                        <p:cNvPr id="0" name="Object 6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22" y="2886"/>
                          <a:ext cx="212"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2158618090"/>
              </p:ext>
            </p:extLst>
          </p:nvPr>
        </p:nvGraphicFramePr>
        <p:xfrm>
          <a:off x="1115616" y="3748089"/>
          <a:ext cx="4912122" cy="441972"/>
        </p:xfrm>
        <a:graphic>
          <a:graphicData uri="http://schemas.openxmlformats.org/presentationml/2006/ole">
            <mc:AlternateContent xmlns:mc="http://schemas.openxmlformats.org/markup-compatibility/2006">
              <mc:Choice xmlns:v="urn:schemas-microsoft-com:vml" Requires="v">
                <p:oleObj spid="_x0000_s7271" name="Equation" r:id="rId21" imgW="2171700" imgH="203200" progId="Equation.DSMT4">
                  <p:embed/>
                </p:oleObj>
              </mc:Choice>
              <mc:Fallback>
                <p:oleObj name="Equation" r:id="rId21" imgW="2171700" imgH="203200" progId="Equation.DSMT4">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5616" y="3748089"/>
                        <a:ext cx="4912122" cy="44197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2495"/>
                                        </p:tgtEl>
                                        <p:attrNameLst>
                                          <p:attrName>style.visibility</p:attrName>
                                        </p:attrNameLst>
                                      </p:cBhvr>
                                      <p:to>
                                        <p:strVal val="visible"/>
                                      </p:to>
                                    </p:set>
                                    <p:animEffect transition="in" filter="box(in)">
                                      <p:cBhvr>
                                        <p:cTn id="7" dur="500"/>
                                        <p:tgtEl>
                                          <p:spTgt spid="232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2486"/>
                                        </p:tgtEl>
                                        <p:attrNameLst>
                                          <p:attrName>style.visibility</p:attrName>
                                        </p:attrNameLst>
                                      </p:cBhvr>
                                      <p:to>
                                        <p:strVal val="visible"/>
                                      </p:to>
                                    </p:set>
                                    <p:animEffect transition="in" filter="dissolve">
                                      <p:cBhvr>
                                        <p:cTn id="12" dur="500"/>
                                        <p:tgtEl>
                                          <p:spTgt spid="232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2494"/>
                                        </p:tgtEl>
                                        <p:attrNameLst>
                                          <p:attrName>style.visibility</p:attrName>
                                        </p:attrNameLst>
                                      </p:cBhvr>
                                      <p:to>
                                        <p:strVal val="visible"/>
                                      </p:to>
                                    </p:set>
                                    <p:animEffect transition="in" filter="dissolve">
                                      <p:cBhvr>
                                        <p:cTn id="17" dur="500"/>
                                        <p:tgtEl>
                                          <p:spTgt spid="232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32499"/>
                                        </p:tgtEl>
                                        <p:attrNameLst>
                                          <p:attrName>style.visibility</p:attrName>
                                        </p:attrNameLst>
                                      </p:cBhvr>
                                      <p:to>
                                        <p:strVal val="visible"/>
                                      </p:to>
                                    </p:set>
                                    <p:animEffect transition="in" filter="box(in)">
                                      <p:cBhvr>
                                        <p:cTn id="22" dur="500"/>
                                        <p:tgtEl>
                                          <p:spTgt spid="232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32500"/>
                                        </p:tgtEl>
                                        <p:attrNameLst>
                                          <p:attrName>style.visibility</p:attrName>
                                        </p:attrNameLst>
                                      </p:cBhvr>
                                      <p:to>
                                        <p:strVal val="visible"/>
                                      </p:to>
                                    </p:set>
                                    <p:animEffect transition="in" filter="checkerboard(across)">
                                      <p:cBhvr>
                                        <p:cTn id="27" dur="500"/>
                                        <p:tgtEl>
                                          <p:spTgt spid="232500"/>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to="" calcmode="lin" valueType="num">
                                      <p:cBhvr>
                                        <p:cTn id="32" dur="1" fill="hold"/>
                                        <p:tgtEl>
                                          <p:spTgt spid="2"/>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2501"/>
                                        </p:tgtEl>
                                        <p:attrNameLst>
                                          <p:attrName>style.visibility</p:attrName>
                                        </p:attrNameLst>
                                      </p:cBhvr>
                                      <p:to>
                                        <p:strVal val="visible"/>
                                      </p:to>
                                    </p:set>
                                    <p:animEffect transition="in" filter="wipe(down)">
                                      <p:cBhvr>
                                        <p:cTn id="37" dur="500"/>
                                        <p:tgtEl>
                                          <p:spTgt spid="2325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32510"/>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2507"/>
                                        </p:tgtEl>
                                        <p:attrNameLst>
                                          <p:attrName>style.visibility</p:attrName>
                                        </p:attrNameLst>
                                      </p:cBhvr>
                                      <p:to>
                                        <p:strVal val="visible"/>
                                      </p:to>
                                    </p:set>
                                    <p:animEffect transition="in" filter="wipe(left)">
                                      <p:cBhvr>
                                        <p:cTn id="46" dur="500"/>
                                        <p:tgtEl>
                                          <p:spTgt spid="2325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2509"/>
                                        </p:tgtEl>
                                        <p:attrNameLst>
                                          <p:attrName>style.visibility</p:attrName>
                                        </p:attrNameLst>
                                      </p:cBhvr>
                                      <p:to>
                                        <p:strVal val="visible"/>
                                      </p:to>
                                    </p:set>
                                    <p:animEffect transition="in" filter="wipe(left)">
                                      <p:cBhvr>
                                        <p:cTn id="51" dur="500"/>
                                        <p:tgtEl>
                                          <p:spTgt spid="2325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32492"/>
                                        </p:tgtEl>
                                        <p:attrNameLst>
                                          <p:attrName>style.visibility</p:attrName>
                                        </p:attrNameLst>
                                      </p:cBhvr>
                                      <p:to>
                                        <p:strVal val="visible"/>
                                      </p:to>
                                    </p:set>
                                    <p:animEffect transition="in" filter="blinds(horizontal)">
                                      <p:cBhvr>
                                        <p:cTn id="56" dur="500"/>
                                        <p:tgtEl>
                                          <p:spTgt spid="2324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32511"/>
                                        </p:tgtEl>
                                        <p:attrNameLst>
                                          <p:attrName>style.visibility</p:attrName>
                                        </p:attrNameLst>
                                      </p:cBhvr>
                                      <p:to>
                                        <p:strVal val="visible"/>
                                      </p:to>
                                    </p:set>
                                    <p:animEffect transition="in" filter="wipe(down)">
                                      <p:cBhvr>
                                        <p:cTn id="61" dur="500"/>
                                        <p:tgtEl>
                                          <p:spTgt spid="23251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232517"/>
                                        </p:tgtEl>
                                        <p:attrNameLst>
                                          <p:attrName>style.visibility</p:attrName>
                                        </p:attrNameLst>
                                      </p:cBhvr>
                                      <p:to>
                                        <p:strVal val="visible"/>
                                      </p:to>
                                    </p:set>
                                    <p:animEffect transition="in" filter="wipe(down)">
                                      <p:cBhvr>
                                        <p:cTn id="66" dur="500"/>
                                        <p:tgtEl>
                                          <p:spTgt spid="23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92" grpId="0"/>
      <p:bldP spid="232501" grpId="0" animBg="1"/>
      <p:bldP spid="2325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0"/>
            <a:ext cx="8534400"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2954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3588" name="Group 4"/>
          <p:cNvGrpSpPr>
            <a:grpSpLocks/>
          </p:cNvGrpSpPr>
          <p:nvPr/>
        </p:nvGrpSpPr>
        <p:grpSpPr bwMode="auto">
          <a:xfrm>
            <a:off x="457200" y="5867400"/>
            <a:ext cx="7772400" cy="528638"/>
            <a:chOff x="288" y="3696"/>
            <a:chExt cx="4896" cy="333"/>
          </a:xfrm>
        </p:grpSpPr>
        <p:pic>
          <p:nvPicPr>
            <p:cNvPr id="6246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 y="3696"/>
              <a:ext cx="32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4" y="3696"/>
              <a:ext cx="1680"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Effect transition="in" filter="box(in)">
                                      <p:cBhvr>
                                        <p:cTn id="7" dur="500"/>
                                        <p:tgtEl>
                                          <p:spTgt spid="323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323587"/>
                                        </p:tgtEl>
                                        <p:attrNameLst>
                                          <p:attrName>style.visibility</p:attrName>
                                        </p:attrNameLst>
                                      </p:cBhvr>
                                      <p:to>
                                        <p:strVal val="visible"/>
                                      </p:to>
                                    </p:set>
                                    <p:animEffect transition="in" filter="barn(outHorizontal)">
                                      <p:cBhvr>
                                        <p:cTn id="12" dur="500"/>
                                        <p:tgtEl>
                                          <p:spTgt spid="323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23588"/>
                                        </p:tgtEl>
                                        <p:attrNameLst>
                                          <p:attrName>style.visibility</p:attrName>
                                        </p:attrNameLst>
                                      </p:cBhvr>
                                      <p:to>
                                        <p:strVal val="visible"/>
                                      </p:to>
                                    </p:set>
                                    <p:animEffect transition="in" filter="barn(inHorizontal)">
                                      <p:cBhvr>
                                        <p:cTn id="17" dur="500"/>
                                        <p:tgtEl>
                                          <p:spTgt spid="3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50211"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50212"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349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349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5" name="Rectangle 7"/>
          <p:cNvSpPr>
            <a:spLocks noChangeArrowheads="1"/>
          </p:cNvSpPr>
          <p:nvPr/>
        </p:nvSpPr>
        <p:spPr bwMode="auto">
          <a:xfrm>
            <a:off x="0" y="766763"/>
            <a:ext cx="586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四 </a:t>
            </a:r>
            <a:r>
              <a:rPr kumimoji="1" lang="zh-CN" altLang="en-US" sz="2800" b="1">
                <a:solidFill>
                  <a:srgbClr val="CC0000"/>
                </a:solidFill>
              </a:rPr>
              <a:t>泊松括号在量子力学中的应用</a:t>
            </a:r>
          </a:p>
        </p:txBody>
      </p:sp>
      <p:sp>
        <p:nvSpPr>
          <p:cNvPr id="350216" name="Rectangle 8"/>
          <p:cNvSpPr>
            <a:spLocks noChangeArrowheads="1"/>
          </p:cNvSpPr>
          <p:nvPr/>
        </p:nvSpPr>
        <p:spPr bwMode="auto">
          <a:xfrm>
            <a:off x="0" y="1412875"/>
            <a:ext cx="8856663"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量子力学中：</a:t>
            </a:r>
            <a:r>
              <a:rPr lang="zh-CN" altLang="en-US" sz="2400" b="1">
                <a:latin typeface="Arial" pitchFamily="34" charset="0"/>
                <a:ea typeface="幼圆" pitchFamily="49" charset="-122"/>
              </a:rPr>
              <a:t>力学量用算符或矩阵表示</a:t>
            </a:r>
            <a:r>
              <a:rPr lang="zh-CN" altLang="en-US" sz="2400" b="1">
                <a:solidFill>
                  <a:srgbClr val="0000FF"/>
                </a:solidFill>
                <a:latin typeface="Arial" pitchFamily="34" charset="0"/>
                <a:ea typeface="幼圆" pitchFamily="49" charset="-122"/>
              </a:rPr>
              <a:t>，</a:t>
            </a:r>
            <a:r>
              <a:rPr lang="zh-CN" altLang="en-US" sz="2400" b="1">
                <a:latin typeface="Arial" pitchFamily="34" charset="0"/>
                <a:ea typeface="幼圆" pitchFamily="49" charset="-122"/>
              </a:rPr>
              <a:t>测量值是算符的本征值</a:t>
            </a:r>
            <a:r>
              <a:rPr lang="en-US" altLang="zh-CN" sz="2400" b="1">
                <a:latin typeface="Arial" pitchFamily="34" charset="0"/>
                <a:ea typeface="幼圆" pitchFamily="49" charset="-122"/>
              </a:rPr>
              <a:t>.</a:t>
            </a:r>
            <a:endParaRPr lang="en-US" altLang="zh-CN">
              <a:latin typeface="Arial" pitchFamily="34" charset="0"/>
            </a:endParaRPr>
          </a:p>
        </p:txBody>
      </p:sp>
      <p:grpSp>
        <p:nvGrpSpPr>
          <p:cNvPr id="350217" name="Group 9"/>
          <p:cNvGrpSpPr>
            <a:grpSpLocks/>
          </p:cNvGrpSpPr>
          <p:nvPr/>
        </p:nvGrpSpPr>
        <p:grpSpPr bwMode="auto">
          <a:xfrm>
            <a:off x="47625" y="2205038"/>
            <a:ext cx="9096375" cy="1844675"/>
            <a:chOff x="68" y="3158"/>
            <a:chExt cx="5730" cy="1162"/>
          </a:xfrm>
        </p:grpSpPr>
        <p:sp>
          <p:nvSpPr>
            <p:cNvPr id="63499" name="Rectangle 10"/>
            <p:cNvSpPr>
              <a:spLocks noChangeArrowheads="1"/>
            </p:cNvSpPr>
            <p:nvPr/>
          </p:nvSpPr>
          <p:spPr bwMode="auto">
            <a:xfrm>
              <a:off x="73" y="3158"/>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Arial" pitchFamily="34" charset="0"/>
                  <a:ea typeface="幼圆" pitchFamily="49" charset="-122"/>
                </a:rPr>
                <a:t>两个力学量 </a:t>
              </a:r>
              <a:endParaRPr lang="zh-CN" altLang="en-US">
                <a:latin typeface="Arial" pitchFamily="34" charset="0"/>
              </a:endParaRPr>
            </a:p>
          </p:txBody>
        </p:sp>
        <p:graphicFrame>
          <p:nvGraphicFramePr>
            <p:cNvPr id="63500" name="Object 11"/>
            <p:cNvGraphicFramePr>
              <a:graphicFrameLocks noChangeAspect="1"/>
            </p:cNvGraphicFramePr>
            <p:nvPr/>
          </p:nvGraphicFramePr>
          <p:xfrm>
            <a:off x="1058" y="3230"/>
            <a:ext cx="424" cy="245"/>
          </p:xfrm>
          <a:graphic>
            <a:graphicData uri="http://schemas.openxmlformats.org/presentationml/2006/ole">
              <mc:AlternateContent xmlns:mc="http://schemas.openxmlformats.org/markup-compatibility/2006">
                <mc:Choice xmlns:v="urn:schemas-microsoft-com:vml" Requires="v">
                  <p:oleObj spid="_x0000_s63527" name="公式" r:id="rId4" imgW="338141" imgH="200222" progId="Equation.3">
                    <p:embed/>
                  </p:oleObj>
                </mc:Choice>
                <mc:Fallback>
                  <p:oleObj name="公式" r:id="rId4" imgW="338141" imgH="200222"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 y="3230"/>
                          <a:ext cx="42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1" name="Rectangle 12"/>
            <p:cNvSpPr>
              <a:spLocks noChangeArrowheads="1"/>
            </p:cNvSpPr>
            <p:nvPr/>
          </p:nvSpPr>
          <p:spPr bwMode="auto">
            <a:xfrm>
              <a:off x="1383" y="3158"/>
              <a:ext cx="4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是否同有确定值（测量值），就是看量子泊松括号 </a:t>
              </a:r>
              <a:endParaRPr lang="zh-CN" altLang="en-US">
                <a:latin typeface="Arial" pitchFamily="34" charset="0"/>
              </a:endParaRPr>
            </a:p>
          </p:txBody>
        </p:sp>
        <p:graphicFrame>
          <p:nvGraphicFramePr>
            <p:cNvPr id="63502" name="Object 13"/>
            <p:cNvGraphicFramePr>
              <a:graphicFrameLocks noChangeAspect="1"/>
            </p:cNvGraphicFramePr>
            <p:nvPr/>
          </p:nvGraphicFramePr>
          <p:xfrm>
            <a:off x="68" y="3521"/>
            <a:ext cx="1300" cy="596"/>
          </p:xfrm>
          <a:graphic>
            <a:graphicData uri="http://schemas.openxmlformats.org/presentationml/2006/ole">
              <mc:AlternateContent xmlns:mc="http://schemas.openxmlformats.org/markup-compatibility/2006">
                <mc:Choice xmlns:v="urn:schemas-microsoft-com:vml" Requires="v">
                  <p:oleObj spid="_x0000_s63528" name="公式" r:id="rId6" imgW="871590" imgH="400050" progId="Equation.3">
                    <p:embed/>
                  </p:oleObj>
                </mc:Choice>
                <mc:Fallback>
                  <p:oleObj name="公式" r:id="rId6" imgW="871590" imgH="40005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 y="3521"/>
                          <a:ext cx="130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3" name="Rectangle 14"/>
            <p:cNvSpPr>
              <a:spLocks noChangeArrowheads="1"/>
            </p:cNvSpPr>
            <p:nvPr/>
          </p:nvSpPr>
          <p:spPr bwMode="auto">
            <a:xfrm>
              <a:off x="1383" y="3657"/>
              <a:ext cx="2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是否为零，如果为零，则 </a:t>
              </a:r>
              <a:endParaRPr lang="zh-CN" altLang="en-US">
                <a:latin typeface="Arial" pitchFamily="34" charset="0"/>
              </a:endParaRPr>
            </a:p>
          </p:txBody>
        </p:sp>
        <p:graphicFrame>
          <p:nvGraphicFramePr>
            <p:cNvPr id="63504" name="Object 15"/>
            <p:cNvGraphicFramePr>
              <a:graphicFrameLocks noChangeAspect="1"/>
            </p:cNvGraphicFramePr>
            <p:nvPr/>
          </p:nvGraphicFramePr>
          <p:xfrm>
            <a:off x="3505" y="3680"/>
            <a:ext cx="509" cy="294"/>
          </p:xfrm>
          <a:graphic>
            <a:graphicData uri="http://schemas.openxmlformats.org/presentationml/2006/ole">
              <mc:AlternateContent xmlns:mc="http://schemas.openxmlformats.org/markup-compatibility/2006">
                <mc:Choice xmlns:v="urn:schemas-microsoft-com:vml" Requires="v">
                  <p:oleObj spid="_x0000_s63529" name="公式" r:id="rId8" imgW="338141" imgH="200222" progId="Equation.3">
                    <p:embed/>
                  </p:oleObj>
                </mc:Choice>
                <mc:Fallback>
                  <p:oleObj name="公式" r:id="rId8" imgW="338141" imgH="200222"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 y="3680"/>
                          <a:ext cx="50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5" name="Rectangle 16"/>
            <p:cNvSpPr>
              <a:spLocks noChangeArrowheads="1"/>
            </p:cNvSpPr>
            <p:nvPr/>
          </p:nvSpPr>
          <p:spPr bwMode="auto">
            <a:xfrm>
              <a:off x="3878" y="3641"/>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相互对易，有共同的</a:t>
              </a:r>
              <a:endParaRPr lang="zh-CN" altLang="en-US">
                <a:latin typeface="Arial" pitchFamily="34" charset="0"/>
              </a:endParaRPr>
            </a:p>
          </p:txBody>
        </p:sp>
        <p:sp>
          <p:nvSpPr>
            <p:cNvPr id="63506" name="Rectangle 17"/>
            <p:cNvSpPr>
              <a:spLocks noChangeArrowheads="1"/>
            </p:cNvSpPr>
            <p:nvPr/>
          </p:nvSpPr>
          <p:spPr bwMode="auto">
            <a:xfrm>
              <a:off x="1383" y="4032"/>
              <a:ext cx="2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Arial" pitchFamily="34" charset="0"/>
                  <a:ea typeface="幼圆" pitchFamily="49" charset="-122"/>
                </a:rPr>
                <a:t>本征函数， 可同时确定</a:t>
              </a:r>
              <a:r>
                <a:rPr lang="en-US" altLang="zh-CN" sz="2400" b="1">
                  <a:solidFill>
                    <a:srgbClr val="0000FF"/>
                  </a:solidFill>
                  <a:latin typeface="Arial" pitchFamily="34" charset="0"/>
                  <a:ea typeface="幼圆" pitchFamily="49" charset="-122"/>
                </a:rPr>
                <a:t>. </a:t>
              </a:r>
              <a:endParaRPr lang="en-US" altLang="zh-CN">
                <a:latin typeface="Arial" pitchFamily="34" charset="0"/>
              </a:endParaRPr>
            </a:p>
          </p:txBody>
        </p:sp>
      </p:grpSp>
      <p:graphicFrame>
        <p:nvGraphicFramePr>
          <p:cNvPr id="350226" name="Object 18"/>
          <p:cNvGraphicFramePr>
            <a:graphicFrameLocks noChangeAspect="1"/>
          </p:cNvGraphicFramePr>
          <p:nvPr/>
        </p:nvGraphicFramePr>
        <p:xfrm>
          <a:off x="611188" y="4076700"/>
          <a:ext cx="5999162" cy="1998663"/>
        </p:xfrm>
        <a:graphic>
          <a:graphicData uri="http://schemas.openxmlformats.org/presentationml/2006/ole">
            <mc:AlternateContent xmlns:mc="http://schemas.openxmlformats.org/markup-compatibility/2006">
              <mc:Choice xmlns:v="urn:schemas-microsoft-com:vml" Requires="v">
                <p:oleObj spid="_x0000_s63530" name="公式" r:id="rId10" imgW="1397000" imgH="711200" progId="Equation.3">
                  <p:embed/>
                </p:oleObj>
              </mc:Choice>
              <mc:Fallback>
                <p:oleObj name="公式" r:id="rId10" imgW="1397000" imgH="7112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4076700"/>
                        <a:ext cx="5999162"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0215"/>
                                        </p:tgtEl>
                                        <p:attrNameLst>
                                          <p:attrName>style.visibility</p:attrName>
                                        </p:attrNameLst>
                                      </p:cBhvr>
                                      <p:to>
                                        <p:strVal val="visible"/>
                                      </p:to>
                                    </p:set>
                                    <p:animEffect transition="in" filter="checkerboard(across)">
                                      <p:cBhvr>
                                        <p:cTn id="7" dur="500"/>
                                        <p:tgtEl>
                                          <p:spTgt spid="350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0216"/>
                                        </p:tgtEl>
                                        <p:attrNameLst>
                                          <p:attrName>style.visibility</p:attrName>
                                        </p:attrNameLst>
                                      </p:cBhvr>
                                      <p:to>
                                        <p:strVal val="visible"/>
                                      </p:to>
                                    </p:set>
                                    <p:animEffect transition="in" filter="checkerboard(across)">
                                      <p:cBhvr>
                                        <p:cTn id="12" dur="500"/>
                                        <p:tgtEl>
                                          <p:spTgt spid="350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0217"/>
                                        </p:tgtEl>
                                        <p:attrNameLst>
                                          <p:attrName>style.visibility</p:attrName>
                                        </p:attrNameLst>
                                      </p:cBhvr>
                                      <p:to>
                                        <p:strVal val="visible"/>
                                      </p:to>
                                    </p:set>
                                    <p:animEffect transition="in" filter="blinds(horizontal)">
                                      <p:cBhvr>
                                        <p:cTn id="17" dur="500"/>
                                        <p:tgtEl>
                                          <p:spTgt spid="3502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0226"/>
                                        </p:tgtEl>
                                        <p:attrNameLst>
                                          <p:attrName>style.visibility</p:attrName>
                                        </p:attrNameLst>
                                      </p:cBhvr>
                                      <p:to>
                                        <p:strVal val="visible"/>
                                      </p:to>
                                    </p:set>
                                    <p:animEffect transition="in" filter="blinds(horizontal)">
                                      <p:cBhvr>
                                        <p:cTn id="22" dur="500"/>
                                        <p:tgtEl>
                                          <p:spTgt spid="350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5" grpId="0"/>
      <p:bldP spid="3502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643438" y="12223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§5.6</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泊松括号和泊松定理</a:t>
            </a:r>
          </a:p>
        </p:txBody>
      </p:sp>
      <p:sp>
        <p:nvSpPr>
          <p:cNvPr id="359427" name="Oval 3"/>
          <p:cNvSpPr>
            <a:spLocks noChangeArrowheads="1"/>
          </p:cNvSpPr>
          <p:nvPr/>
        </p:nvSpPr>
        <p:spPr bwMode="auto">
          <a:xfrm>
            <a:off x="4787900" y="573088"/>
            <a:ext cx="4248150" cy="73025"/>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59428"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51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451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43" name="Rectangle 19"/>
          <p:cNvSpPr>
            <a:spLocks noChangeArrowheads="1"/>
          </p:cNvSpPr>
          <p:nvPr/>
        </p:nvSpPr>
        <p:spPr bwMode="auto">
          <a:xfrm>
            <a:off x="250825" y="741363"/>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solidFill>
                  <a:srgbClr val="FF0000"/>
                </a:solidFill>
                <a:latin typeface="华文中宋" pitchFamily="2" charset="-122"/>
                <a:ea typeface="华文中宋" pitchFamily="2" charset="-122"/>
              </a:rPr>
              <a:t>说明： </a:t>
            </a:r>
            <a:endParaRPr lang="zh-CN" altLang="en-US">
              <a:latin typeface="Arial" pitchFamily="34" charset="0"/>
            </a:endParaRPr>
          </a:p>
        </p:txBody>
      </p:sp>
      <p:grpSp>
        <p:nvGrpSpPr>
          <p:cNvPr id="359444" name="Group 20"/>
          <p:cNvGrpSpPr>
            <a:grpSpLocks/>
          </p:cNvGrpSpPr>
          <p:nvPr/>
        </p:nvGrpSpPr>
        <p:grpSpPr bwMode="auto">
          <a:xfrm>
            <a:off x="323850" y="1330325"/>
            <a:ext cx="4103688" cy="708025"/>
            <a:chOff x="204" y="535"/>
            <a:chExt cx="2585" cy="446"/>
          </a:xfrm>
        </p:grpSpPr>
        <p:sp>
          <p:nvSpPr>
            <p:cNvPr id="64552" name="Rectangle 21"/>
            <p:cNvSpPr>
              <a:spLocks noChangeArrowheads="1"/>
            </p:cNvSpPr>
            <p:nvPr/>
          </p:nvSpPr>
          <p:spPr bwMode="auto">
            <a:xfrm>
              <a:off x="204" y="617"/>
              <a:ext cx="7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FF"/>
                  </a:solidFill>
                  <a:latin typeface="Arial" pitchFamily="34" charset="0"/>
                  <a:ea typeface="幼圆" pitchFamily="49" charset="-122"/>
                </a:rPr>
                <a:t>测量值 </a:t>
              </a:r>
              <a:endParaRPr lang="zh-CN" altLang="en-US">
                <a:latin typeface="Arial" pitchFamily="34" charset="0"/>
              </a:endParaRPr>
            </a:p>
          </p:txBody>
        </p:sp>
        <p:graphicFrame>
          <p:nvGraphicFramePr>
            <p:cNvPr id="64553" name="Object 22"/>
            <p:cNvGraphicFramePr>
              <a:graphicFrameLocks noChangeAspect="1"/>
            </p:cNvGraphicFramePr>
            <p:nvPr/>
          </p:nvGraphicFramePr>
          <p:xfrm>
            <a:off x="840" y="535"/>
            <a:ext cx="725" cy="446"/>
          </p:xfrm>
          <a:graphic>
            <a:graphicData uri="http://schemas.openxmlformats.org/presentationml/2006/ole">
              <mc:AlternateContent xmlns:mc="http://schemas.openxmlformats.org/markup-compatibility/2006">
                <mc:Choice xmlns:v="urn:schemas-microsoft-com:vml" Requires="v">
                  <p:oleObj spid="_x0000_s64625" name="公式" r:id="rId4" imgW="361814" imgH="223870" progId="Equation.3">
                    <p:embed/>
                  </p:oleObj>
                </mc:Choice>
                <mc:Fallback>
                  <p:oleObj name="公式" r:id="rId4" imgW="361814" imgH="22387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 y="535"/>
                          <a:ext cx="72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54" name="Rectangle 23"/>
            <p:cNvSpPr>
              <a:spLocks noChangeArrowheads="1"/>
            </p:cNvSpPr>
            <p:nvPr/>
          </p:nvSpPr>
          <p:spPr bwMode="auto">
            <a:xfrm>
              <a:off x="1462" y="647"/>
              <a:ext cx="1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不能同时确定 </a:t>
              </a:r>
              <a:endParaRPr lang="zh-CN" altLang="en-US">
                <a:latin typeface="Arial" pitchFamily="34" charset="0"/>
              </a:endParaRPr>
            </a:p>
          </p:txBody>
        </p:sp>
      </p:grpSp>
      <p:grpSp>
        <p:nvGrpSpPr>
          <p:cNvPr id="359448" name="Group 24"/>
          <p:cNvGrpSpPr>
            <a:grpSpLocks/>
          </p:cNvGrpSpPr>
          <p:nvPr/>
        </p:nvGrpSpPr>
        <p:grpSpPr bwMode="auto">
          <a:xfrm>
            <a:off x="4427538" y="1317625"/>
            <a:ext cx="3902075" cy="895350"/>
            <a:chOff x="2517" y="482"/>
            <a:chExt cx="2458" cy="564"/>
          </a:xfrm>
        </p:grpSpPr>
        <p:graphicFrame>
          <p:nvGraphicFramePr>
            <p:cNvPr id="64549" name="Object 25"/>
            <p:cNvGraphicFramePr>
              <a:graphicFrameLocks noChangeAspect="1"/>
            </p:cNvGraphicFramePr>
            <p:nvPr/>
          </p:nvGraphicFramePr>
          <p:xfrm>
            <a:off x="2517" y="663"/>
            <a:ext cx="339" cy="233"/>
          </p:xfrm>
          <a:graphic>
            <a:graphicData uri="http://schemas.openxmlformats.org/presentationml/2006/ole">
              <mc:AlternateContent xmlns:mc="http://schemas.openxmlformats.org/markup-compatibility/2006">
                <mc:Choice xmlns:v="urn:schemas-microsoft-com:vml" Requires="v">
                  <p:oleObj spid="_x0000_s64626" name="公式" r:id="rId6" imgW="200043" imgH="133219" progId="Equation.3">
                    <p:embed/>
                  </p:oleObj>
                </mc:Choice>
                <mc:Fallback>
                  <p:oleObj name="公式" r:id="rId6" imgW="200043" imgH="133219"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7" y="663"/>
                          <a:ext cx="3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50" name="Rectangle 26"/>
            <p:cNvSpPr>
              <a:spLocks noChangeArrowheads="1"/>
            </p:cNvSpPr>
            <p:nvPr/>
          </p:nvSpPr>
          <p:spPr bwMode="auto">
            <a:xfrm>
              <a:off x="2784" y="618"/>
              <a:ext cx="13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FF"/>
                  </a:solidFill>
                  <a:latin typeface="Arial" pitchFamily="34" charset="0"/>
                  <a:ea typeface="幼圆" pitchFamily="49" charset="-122"/>
                </a:rPr>
                <a:t>测不准关系： </a:t>
              </a:r>
              <a:endParaRPr lang="zh-CN" altLang="en-US">
                <a:latin typeface="Arial" pitchFamily="34" charset="0"/>
              </a:endParaRPr>
            </a:p>
          </p:txBody>
        </p:sp>
        <p:graphicFrame>
          <p:nvGraphicFramePr>
            <p:cNvPr id="64551" name="Object 27"/>
            <p:cNvGraphicFramePr>
              <a:graphicFrameLocks noChangeAspect="1"/>
            </p:cNvGraphicFramePr>
            <p:nvPr/>
          </p:nvGraphicFramePr>
          <p:xfrm>
            <a:off x="3923" y="482"/>
            <a:ext cx="1052" cy="564"/>
          </p:xfrm>
          <a:graphic>
            <a:graphicData uri="http://schemas.openxmlformats.org/presentationml/2006/ole">
              <mc:AlternateContent xmlns:mc="http://schemas.openxmlformats.org/markup-compatibility/2006">
                <mc:Choice xmlns:v="urn:schemas-microsoft-com:vml" Requires="v">
                  <p:oleObj spid="_x0000_s64627" name="公式" r:id="rId8" imgW="742962" imgH="400050" progId="Equation.3">
                    <p:embed/>
                  </p:oleObj>
                </mc:Choice>
                <mc:Fallback>
                  <p:oleObj name="公式" r:id="rId8" imgW="742962" imgH="40005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 y="482"/>
                          <a:ext cx="1052" cy="5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59452" name="Group 28"/>
          <p:cNvGrpSpPr>
            <a:grpSpLocks/>
          </p:cNvGrpSpPr>
          <p:nvPr/>
        </p:nvGrpSpPr>
        <p:grpSpPr bwMode="auto">
          <a:xfrm>
            <a:off x="2411413" y="2038350"/>
            <a:ext cx="4176712" cy="647700"/>
            <a:chOff x="1519" y="981"/>
            <a:chExt cx="2631" cy="408"/>
          </a:xfrm>
        </p:grpSpPr>
        <p:graphicFrame>
          <p:nvGraphicFramePr>
            <p:cNvPr id="64547" name="Object 29"/>
            <p:cNvGraphicFramePr>
              <a:graphicFrameLocks noChangeAspect="1"/>
            </p:cNvGraphicFramePr>
            <p:nvPr/>
          </p:nvGraphicFramePr>
          <p:xfrm>
            <a:off x="1519" y="981"/>
            <a:ext cx="1542" cy="408"/>
          </p:xfrm>
          <a:graphic>
            <a:graphicData uri="http://schemas.openxmlformats.org/presentationml/2006/ole">
              <mc:AlternateContent xmlns:mc="http://schemas.openxmlformats.org/markup-compatibility/2006">
                <mc:Choice xmlns:v="urn:schemas-microsoft-com:vml" Requires="v">
                  <p:oleObj spid="_x0000_s64628" name="公式" r:id="rId10" imgW="781235" imgH="238059" progId="Equation.3">
                    <p:embed/>
                  </p:oleObj>
                </mc:Choice>
                <mc:Fallback>
                  <p:oleObj name="公式" r:id="rId10" imgW="781235" imgH="238059"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9" y="981"/>
                          <a:ext cx="154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48" name="Rectangle 30"/>
            <p:cNvSpPr>
              <a:spLocks noChangeArrowheads="1"/>
            </p:cNvSpPr>
            <p:nvPr/>
          </p:nvSpPr>
          <p:spPr bwMode="auto">
            <a:xfrm>
              <a:off x="3016" y="1056"/>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同是如此） </a:t>
              </a:r>
              <a:endParaRPr lang="zh-CN" altLang="en-US">
                <a:latin typeface="Arial" pitchFamily="34" charset="0"/>
              </a:endParaRPr>
            </a:p>
          </p:txBody>
        </p:sp>
      </p:grpSp>
      <p:graphicFrame>
        <p:nvGraphicFramePr>
          <p:cNvPr id="359455" name="Object 31"/>
          <p:cNvGraphicFramePr>
            <a:graphicFrameLocks noChangeAspect="1"/>
          </p:cNvGraphicFramePr>
          <p:nvPr/>
        </p:nvGraphicFramePr>
        <p:xfrm>
          <a:off x="1258888" y="2686050"/>
          <a:ext cx="3313112" cy="652463"/>
        </p:xfrm>
        <a:graphic>
          <a:graphicData uri="http://schemas.openxmlformats.org/presentationml/2006/ole">
            <mc:AlternateContent xmlns:mc="http://schemas.openxmlformats.org/markup-compatibility/2006">
              <mc:Choice xmlns:v="urn:schemas-microsoft-com:vml" Requires="v">
                <p:oleObj spid="_x0000_s64629" name="公式" r:id="rId12" imgW="1176193" imgH="238059" progId="Equation.3">
                  <p:embed/>
                </p:oleObj>
              </mc:Choice>
              <mc:Fallback>
                <p:oleObj name="公式" r:id="rId12" imgW="1176193" imgH="238059"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8888" y="2686050"/>
                        <a:ext cx="331311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9456" name="Rectangle 32"/>
          <p:cNvSpPr>
            <a:spLocks noChangeArrowheads="1"/>
          </p:cNvSpPr>
          <p:nvPr/>
        </p:nvSpPr>
        <p:spPr bwMode="auto">
          <a:xfrm>
            <a:off x="4059238" y="340518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latin typeface="Arial" pitchFamily="34" charset="0"/>
                <a:ea typeface="幼圆" pitchFamily="49" charset="-122"/>
              </a:rPr>
              <a:t>可同时确定。</a:t>
            </a:r>
            <a:endParaRPr lang="zh-CN" altLang="en-US">
              <a:latin typeface="Arial" pitchFamily="34" charset="0"/>
            </a:endParaRPr>
          </a:p>
        </p:txBody>
      </p:sp>
      <p:grpSp>
        <p:nvGrpSpPr>
          <p:cNvPr id="359457" name="Group 33"/>
          <p:cNvGrpSpPr>
            <a:grpSpLocks/>
          </p:cNvGrpSpPr>
          <p:nvPr/>
        </p:nvGrpSpPr>
        <p:grpSpPr bwMode="auto">
          <a:xfrm>
            <a:off x="4643438" y="2757488"/>
            <a:ext cx="1543050" cy="542925"/>
            <a:chOff x="249" y="2024"/>
            <a:chExt cx="972" cy="342"/>
          </a:xfrm>
        </p:grpSpPr>
        <p:graphicFrame>
          <p:nvGraphicFramePr>
            <p:cNvPr id="64544" name="Object 34"/>
            <p:cNvGraphicFramePr>
              <a:graphicFrameLocks noChangeAspect="1"/>
            </p:cNvGraphicFramePr>
            <p:nvPr/>
          </p:nvGraphicFramePr>
          <p:xfrm>
            <a:off x="249" y="2024"/>
            <a:ext cx="300" cy="317"/>
          </p:xfrm>
          <a:graphic>
            <a:graphicData uri="http://schemas.openxmlformats.org/presentationml/2006/ole">
              <mc:AlternateContent xmlns:mc="http://schemas.openxmlformats.org/markup-compatibility/2006">
                <mc:Choice xmlns:v="urn:schemas-microsoft-com:vml" Requires="v">
                  <p:oleObj spid="_x0000_s64630" name="公式" r:id="rId14" imgW="209513" imgH="223870" progId="Equation.3">
                    <p:embed/>
                  </p:oleObj>
                </mc:Choice>
                <mc:Fallback>
                  <p:oleObj name="公式" r:id="rId14" imgW="209513" imgH="22387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 y="2024"/>
                          <a:ext cx="30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45" name="Rectangle 35"/>
            <p:cNvSpPr>
              <a:spLocks noChangeArrowheads="1"/>
            </p:cNvSpPr>
            <p:nvPr/>
          </p:nvSpPr>
          <p:spPr bwMode="auto">
            <a:xfrm>
              <a:off x="478" y="206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与 </a:t>
              </a:r>
              <a:endParaRPr lang="zh-CN" altLang="en-US">
                <a:latin typeface="Arial" pitchFamily="34" charset="0"/>
              </a:endParaRPr>
            </a:p>
          </p:txBody>
        </p:sp>
        <p:graphicFrame>
          <p:nvGraphicFramePr>
            <p:cNvPr id="64546" name="Object 36"/>
            <p:cNvGraphicFramePr>
              <a:graphicFrameLocks noChangeAspect="1"/>
            </p:cNvGraphicFramePr>
            <p:nvPr/>
          </p:nvGraphicFramePr>
          <p:xfrm>
            <a:off x="748" y="2115"/>
            <a:ext cx="473" cy="251"/>
          </p:xfrm>
          <a:graphic>
            <a:graphicData uri="http://schemas.openxmlformats.org/presentationml/2006/ole">
              <mc:AlternateContent xmlns:mc="http://schemas.openxmlformats.org/markup-compatibility/2006">
                <mc:Choice xmlns:v="urn:schemas-microsoft-com:vml" Requires="v">
                  <p:oleObj spid="_x0000_s64631" name="公式" r:id="rId16" imgW="299868" imgH="161991" progId="Equation.3">
                    <p:embed/>
                  </p:oleObj>
                </mc:Choice>
                <mc:Fallback>
                  <p:oleObj name="公式" r:id="rId16" imgW="299868" imgH="161991" progId="Equation.3">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8" y="2115"/>
                          <a:ext cx="4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59461" name="Group 37"/>
          <p:cNvGrpSpPr>
            <a:grpSpLocks/>
          </p:cNvGrpSpPr>
          <p:nvPr/>
        </p:nvGrpSpPr>
        <p:grpSpPr bwMode="auto">
          <a:xfrm>
            <a:off x="6443663" y="2686050"/>
            <a:ext cx="1439862" cy="576263"/>
            <a:chOff x="1202" y="2024"/>
            <a:chExt cx="907" cy="363"/>
          </a:xfrm>
        </p:grpSpPr>
        <p:graphicFrame>
          <p:nvGraphicFramePr>
            <p:cNvPr id="64541" name="Object 38"/>
            <p:cNvGraphicFramePr>
              <a:graphicFrameLocks noChangeAspect="1"/>
            </p:cNvGraphicFramePr>
            <p:nvPr/>
          </p:nvGraphicFramePr>
          <p:xfrm>
            <a:off x="1202" y="2024"/>
            <a:ext cx="323" cy="363"/>
          </p:xfrm>
          <a:graphic>
            <a:graphicData uri="http://schemas.openxmlformats.org/presentationml/2006/ole">
              <mc:AlternateContent xmlns:mc="http://schemas.openxmlformats.org/markup-compatibility/2006">
                <mc:Choice xmlns:v="urn:schemas-microsoft-com:vml" Requires="v">
                  <p:oleObj spid="_x0000_s64632" name="公式" r:id="rId18" imgW="209513" imgH="238059" progId="Equation.3">
                    <p:embed/>
                  </p:oleObj>
                </mc:Choice>
                <mc:Fallback>
                  <p:oleObj name="公式" r:id="rId18" imgW="209513" imgH="238059" progId="Equation.3">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02" y="2024"/>
                          <a:ext cx="32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42" name="Rectangle 39"/>
            <p:cNvSpPr>
              <a:spLocks noChangeArrowheads="1"/>
            </p:cNvSpPr>
            <p:nvPr/>
          </p:nvSpPr>
          <p:spPr bwMode="auto">
            <a:xfrm>
              <a:off x="1429" y="206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与 </a:t>
              </a:r>
              <a:endParaRPr lang="zh-CN" altLang="en-US">
                <a:latin typeface="Arial" pitchFamily="34" charset="0"/>
              </a:endParaRPr>
            </a:p>
          </p:txBody>
        </p:sp>
        <p:graphicFrame>
          <p:nvGraphicFramePr>
            <p:cNvPr id="64543" name="Object 40"/>
            <p:cNvGraphicFramePr>
              <a:graphicFrameLocks noChangeAspect="1"/>
            </p:cNvGraphicFramePr>
            <p:nvPr/>
          </p:nvGraphicFramePr>
          <p:xfrm>
            <a:off x="1695" y="2160"/>
            <a:ext cx="414" cy="220"/>
          </p:xfrm>
          <a:graphic>
            <a:graphicData uri="http://schemas.openxmlformats.org/presentationml/2006/ole">
              <mc:AlternateContent xmlns:mc="http://schemas.openxmlformats.org/markup-compatibility/2006">
                <mc:Choice xmlns:v="urn:schemas-microsoft-com:vml" Requires="v">
                  <p:oleObj spid="_x0000_s64633" name="公式" r:id="rId20" imgW="299868" imgH="161991" progId="Equation.3">
                    <p:embed/>
                  </p:oleObj>
                </mc:Choice>
                <mc:Fallback>
                  <p:oleObj name="公式" r:id="rId20" imgW="299868" imgH="161991" progId="Equation.3">
                    <p:embed/>
                    <p:pic>
                      <p:nvPicPr>
                        <p:cNvPr id="0" name="Object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5" y="2160"/>
                          <a:ext cx="41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59465" name="Group 41"/>
          <p:cNvGrpSpPr>
            <a:grpSpLocks/>
          </p:cNvGrpSpPr>
          <p:nvPr/>
        </p:nvGrpSpPr>
        <p:grpSpPr bwMode="auto">
          <a:xfrm>
            <a:off x="1258888" y="3333750"/>
            <a:ext cx="1430337" cy="536575"/>
            <a:chOff x="2154" y="2070"/>
            <a:chExt cx="901" cy="338"/>
          </a:xfrm>
        </p:grpSpPr>
        <p:graphicFrame>
          <p:nvGraphicFramePr>
            <p:cNvPr id="64538" name="Object 42"/>
            <p:cNvGraphicFramePr>
              <a:graphicFrameLocks noChangeAspect="1"/>
            </p:cNvGraphicFramePr>
            <p:nvPr/>
          </p:nvGraphicFramePr>
          <p:xfrm>
            <a:off x="2154" y="2070"/>
            <a:ext cx="278" cy="317"/>
          </p:xfrm>
          <a:graphic>
            <a:graphicData uri="http://schemas.openxmlformats.org/presentationml/2006/ole">
              <mc:AlternateContent xmlns:mc="http://schemas.openxmlformats.org/markup-compatibility/2006">
                <mc:Choice xmlns:v="urn:schemas-microsoft-com:vml" Requires="v">
                  <p:oleObj spid="_x0000_s64634" name="公式" r:id="rId22" imgW="200043" imgH="223870" progId="Equation.3">
                    <p:embed/>
                  </p:oleObj>
                </mc:Choice>
                <mc:Fallback>
                  <p:oleObj name="公式" r:id="rId22" imgW="200043" imgH="223870"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54" y="2070"/>
                          <a:ext cx="27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9" name="Rectangle 43"/>
            <p:cNvSpPr>
              <a:spLocks noChangeArrowheads="1"/>
            </p:cNvSpPr>
            <p:nvPr/>
          </p:nvSpPr>
          <p:spPr bwMode="auto">
            <a:xfrm>
              <a:off x="2336" y="2115"/>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与 </a:t>
              </a:r>
              <a:endParaRPr lang="zh-CN" altLang="en-US">
                <a:latin typeface="Arial" pitchFamily="34" charset="0"/>
              </a:endParaRPr>
            </a:p>
          </p:txBody>
        </p:sp>
        <p:graphicFrame>
          <p:nvGraphicFramePr>
            <p:cNvPr id="64540" name="Object 44"/>
            <p:cNvGraphicFramePr>
              <a:graphicFrameLocks noChangeAspect="1"/>
            </p:cNvGraphicFramePr>
            <p:nvPr/>
          </p:nvGraphicFramePr>
          <p:xfrm>
            <a:off x="2608" y="2160"/>
            <a:ext cx="447" cy="248"/>
          </p:xfrm>
          <a:graphic>
            <a:graphicData uri="http://schemas.openxmlformats.org/presentationml/2006/ole">
              <mc:AlternateContent xmlns:mc="http://schemas.openxmlformats.org/markup-compatibility/2006">
                <mc:Choice xmlns:v="urn:schemas-microsoft-com:vml" Requires="v">
                  <p:oleObj spid="_x0000_s64635" name="公式" r:id="rId24" imgW="285664" imgH="161991" progId="Equation.3">
                    <p:embed/>
                  </p:oleObj>
                </mc:Choice>
                <mc:Fallback>
                  <p:oleObj name="公式" r:id="rId24" imgW="285664" imgH="161991" progId="Equation.3">
                    <p:embed/>
                    <p:pic>
                      <p:nvPicPr>
                        <p:cNvPr id="0" name="Object 4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08" y="2160"/>
                          <a:ext cx="44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59469" name="Rectangle 45"/>
          <p:cNvSpPr>
            <a:spLocks noChangeArrowheads="1"/>
          </p:cNvSpPr>
          <p:nvPr/>
        </p:nvSpPr>
        <p:spPr bwMode="auto">
          <a:xfrm>
            <a:off x="2698750" y="340518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相互对易，</a:t>
            </a:r>
            <a:endParaRPr lang="zh-CN" altLang="en-US">
              <a:latin typeface="Arial" pitchFamily="34" charset="0"/>
            </a:endParaRPr>
          </a:p>
        </p:txBody>
      </p:sp>
      <p:grpSp>
        <p:nvGrpSpPr>
          <p:cNvPr id="359470" name="Group 46"/>
          <p:cNvGrpSpPr>
            <a:grpSpLocks/>
          </p:cNvGrpSpPr>
          <p:nvPr/>
        </p:nvGrpSpPr>
        <p:grpSpPr bwMode="auto">
          <a:xfrm>
            <a:off x="395288" y="4365625"/>
            <a:ext cx="7450137" cy="792163"/>
            <a:chOff x="249" y="2659"/>
            <a:chExt cx="4693" cy="499"/>
          </a:xfrm>
        </p:grpSpPr>
        <p:graphicFrame>
          <p:nvGraphicFramePr>
            <p:cNvPr id="64535" name="Object 47"/>
            <p:cNvGraphicFramePr>
              <a:graphicFrameLocks noChangeAspect="1"/>
            </p:cNvGraphicFramePr>
            <p:nvPr/>
          </p:nvGraphicFramePr>
          <p:xfrm>
            <a:off x="249" y="2659"/>
            <a:ext cx="771" cy="431"/>
          </p:xfrm>
          <a:graphic>
            <a:graphicData uri="http://schemas.openxmlformats.org/presentationml/2006/ole">
              <mc:AlternateContent xmlns:mc="http://schemas.openxmlformats.org/markup-compatibility/2006">
                <mc:Choice xmlns:v="urn:schemas-microsoft-com:vml" Requires="v">
                  <p:oleObj spid="_x0000_s64636" name="公式" r:id="rId26" imgW="400087" imgH="238059" progId="Equation.3">
                    <p:embed/>
                  </p:oleObj>
                </mc:Choice>
                <mc:Fallback>
                  <p:oleObj name="公式" r:id="rId26" imgW="400087" imgH="238059" progId="Equation.3">
                    <p:embed/>
                    <p:pic>
                      <p:nvPicPr>
                        <p:cNvPr id="0" name="Object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9" y="2659"/>
                          <a:ext cx="771"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6" name="Rectangle 48"/>
            <p:cNvSpPr>
              <a:spLocks noChangeArrowheads="1"/>
            </p:cNvSpPr>
            <p:nvPr/>
          </p:nvSpPr>
          <p:spPr bwMode="auto">
            <a:xfrm>
              <a:off x="1156" y="2779"/>
              <a:ext cx="17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同时，有确定值： </a:t>
              </a:r>
              <a:endParaRPr lang="zh-CN" altLang="en-US">
                <a:latin typeface="Arial" pitchFamily="34" charset="0"/>
              </a:endParaRPr>
            </a:p>
          </p:txBody>
        </p:sp>
        <p:graphicFrame>
          <p:nvGraphicFramePr>
            <p:cNvPr id="64537" name="Object 49"/>
            <p:cNvGraphicFramePr>
              <a:graphicFrameLocks noChangeAspect="1"/>
            </p:cNvGraphicFramePr>
            <p:nvPr/>
          </p:nvGraphicFramePr>
          <p:xfrm>
            <a:off x="2744" y="2721"/>
            <a:ext cx="2198" cy="437"/>
          </p:xfrm>
          <a:graphic>
            <a:graphicData uri="http://schemas.openxmlformats.org/presentationml/2006/ole">
              <mc:AlternateContent xmlns:mc="http://schemas.openxmlformats.org/markup-compatibility/2006">
                <mc:Choice xmlns:v="urn:schemas-microsoft-com:vml" Requires="v">
                  <p:oleObj spid="_x0000_s64637" name="公式" r:id="rId28" imgW="1161988" imgH="238059" progId="Equation.3">
                    <p:embed/>
                  </p:oleObj>
                </mc:Choice>
                <mc:Fallback>
                  <p:oleObj name="公式" r:id="rId28" imgW="1161988" imgH="238059" progId="Equation.3">
                    <p:embed/>
                    <p:pic>
                      <p:nvPicPr>
                        <p:cNvPr id="0" name="Object 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44" y="2721"/>
                          <a:ext cx="2198"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59474" name="Text Box 50"/>
          <p:cNvSpPr txBox="1">
            <a:spLocks noChangeArrowheads="1"/>
          </p:cNvSpPr>
          <p:nvPr/>
        </p:nvSpPr>
        <p:spPr bwMode="auto">
          <a:xfrm>
            <a:off x="468313" y="2757488"/>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400" b="1">
                <a:latin typeface="Arial" pitchFamily="34" charset="0"/>
                <a:ea typeface="幼圆" pitchFamily="49" charset="-122"/>
              </a:rPr>
              <a:t>但：</a:t>
            </a:r>
            <a:endParaRPr lang="zh-CN" altLang="en-US">
              <a:latin typeface="Arial" pitchFamily="34" charset="0"/>
            </a:endParaRPr>
          </a:p>
        </p:txBody>
      </p:sp>
      <p:grpSp>
        <p:nvGrpSpPr>
          <p:cNvPr id="359475" name="Group 51"/>
          <p:cNvGrpSpPr>
            <a:grpSpLocks/>
          </p:cNvGrpSpPr>
          <p:nvPr/>
        </p:nvGrpSpPr>
        <p:grpSpPr bwMode="auto">
          <a:xfrm>
            <a:off x="481013" y="3860800"/>
            <a:ext cx="8662987" cy="701675"/>
            <a:chOff x="158" y="2205"/>
            <a:chExt cx="5457" cy="442"/>
          </a:xfrm>
        </p:grpSpPr>
        <p:sp>
          <p:nvSpPr>
            <p:cNvPr id="64532" name="Rectangle 52"/>
            <p:cNvSpPr>
              <a:spLocks noChangeArrowheads="1"/>
            </p:cNvSpPr>
            <p:nvPr/>
          </p:nvSpPr>
          <p:spPr bwMode="auto">
            <a:xfrm>
              <a:off x="158" y="2251"/>
              <a:ext cx="1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00"/>
                  </a:solidFill>
                  <a:latin typeface="Arial" pitchFamily="34" charset="0"/>
                  <a:ea typeface="幼圆" pitchFamily="49" charset="-122"/>
                </a:rPr>
                <a:t>又如：</a:t>
              </a:r>
              <a:r>
                <a:rPr lang="zh-CN" altLang="en-US" sz="2400" b="1">
                  <a:solidFill>
                    <a:srgbClr val="0000FF"/>
                  </a:solidFill>
                  <a:latin typeface="Arial" pitchFamily="34" charset="0"/>
                  <a:ea typeface="幼圆" pitchFamily="49" charset="-122"/>
                </a:rPr>
                <a:t>氢原子中 </a:t>
              </a:r>
              <a:endParaRPr lang="zh-CN" altLang="en-US">
                <a:latin typeface="Arial" pitchFamily="34" charset="0"/>
              </a:endParaRPr>
            </a:p>
          </p:txBody>
        </p:sp>
        <p:graphicFrame>
          <p:nvGraphicFramePr>
            <p:cNvPr id="64533" name="Object 53"/>
            <p:cNvGraphicFramePr>
              <a:graphicFrameLocks noChangeAspect="1"/>
            </p:cNvGraphicFramePr>
            <p:nvPr/>
          </p:nvGraphicFramePr>
          <p:xfrm>
            <a:off x="1565" y="2205"/>
            <a:ext cx="1270" cy="442"/>
          </p:xfrm>
          <a:graphic>
            <a:graphicData uri="http://schemas.openxmlformats.org/presentationml/2006/ole">
              <mc:AlternateContent xmlns:mc="http://schemas.openxmlformats.org/markup-compatibility/2006">
                <mc:Choice xmlns:v="urn:schemas-microsoft-com:vml" Requires="v">
                  <p:oleObj spid="_x0000_s64638" name="公式" r:id="rId30" imgW="590661" imgH="247519" progId="Equation.3">
                    <p:embed/>
                  </p:oleObj>
                </mc:Choice>
                <mc:Fallback>
                  <p:oleObj name="公式" r:id="rId30" imgW="590661" imgH="247519" progId="Equation.3">
                    <p:embed/>
                    <p:pic>
                      <p:nvPicPr>
                        <p:cNvPr id="0" name="Object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65" y="2205"/>
                          <a:ext cx="127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4" name="Rectangle 54"/>
            <p:cNvSpPr>
              <a:spLocks noChangeArrowheads="1"/>
            </p:cNvSpPr>
            <p:nvPr/>
          </p:nvSpPr>
          <p:spPr bwMode="auto">
            <a:xfrm>
              <a:off x="2744" y="2251"/>
              <a:ext cx="28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相互对易，故有共同的本征函数 </a:t>
              </a: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94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59444"/>
                                        </p:tgtEl>
                                        <p:attrNameLst>
                                          <p:attrName>style.visibility</p:attrName>
                                        </p:attrNameLst>
                                      </p:cBhvr>
                                      <p:to>
                                        <p:strVal val="visible"/>
                                      </p:to>
                                    </p:set>
                                    <p:animEffect transition="in" filter="blinds(horizontal)">
                                      <p:cBhvr>
                                        <p:cTn id="11" dur="500"/>
                                        <p:tgtEl>
                                          <p:spTgt spid="3594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59448"/>
                                        </p:tgtEl>
                                        <p:attrNameLst>
                                          <p:attrName>style.visibility</p:attrName>
                                        </p:attrNameLst>
                                      </p:cBhvr>
                                      <p:to>
                                        <p:strVal val="visible"/>
                                      </p:to>
                                    </p:set>
                                    <p:animEffect transition="in" filter="blinds(horizontal)">
                                      <p:cBhvr>
                                        <p:cTn id="16" dur="500"/>
                                        <p:tgtEl>
                                          <p:spTgt spid="3594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59452"/>
                                        </p:tgtEl>
                                        <p:attrNameLst>
                                          <p:attrName>style.visibility</p:attrName>
                                        </p:attrNameLst>
                                      </p:cBhvr>
                                      <p:to>
                                        <p:strVal val="visible"/>
                                      </p:to>
                                    </p:set>
                                    <p:animEffect transition="in" filter="blinds(horizontal)">
                                      <p:cBhvr>
                                        <p:cTn id="21" dur="500"/>
                                        <p:tgtEl>
                                          <p:spTgt spid="3594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59456"/>
                                        </p:tgtEl>
                                        <p:attrNameLst>
                                          <p:attrName>style.visibility</p:attrName>
                                        </p:attrNameLst>
                                      </p:cBhvr>
                                      <p:to>
                                        <p:strVal val="visible"/>
                                      </p:to>
                                    </p:set>
                                    <p:animEffect transition="in" filter="blinds(horizontal)">
                                      <p:cBhvr>
                                        <p:cTn id="26" dur="500"/>
                                        <p:tgtEl>
                                          <p:spTgt spid="359456"/>
                                        </p:tgtEl>
                                      </p:cBhvr>
                                    </p:animEffect>
                                  </p:childTnLst>
                                </p:cTn>
                              </p:par>
                              <p:par>
                                <p:cTn id="27" presetID="3" presetClass="entr" presetSubtype="10" fill="hold" nodeType="withEffect">
                                  <p:stCondLst>
                                    <p:cond delay="0"/>
                                  </p:stCondLst>
                                  <p:childTnLst>
                                    <p:set>
                                      <p:cBhvr>
                                        <p:cTn id="28" dur="1" fill="hold">
                                          <p:stCondLst>
                                            <p:cond delay="0"/>
                                          </p:stCondLst>
                                        </p:cTn>
                                        <p:tgtEl>
                                          <p:spTgt spid="359457"/>
                                        </p:tgtEl>
                                        <p:attrNameLst>
                                          <p:attrName>style.visibility</p:attrName>
                                        </p:attrNameLst>
                                      </p:cBhvr>
                                      <p:to>
                                        <p:strVal val="visible"/>
                                      </p:to>
                                    </p:set>
                                    <p:animEffect transition="in" filter="blinds(horizontal)">
                                      <p:cBhvr>
                                        <p:cTn id="29" dur="500"/>
                                        <p:tgtEl>
                                          <p:spTgt spid="35945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9469"/>
                                        </p:tgtEl>
                                        <p:attrNameLst>
                                          <p:attrName>style.visibility</p:attrName>
                                        </p:attrNameLst>
                                      </p:cBhvr>
                                      <p:to>
                                        <p:strVal val="visible"/>
                                      </p:to>
                                    </p:set>
                                    <p:animEffect transition="in" filter="blinds(horizontal)">
                                      <p:cBhvr>
                                        <p:cTn id="32" dur="500"/>
                                        <p:tgtEl>
                                          <p:spTgt spid="35946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9474"/>
                                        </p:tgtEl>
                                        <p:attrNameLst>
                                          <p:attrName>style.visibility</p:attrName>
                                        </p:attrNameLst>
                                      </p:cBhvr>
                                      <p:to>
                                        <p:strVal val="visible"/>
                                      </p:to>
                                    </p:set>
                                    <p:animEffect transition="in" filter="blinds(horizontal)">
                                      <p:cBhvr>
                                        <p:cTn id="35" dur="500"/>
                                        <p:tgtEl>
                                          <p:spTgt spid="359474"/>
                                        </p:tgtEl>
                                      </p:cBhvr>
                                    </p:animEffect>
                                  </p:childTnLst>
                                </p:cTn>
                              </p:par>
                              <p:par>
                                <p:cTn id="36" presetID="3" presetClass="entr" presetSubtype="10" fill="hold" nodeType="withEffect">
                                  <p:stCondLst>
                                    <p:cond delay="0"/>
                                  </p:stCondLst>
                                  <p:childTnLst>
                                    <p:set>
                                      <p:cBhvr>
                                        <p:cTn id="37" dur="1" fill="hold">
                                          <p:stCondLst>
                                            <p:cond delay="0"/>
                                          </p:stCondLst>
                                        </p:cTn>
                                        <p:tgtEl>
                                          <p:spTgt spid="359455"/>
                                        </p:tgtEl>
                                        <p:attrNameLst>
                                          <p:attrName>style.visibility</p:attrName>
                                        </p:attrNameLst>
                                      </p:cBhvr>
                                      <p:to>
                                        <p:strVal val="visible"/>
                                      </p:to>
                                    </p:set>
                                    <p:animEffect transition="in" filter="blinds(horizontal)">
                                      <p:cBhvr>
                                        <p:cTn id="38" dur="500"/>
                                        <p:tgtEl>
                                          <p:spTgt spid="359455"/>
                                        </p:tgtEl>
                                      </p:cBhvr>
                                    </p:animEffect>
                                  </p:childTnLst>
                                </p:cTn>
                              </p:par>
                              <p:par>
                                <p:cTn id="39" presetID="3" presetClass="entr" presetSubtype="10" fill="hold" nodeType="withEffect">
                                  <p:stCondLst>
                                    <p:cond delay="0"/>
                                  </p:stCondLst>
                                  <p:childTnLst>
                                    <p:set>
                                      <p:cBhvr>
                                        <p:cTn id="40" dur="1" fill="hold">
                                          <p:stCondLst>
                                            <p:cond delay="0"/>
                                          </p:stCondLst>
                                        </p:cTn>
                                        <p:tgtEl>
                                          <p:spTgt spid="359465"/>
                                        </p:tgtEl>
                                        <p:attrNameLst>
                                          <p:attrName>style.visibility</p:attrName>
                                        </p:attrNameLst>
                                      </p:cBhvr>
                                      <p:to>
                                        <p:strVal val="visible"/>
                                      </p:to>
                                    </p:set>
                                    <p:animEffect transition="in" filter="blinds(horizontal)">
                                      <p:cBhvr>
                                        <p:cTn id="41" dur="500"/>
                                        <p:tgtEl>
                                          <p:spTgt spid="359465"/>
                                        </p:tgtEl>
                                      </p:cBhvr>
                                    </p:animEffect>
                                  </p:childTnLst>
                                </p:cTn>
                              </p:par>
                              <p:par>
                                <p:cTn id="42" presetID="3" presetClass="entr" presetSubtype="10" fill="hold" nodeType="withEffect">
                                  <p:stCondLst>
                                    <p:cond delay="0"/>
                                  </p:stCondLst>
                                  <p:childTnLst>
                                    <p:set>
                                      <p:cBhvr>
                                        <p:cTn id="43" dur="1" fill="hold">
                                          <p:stCondLst>
                                            <p:cond delay="0"/>
                                          </p:stCondLst>
                                        </p:cTn>
                                        <p:tgtEl>
                                          <p:spTgt spid="359461"/>
                                        </p:tgtEl>
                                        <p:attrNameLst>
                                          <p:attrName>style.visibility</p:attrName>
                                        </p:attrNameLst>
                                      </p:cBhvr>
                                      <p:to>
                                        <p:strVal val="visible"/>
                                      </p:to>
                                    </p:set>
                                    <p:animEffect transition="in" filter="blinds(horizontal)">
                                      <p:cBhvr>
                                        <p:cTn id="44" dur="500"/>
                                        <p:tgtEl>
                                          <p:spTgt spid="35946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359475"/>
                                        </p:tgtEl>
                                        <p:attrNameLst>
                                          <p:attrName>style.visibility</p:attrName>
                                        </p:attrNameLst>
                                      </p:cBhvr>
                                      <p:to>
                                        <p:strVal val="visible"/>
                                      </p:to>
                                    </p:set>
                                    <p:animEffect transition="in" filter="blinds(horizontal)">
                                      <p:cBhvr>
                                        <p:cTn id="49" dur="500"/>
                                        <p:tgtEl>
                                          <p:spTgt spid="35947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59470"/>
                                        </p:tgtEl>
                                        <p:attrNameLst>
                                          <p:attrName>style.visibility</p:attrName>
                                        </p:attrNameLst>
                                      </p:cBhvr>
                                      <p:to>
                                        <p:strVal val="visible"/>
                                      </p:to>
                                    </p:set>
                                    <p:animEffect transition="in" filter="blinds(horizontal)">
                                      <p:cBhvr>
                                        <p:cTn id="54" dur="500"/>
                                        <p:tgtEl>
                                          <p:spTgt spid="35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43" grpId="0" autoUpdateAnimBg="0"/>
      <p:bldP spid="359456" grpId="0"/>
      <p:bldP spid="359469" grpId="0"/>
      <p:bldP spid="35947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2987675" y="122238"/>
            <a:ext cx="3024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哈密顿原理</a:t>
            </a:r>
          </a:p>
        </p:txBody>
      </p:sp>
      <p:sp>
        <p:nvSpPr>
          <p:cNvPr id="378883" name="Oval 3"/>
          <p:cNvSpPr>
            <a:spLocks noChangeArrowheads="1"/>
          </p:cNvSpPr>
          <p:nvPr/>
        </p:nvSpPr>
        <p:spPr bwMode="auto">
          <a:xfrm>
            <a:off x="3132138" y="549275"/>
            <a:ext cx="2808287"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78884"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54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554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3" name="Rectangle 43"/>
          <p:cNvSpPr>
            <a:spLocks noChangeArrowheads="1"/>
          </p:cNvSpPr>
          <p:nvPr/>
        </p:nvSpPr>
        <p:spPr bwMode="auto">
          <a:xfrm>
            <a:off x="0" y="765175"/>
            <a:ext cx="4643438"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变分运算的几个法则</a:t>
            </a:r>
          </a:p>
          <a:p>
            <a:pPr marL="179388" lvl="1">
              <a:tabLst>
                <a:tab pos="952500" algn="l"/>
              </a:tabLst>
            </a:pPr>
            <a:r>
              <a:rPr lang="zh-CN" altLang="en-US" b="1">
                <a:solidFill>
                  <a:srgbClr val="FF3300"/>
                </a:solidFill>
              </a:rPr>
              <a:t>（</a:t>
            </a:r>
            <a:r>
              <a:rPr lang="zh-CN" altLang="en-US" b="1">
                <a:solidFill>
                  <a:srgbClr val="003399"/>
                </a:solidFill>
              </a:rPr>
              <a:t>变分法是专门研究泛函数极值问题</a:t>
            </a:r>
            <a:r>
              <a:rPr lang="zh-CN" altLang="en-US" b="1">
                <a:solidFill>
                  <a:srgbClr val="FF3300"/>
                </a:solidFill>
              </a:rPr>
              <a:t>）</a:t>
            </a:r>
          </a:p>
        </p:txBody>
      </p:sp>
      <p:sp>
        <p:nvSpPr>
          <p:cNvPr id="378924" name="Rectangle 44"/>
          <p:cNvSpPr>
            <a:spLocks noChangeArrowheads="1"/>
          </p:cNvSpPr>
          <p:nvPr/>
        </p:nvSpPr>
        <p:spPr bwMode="auto">
          <a:xfrm>
            <a:off x="179388" y="1484313"/>
            <a:ext cx="50339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0000FF"/>
                </a:solidFill>
                <a:latin typeface="Arial" pitchFamily="34" charset="0"/>
                <a:ea typeface="华文中宋" pitchFamily="2" charset="-122"/>
              </a:rPr>
              <a:t>（</a:t>
            </a:r>
            <a:r>
              <a:rPr lang="en-US" altLang="zh-CN" sz="2400" b="1">
                <a:solidFill>
                  <a:srgbClr val="0000FF"/>
                </a:solidFill>
                <a:latin typeface="Arial" pitchFamily="34" charset="0"/>
                <a:ea typeface="华文中宋" pitchFamily="2" charset="-122"/>
              </a:rPr>
              <a:t>1</a:t>
            </a:r>
            <a:r>
              <a:rPr lang="zh-CN" altLang="en-US" sz="2400" b="1">
                <a:solidFill>
                  <a:srgbClr val="0000FF"/>
                </a:solidFill>
                <a:latin typeface="Arial" pitchFamily="34" charset="0"/>
                <a:ea typeface="华文中宋" pitchFamily="2" charset="-122"/>
              </a:rPr>
              <a:t>）</a:t>
            </a:r>
            <a:r>
              <a:rPr lang="zh-CN" altLang="en-US" sz="2400" b="1">
                <a:solidFill>
                  <a:srgbClr val="FF33CC"/>
                </a:solidFill>
                <a:latin typeface="Arial" pitchFamily="34" charset="0"/>
                <a:ea typeface="华文中宋" pitchFamily="2" charset="-122"/>
              </a:rPr>
              <a:t>泛函：</a:t>
            </a:r>
            <a:r>
              <a:rPr lang="zh-CN" altLang="en-US" sz="2400" b="1">
                <a:solidFill>
                  <a:srgbClr val="0000FF"/>
                </a:solidFill>
                <a:latin typeface="Arial" pitchFamily="34" charset="0"/>
                <a:ea typeface="华文中宋" pitchFamily="2" charset="-122"/>
              </a:rPr>
              <a:t>以函数为自变量的函数</a:t>
            </a:r>
            <a:r>
              <a:rPr lang="en-US" altLang="zh-CN" sz="2400" b="1">
                <a:solidFill>
                  <a:srgbClr val="0000FF"/>
                </a:solidFill>
                <a:latin typeface="Arial" pitchFamily="34" charset="0"/>
                <a:ea typeface="华文中宋" pitchFamily="2" charset="-122"/>
              </a:rPr>
              <a:t>.</a:t>
            </a:r>
            <a:endParaRPr lang="en-US" altLang="zh-CN">
              <a:latin typeface="Arial" pitchFamily="34" charset="0"/>
            </a:endParaRPr>
          </a:p>
        </p:txBody>
      </p:sp>
      <p:graphicFrame>
        <p:nvGraphicFramePr>
          <p:cNvPr id="378925" name="Object 45"/>
          <p:cNvGraphicFramePr>
            <a:graphicFrameLocks noChangeAspect="1"/>
          </p:cNvGraphicFramePr>
          <p:nvPr/>
        </p:nvGraphicFramePr>
        <p:xfrm>
          <a:off x="3419475" y="1989138"/>
          <a:ext cx="1474788" cy="711200"/>
        </p:xfrm>
        <a:graphic>
          <a:graphicData uri="http://schemas.openxmlformats.org/presentationml/2006/ole">
            <mc:AlternateContent xmlns:mc="http://schemas.openxmlformats.org/markup-compatibility/2006">
              <mc:Choice xmlns:v="urn:schemas-microsoft-com:vml" Requires="v">
                <p:oleObj spid="_x0000_s65648" name="Equation" r:id="rId4" imgW="528715" imgH="247519" progId="Equation.DSMT4">
                  <p:embed/>
                </p:oleObj>
              </mc:Choice>
              <mc:Fallback>
                <p:oleObj name="Equation" r:id="rId4" imgW="528715" imgH="247519" progId="Equation.DSMT4">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1989138"/>
                        <a:ext cx="147478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7" name="Rectangle 47"/>
          <p:cNvSpPr>
            <a:spLocks noChangeArrowheads="1"/>
          </p:cNvSpPr>
          <p:nvPr/>
        </p:nvSpPr>
        <p:spPr bwMode="auto">
          <a:xfrm>
            <a:off x="1042988" y="2060575"/>
            <a:ext cx="23923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FF33CC"/>
                </a:solidFill>
                <a:latin typeface="Arial" pitchFamily="34" charset="0"/>
                <a:ea typeface="华文中宋" pitchFamily="2" charset="-122"/>
              </a:rPr>
              <a:t>即：</a:t>
            </a:r>
            <a:r>
              <a:rPr lang="zh-CN" altLang="en-US" sz="2400" b="1">
                <a:solidFill>
                  <a:srgbClr val="0000FF"/>
                </a:solidFill>
                <a:latin typeface="Arial" pitchFamily="34" charset="0"/>
                <a:ea typeface="华文中宋" pitchFamily="2" charset="-122"/>
              </a:rPr>
              <a:t>函数的函数</a:t>
            </a:r>
            <a:r>
              <a:rPr lang="zh-CN" altLang="en-US">
                <a:latin typeface="Arial" pitchFamily="34" charset="0"/>
              </a:rPr>
              <a:t> </a:t>
            </a:r>
          </a:p>
        </p:txBody>
      </p:sp>
      <p:grpSp>
        <p:nvGrpSpPr>
          <p:cNvPr id="378928" name="Group 48"/>
          <p:cNvGrpSpPr>
            <a:grpSpLocks/>
          </p:cNvGrpSpPr>
          <p:nvPr/>
        </p:nvGrpSpPr>
        <p:grpSpPr bwMode="auto">
          <a:xfrm>
            <a:off x="179388" y="2735263"/>
            <a:ext cx="6234112" cy="538162"/>
            <a:chOff x="114" y="1389"/>
            <a:chExt cx="3927" cy="339"/>
          </a:xfrm>
        </p:grpSpPr>
        <p:sp>
          <p:nvSpPr>
            <p:cNvPr id="65575" name="Rectangle 49"/>
            <p:cNvSpPr>
              <a:spLocks noChangeArrowheads="1"/>
            </p:cNvSpPr>
            <p:nvPr/>
          </p:nvSpPr>
          <p:spPr bwMode="auto">
            <a:xfrm>
              <a:off x="114" y="1389"/>
              <a:ext cx="252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0000FF"/>
                  </a:solidFill>
                  <a:latin typeface="华文中宋" pitchFamily="2" charset="-122"/>
                  <a:ea typeface="华文中宋" pitchFamily="2" charset="-122"/>
                  <a:cs typeface="Times New Roman" pitchFamily="18" charset="0"/>
                </a:rPr>
                <a:t>（</a:t>
              </a:r>
              <a:r>
                <a:rPr lang="en-US" altLang="zh-CN" sz="2400" b="1">
                  <a:solidFill>
                    <a:srgbClr val="0000FF"/>
                  </a:solidFill>
                  <a:latin typeface="华文中宋" pitchFamily="2" charset="-122"/>
                  <a:ea typeface="华文中宋" pitchFamily="2" charset="-122"/>
                  <a:cs typeface="Times New Roman" pitchFamily="18" charset="0"/>
                </a:rPr>
                <a:t>2</a:t>
              </a:r>
              <a:r>
                <a:rPr lang="zh-CN" altLang="en-US" sz="2400" b="1">
                  <a:solidFill>
                    <a:srgbClr val="0000FF"/>
                  </a:solidFill>
                  <a:latin typeface="华文中宋" pitchFamily="2" charset="-122"/>
                  <a:ea typeface="华文中宋" pitchFamily="2" charset="-122"/>
                  <a:cs typeface="Times New Roman" pitchFamily="18" charset="0"/>
                </a:rPr>
                <a:t>）</a:t>
              </a:r>
              <a:r>
                <a:rPr lang="zh-CN" altLang="en-US" sz="2400" b="1">
                  <a:solidFill>
                    <a:srgbClr val="FF33CC"/>
                  </a:solidFill>
                  <a:latin typeface="华文中宋" pitchFamily="2" charset="-122"/>
                  <a:ea typeface="华文中宋" pitchFamily="2" charset="-122"/>
                  <a:cs typeface="Times New Roman" pitchFamily="18" charset="0"/>
                </a:rPr>
                <a:t>微分：</a:t>
              </a:r>
              <a:r>
                <a:rPr lang="zh-CN" altLang="en-US" sz="2400" b="1">
                  <a:solidFill>
                    <a:srgbClr val="0000FF"/>
                  </a:solidFill>
                  <a:latin typeface="华文中宋" pitchFamily="2" charset="-122"/>
                  <a:ea typeface="华文中宋" pitchFamily="2" charset="-122"/>
                  <a:cs typeface="Times New Roman" pitchFamily="18" charset="0"/>
                </a:rPr>
                <a:t>自变量改变引起</a:t>
              </a:r>
              <a:endParaRPr lang="zh-CN" altLang="en-US">
                <a:latin typeface="Arial" pitchFamily="34" charset="0"/>
                <a:ea typeface="华文中宋" pitchFamily="2" charset="-122"/>
                <a:cs typeface="Times New Roman" pitchFamily="18" charset="0"/>
              </a:endParaRPr>
            </a:p>
          </p:txBody>
        </p:sp>
        <p:graphicFrame>
          <p:nvGraphicFramePr>
            <p:cNvPr id="65576" name="Object 50"/>
            <p:cNvGraphicFramePr>
              <a:graphicFrameLocks noChangeAspect="1"/>
            </p:cNvGraphicFramePr>
            <p:nvPr/>
          </p:nvGraphicFramePr>
          <p:xfrm>
            <a:off x="2608" y="1407"/>
            <a:ext cx="545" cy="321"/>
          </p:xfrm>
          <a:graphic>
            <a:graphicData uri="http://schemas.openxmlformats.org/presentationml/2006/ole">
              <mc:AlternateContent xmlns:mc="http://schemas.openxmlformats.org/markup-compatibility/2006">
                <mc:Choice xmlns:v="urn:schemas-microsoft-com:vml" Requires="v">
                  <p:oleObj spid="_x0000_s65649" name="公式" r:id="rId6" imgW="338141" imgH="200222" progId="Equation.3">
                    <p:embed/>
                  </p:oleObj>
                </mc:Choice>
                <mc:Fallback>
                  <p:oleObj name="公式" r:id="rId6" imgW="338141" imgH="200222"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8" y="1407"/>
                          <a:ext cx="54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77" name="Rectangle 51"/>
            <p:cNvSpPr>
              <a:spLocks noChangeArrowheads="1"/>
            </p:cNvSpPr>
            <p:nvPr/>
          </p:nvSpPr>
          <p:spPr bwMode="auto">
            <a:xfrm>
              <a:off x="3152" y="1389"/>
              <a:ext cx="88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0000FF"/>
                  </a:solidFill>
                  <a:latin typeface="华文中宋" pitchFamily="2" charset="-122"/>
                  <a:ea typeface="华文中宋" pitchFamily="2" charset="-122"/>
                  <a:cs typeface="Times New Roman" pitchFamily="18" charset="0"/>
                </a:rPr>
                <a:t>的变化</a:t>
              </a:r>
              <a:r>
                <a:rPr lang="en-US" altLang="zh-CN" sz="2400" b="1">
                  <a:solidFill>
                    <a:srgbClr val="0000FF"/>
                  </a:solidFill>
                  <a:latin typeface="华文中宋" pitchFamily="2" charset="-122"/>
                  <a:ea typeface="华文中宋" pitchFamily="2" charset="-122"/>
                  <a:cs typeface="Times New Roman" pitchFamily="18" charset="0"/>
                </a:rPr>
                <a:t>. </a:t>
              </a:r>
              <a:endParaRPr lang="en-US" altLang="zh-CN">
                <a:latin typeface="Arial" pitchFamily="34" charset="0"/>
                <a:ea typeface="华文中宋" pitchFamily="2" charset="-122"/>
                <a:cs typeface="Times New Roman" pitchFamily="18" charset="0"/>
              </a:endParaRPr>
            </a:p>
          </p:txBody>
        </p:sp>
      </p:grpSp>
      <p:graphicFrame>
        <p:nvGraphicFramePr>
          <p:cNvPr id="378932" name="Object 52"/>
          <p:cNvGraphicFramePr>
            <a:graphicFrameLocks noChangeAspect="1"/>
          </p:cNvGraphicFramePr>
          <p:nvPr/>
        </p:nvGraphicFramePr>
        <p:xfrm>
          <a:off x="1978025" y="3382963"/>
          <a:ext cx="3543300" cy="750887"/>
        </p:xfrm>
        <a:graphic>
          <a:graphicData uri="http://schemas.openxmlformats.org/presentationml/2006/ole">
            <mc:AlternateContent xmlns:mc="http://schemas.openxmlformats.org/markup-compatibility/2006">
              <mc:Choice xmlns:v="urn:schemas-microsoft-com:vml" Requires="v">
                <p:oleObj spid="_x0000_s65650" name="Equation" r:id="rId8" imgW="1047565" imgH="247519" progId="Equation.DSMT4">
                  <p:embed/>
                </p:oleObj>
              </mc:Choice>
              <mc:Fallback>
                <p:oleObj name="Equation" r:id="rId8" imgW="1047565" imgH="247519" progId="Equation.DSMT4">
                  <p:embed/>
                  <p:pic>
                    <p:nvPicPr>
                      <p:cNvPr id="0" name="Object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8025" y="3382963"/>
                        <a:ext cx="35433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3" name="Rectangle 53"/>
          <p:cNvSpPr>
            <a:spLocks noChangeArrowheads="1"/>
          </p:cNvSpPr>
          <p:nvPr/>
        </p:nvSpPr>
        <p:spPr bwMode="auto">
          <a:xfrm>
            <a:off x="981075" y="4103688"/>
            <a:ext cx="56451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FF33CC"/>
                </a:solidFill>
                <a:latin typeface="Arial" pitchFamily="34" charset="0"/>
                <a:ea typeface="华文中宋" pitchFamily="2" charset="-122"/>
              </a:rPr>
              <a:t>变分：</a:t>
            </a:r>
            <a:r>
              <a:rPr lang="zh-CN" altLang="en-US" sz="2400" b="1">
                <a:solidFill>
                  <a:srgbClr val="FF3300"/>
                </a:solidFill>
                <a:latin typeface="Arial" pitchFamily="34" charset="0"/>
                <a:ea typeface="华文中宋" pitchFamily="2" charset="-122"/>
              </a:rPr>
              <a:t>自变量不变化 </a:t>
            </a:r>
            <a:r>
              <a:rPr lang="zh-CN" altLang="en-US" sz="2400" b="1">
                <a:solidFill>
                  <a:srgbClr val="0000FF"/>
                </a:solidFill>
                <a:latin typeface="Arial" pitchFamily="34" charset="0"/>
                <a:ea typeface="华文中宋" pitchFamily="2" charset="-122"/>
              </a:rPr>
              <a:t>时函数自身的变化  </a:t>
            </a:r>
            <a:endParaRPr lang="zh-CN" altLang="en-US">
              <a:latin typeface="Arial" pitchFamily="34" charset="0"/>
            </a:endParaRPr>
          </a:p>
        </p:txBody>
      </p:sp>
      <p:graphicFrame>
        <p:nvGraphicFramePr>
          <p:cNvPr id="378934" name="Object 54"/>
          <p:cNvGraphicFramePr>
            <a:graphicFrameLocks noChangeAspect="1"/>
          </p:cNvGraphicFramePr>
          <p:nvPr/>
        </p:nvGraphicFramePr>
        <p:xfrm>
          <a:off x="1978025" y="4606925"/>
          <a:ext cx="3671888" cy="550863"/>
        </p:xfrm>
        <a:graphic>
          <a:graphicData uri="http://schemas.openxmlformats.org/presentationml/2006/ole">
            <mc:AlternateContent xmlns:mc="http://schemas.openxmlformats.org/markup-compatibility/2006">
              <mc:Choice xmlns:v="urn:schemas-microsoft-com:vml" Requires="v">
                <p:oleObj spid="_x0000_s65651" name="Equation" r:id="rId10" imgW="1085838" imgH="200222" progId="Equation.DSMT4">
                  <p:embed/>
                </p:oleObj>
              </mc:Choice>
              <mc:Fallback>
                <p:oleObj name="Equation" r:id="rId10" imgW="1085838" imgH="200222" progId="Equation.DSMT4">
                  <p:embed/>
                  <p:pic>
                    <p:nvPicPr>
                      <p:cNvPr id="0" name="Object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8025" y="4606925"/>
                        <a:ext cx="36718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4" name="Rectangle 74"/>
          <p:cNvSpPr>
            <a:spLocks noChangeArrowheads="1"/>
          </p:cNvSpPr>
          <p:nvPr/>
        </p:nvSpPr>
        <p:spPr bwMode="auto">
          <a:xfrm>
            <a:off x="900113" y="5373688"/>
            <a:ext cx="21066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FF33CC"/>
                </a:solidFill>
                <a:latin typeface="Arial" pitchFamily="34" charset="0"/>
                <a:ea typeface="华文中宋" pitchFamily="2" charset="-122"/>
              </a:rPr>
              <a:t>泛函的变分：</a:t>
            </a:r>
            <a:r>
              <a:rPr lang="zh-CN" altLang="en-US" sz="2400" b="1">
                <a:solidFill>
                  <a:srgbClr val="0000FF"/>
                </a:solidFill>
                <a:latin typeface="Arial" pitchFamily="34" charset="0"/>
                <a:ea typeface="华文中宋" pitchFamily="2" charset="-122"/>
              </a:rPr>
              <a:t> </a:t>
            </a:r>
            <a:endParaRPr lang="zh-CN" altLang="en-US">
              <a:latin typeface="Arial" pitchFamily="34" charset="0"/>
            </a:endParaRPr>
          </a:p>
        </p:txBody>
      </p:sp>
      <p:graphicFrame>
        <p:nvGraphicFramePr>
          <p:cNvPr id="378955" name="Object 75"/>
          <p:cNvGraphicFramePr>
            <a:graphicFrameLocks noChangeAspect="1"/>
          </p:cNvGraphicFramePr>
          <p:nvPr/>
        </p:nvGraphicFramePr>
        <p:xfrm>
          <a:off x="2700338" y="5373688"/>
          <a:ext cx="5765800" cy="595312"/>
        </p:xfrm>
        <a:graphic>
          <a:graphicData uri="http://schemas.openxmlformats.org/presentationml/2006/ole">
            <mc:AlternateContent xmlns:mc="http://schemas.openxmlformats.org/markup-compatibility/2006">
              <mc:Choice xmlns:v="urn:schemas-microsoft-com:vml" Requires="v">
                <p:oleObj spid="_x0000_s65652" name="公式" r:id="rId12" imgW="1886012" imgH="209681" progId="Equation.3">
                  <p:embed/>
                </p:oleObj>
              </mc:Choice>
              <mc:Fallback>
                <p:oleObj name="公式" r:id="rId12" imgW="1886012" imgH="209681" progId="Equation.3">
                  <p:embed/>
                  <p:pic>
                    <p:nvPicPr>
                      <p:cNvPr id="0" name="Object 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5373688"/>
                        <a:ext cx="57658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8956" name="Group 76"/>
          <p:cNvGrpSpPr>
            <a:grpSpLocks/>
          </p:cNvGrpSpPr>
          <p:nvPr/>
        </p:nvGrpSpPr>
        <p:grpSpPr bwMode="auto">
          <a:xfrm>
            <a:off x="6443663" y="2420938"/>
            <a:ext cx="2489200" cy="2695575"/>
            <a:chOff x="4081" y="1233"/>
            <a:chExt cx="1568" cy="1698"/>
          </a:xfrm>
        </p:grpSpPr>
        <p:sp>
          <p:nvSpPr>
            <p:cNvPr id="65555" name="Line 77"/>
            <p:cNvSpPr>
              <a:spLocks noChangeShapeType="1"/>
            </p:cNvSpPr>
            <p:nvPr/>
          </p:nvSpPr>
          <p:spPr bwMode="auto">
            <a:xfrm>
              <a:off x="4105" y="2659"/>
              <a:ext cx="14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6" name="Line 78"/>
            <p:cNvSpPr>
              <a:spLocks noChangeShapeType="1"/>
            </p:cNvSpPr>
            <p:nvPr/>
          </p:nvSpPr>
          <p:spPr bwMode="auto">
            <a:xfrm flipV="1">
              <a:off x="4105" y="1389"/>
              <a:ext cx="0" cy="12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7" name="Freeform 79"/>
            <p:cNvSpPr>
              <a:spLocks/>
            </p:cNvSpPr>
            <p:nvPr/>
          </p:nvSpPr>
          <p:spPr bwMode="auto">
            <a:xfrm>
              <a:off x="4286" y="1525"/>
              <a:ext cx="953" cy="635"/>
            </a:xfrm>
            <a:custGeom>
              <a:avLst/>
              <a:gdLst>
                <a:gd name="T0" fmla="*/ 0 w 907"/>
                <a:gd name="T1" fmla="*/ 635 h 635"/>
                <a:gd name="T2" fmla="*/ 619 w 907"/>
                <a:gd name="T3" fmla="*/ 499 h 635"/>
                <a:gd name="T4" fmla="*/ 953 w 907"/>
                <a:gd name="T5" fmla="*/ 0 h 635"/>
                <a:gd name="T6" fmla="*/ 0 60000 65536"/>
                <a:gd name="T7" fmla="*/ 0 60000 65536"/>
                <a:gd name="T8" fmla="*/ 0 60000 65536"/>
              </a:gdLst>
              <a:ahLst/>
              <a:cxnLst>
                <a:cxn ang="T6">
                  <a:pos x="T0" y="T1"/>
                </a:cxn>
                <a:cxn ang="T7">
                  <a:pos x="T2" y="T3"/>
                </a:cxn>
                <a:cxn ang="T8">
                  <a:pos x="T4" y="T5"/>
                </a:cxn>
              </a:cxnLst>
              <a:rect l="0" t="0" r="r" b="b"/>
              <a:pathLst>
                <a:path w="907" h="635">
                  <a:moveTo>
                    <a:pt x="0" y="635"/>
                  </a:moveTo>
                  <a:cubicBezTo>
                    <a:pt x="219" y="620"/>
                    <a:pt x="438" y="605"/>
                    <a:pt x="589" y="499"/>
                  </a:cubicBezTo>
                  <a:cubicBezTo>
                    <a:pt x="740" y="393"/>
                    <a:pt x="823" y="196"/>
                    <a:pt x="907"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8" name="Freeform 80"/>
            <p:cNvSpPr>
              <a:spLocks/>
            </p:cNvSpPr>
            <p:nvPr/>
          </p:nvSpPr>
          <p:spPr bwMode="auto">
            <a:xfrm>
              <a:off x="4286" y="1525"/>
              <a:ext cx="953" cy="635"/>
            </a:xfrm>
            <a:custGeom>
              <a:avLst/>
              <a:gdLst>
                <a:gd name="T0" fmla="*/ 0 w 953"/>
                <a:gd name="T1" fmla="*/ 635 h 635"/>
                <a:gd name="T2" fmla="*/ 227 w 953"/>
                <a:gd name="T3" fmla="*/ 317 h 635"/>
                <a:gd name="T4" fmla="*/ 544 w 953"/>
                <a:gd name="T5" fmla="*/ 181 h 635"/>
                <a:gd name="T6" fmla="*/ 953 w 953"/>
                <a:gd name="T7" fmla="*/ 0 h 6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3" h="635">
                  <a:moveTo>
                    <a:pt x="0" y="635"/>
                  </a:moveTo>
                  <a:cubicBezTo>
                    <a:pt x="68" y="514"/>
                    <a:pt x="136" y="393"/>
                    <a:pt x="227" y="317"/>
                  </a:cubicBezTo>
                  <a:cubicBezTo>
                    <a:pt x="318" y="241"/>
                    <a:pt x="423" y="234"/>
                    <a:pt x="544" y="181"/>
                  </a:cubicBezTo>
                  <a:cubicBezTo>
                    <a:pt x="665" y="128"/>
                    <a:pt x="885" y="30"/>
                    <a:pt x="953" y="0"/>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9" name="Line 81"/>
            <p:cNvSpPr>
              <a:spLocks noChangeShapeType="1"/>
            </p:cNvSpPr>
            <p:nvPr/>
          </p:nvSpPr>
          <p:spPr bwMode="auto">
            <a:xfrm>
              <a:off x="4876" y="1706"/>
              <a:ext cx="0" cy="95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0" name="Line 82"/>
            <p:cNvSpPr>
              <a:spLocks noChangeShapeType="1"/>
            </p:cNvSpPr>
            <p:nvPr/>
          </p:nvSpPr>
          <p:spPr bwMode="auto">
            <a:xfrm>
              <a:off x="5057" y="1616"/>
              <a:ext cx="0" cy="104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1" name="Line 83"/>
            <p:cNvSpPr>
              <a:spLocks noChangeShapeType="1"/>
            </p:cNvSpPr>
            <p:nvPr/>
          </p:nvSpPr>
          <p:spPr bwMode="auto">
            <a:xfrm>
              <a:off x="4876" y="1706"/>
              <a:ext cx="0" cy="363"/>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2" name="Line 84"/>
            <p:cNvSpPr>
              <a:spLocks noChangeShapeType="1"/>
            </p:cNvSpPr>
            <p:nvPr/>
          </p:nvSpPr>
          <p:spPr bwMode="auto">
            <a:xfrm>
              <a:off x="5057" y="1888"/>
              <a:ext cx="0" cy="181"/>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3" name="Line 85"/>
            <p:cNvSpPr>
              <a:spLocks noChangeShapeType="1"/>
            </p:cNvSpPr>
            <p:nvPr/>
          </p:nvSpPr>
          <p:spPr bwMode="auto">
            <a:xfrm>
              <a:off x="4876" y="2069"/>
              <a:ext cx="181"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4" name="Oval 86"/>
            <p:cNvSpPr>
              <a:spLocks noChangeArrowheads="1"/>
            </p:cNvSpPr>
            <p:nvPr/>
          </p:nvSpPr>
          <p:spPr bwMode="auto">
            <a:xfrm>
              <a:off x="5193" y="1525"/>
              <a:ext cx="45" cy="45"/>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5" name="Oval 87"/>
            <p:cNvSpPr>
              <a:spLocks noChangeArrowheads="1"/>
            </p:cNvSpPr>
            <p:nvPr/>
          </p:nvSpPr>
          <p:spPr bwMode="auto">
            <a:xfrm>
              <a:off x="4286" y="2115"/>
              <a:ext cx="45" cy="45"/>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566" name="Object 88"/>
            <p:cNvGraphicFramePr>
              <a:graphicFrameLocks noChangeAspect="1"/>
            </p:cNvGraphicFramePr>
            <p:nvPr/>
          </p:nvGraphicFramePr>
          <p:xfrm>
            <a:off x="4081" y="2133"/>
            <a:ext cx="523" cy="254"/>
          </p:xfrm>
          <a:graphic>
            <a:graphicData uri="http://schemas.openxmlformats.org/presentationml/2006/ole">
              <mc:AlternateContent xmlns:mc="http://schemas.openxmlformats.org/markup-compatibility/2006">
                <mc:Choice xmlns:v="urn:schemas-microsoft-com:vml" Requires="v">
                  <p:oleObj spid="_x0000_s65653" name="公式" r:id="rId14" imgW="444114" imgH="215713" progId="Equation.3">
                    <p:embed/>
                  </p:oleObj>
                </mc:Choice>
                <mc:Fallback>
                  <p:oleObj name="公式" r:id="rId14" imgW="444114" imgH="215713" progId="Equation.3">
                    <p:embed/>
                    <p:pic>
                      <p:nvPicPr>
                        <p:cNvPr id="0" name="Object 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1" y="2133"/>
                          <a:ext cx="52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67" name="Object 89"/>
            <p:cNvGraphicFramePr>
              <a:graphicFrameLocks noChangeAspect="1"/>
            </p:cNvGraphicFramePr>
            <p:nvPr/>
          </p:nvGraphicFramePr>
          <p:xfrm>
            <a:off x="5005" y="1298"/>
            <a:ext cx="538" cy="254"/>
          </p:xfrm>
          <a:graphic>
            <a:graphicData uri="http://schemas.openxmlformats.org/presentationml/2006/ole">
              <mc:AlternateContent xmlns:mc="http://schemas.openxmlformats.org/markup-compatibility/2006">
                <mc:Choice xmlns:v="urn:schemas-microsoft-com:vml" Requires="v">
                  <p:oleObj spid="_x0000_s65654" name="公式" r:id="rId16" imgW="457002" imgH="215806" progId="Equation.3">
                    <p:embed/>
                  </p:oleObj>
                </mc:Choice>
                <mc:Fallback>
                  <p:oleObj name="公式" r:id="rId16" imgW="457002" imgH="215806" progId="Equation.3">
                    <p:embed/>
                    <p:pic>
                      <p:nvPicPr>
                        <p:cNvPr id="0" name="Object 8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5" y="1298"/>
                          <a:ext cx="5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68" name="Object 90"/>
            <p:cNvGraphicFramePr>
              <a:graphicFrameLocks noChangeAspect="1"/>
            </p:cNvGraphicFramePr>
            <p:nvPr/>
          </p:nvGraphicFramePr>
          <p:xfrm>
            <a:off x="5236" y="2641"/>
            <a:ext cx="413" cy="290"/>
          </p:xfrm>
          <a:graphic>
            <a:graphicData uri="http://schemas.openxmlformats.org/presentationml/2006/ole">
              <mc:AlternateContent xmlns:mc="http://schemas.openxmlformats.org/markup-compatibility/2006">
                <mc:Choice xmlns:v="urn:schemas-microsoft-com:vml" Requires="v">
                  <p:oleObj spid="_x0000_s65655" name="公式" r:id="rId18" imgW="253670" imgH="177569" progId="Equation.3">
                    <p:embed/>
                  </p:oleObj>
                </mc:Choice>
                <mc:Fallback>
                  <p:oleObj name="公式" r:id="rId18" imgW="253670" imgH="177569" progId="Equation.3">
                    <p:embed/>
                    <p:pic>
                      <p:nvPicPr>
                        <p:cNvPr id="0" name="Object 9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36" y="2641"/>
                          <a:ext cx="41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69" name="Object 91"/>
            <p:cNvGraphicFramePr>
              <a:graphicFrameLocks noChangeAspect="1"/>
            </p:cNvGraphicFramePr>
            <p:nvPr/>
          </p:nvGraphicFramePr>
          <p:xfrm>
            <a:off x="4150" y="1233"/>
            <a:ext cx="227" cy="269"/>
          </p:xfrm>
          <a:graphic>
            <a:graphicData uri="http://schemas.openxmlformats.org/presentationml/2006/ole">
              <mc:AlternateContent xmlns:mc="http://schemas.openxmlformats.org/markup-compatibility/2006">
                <mc:Choice xmlns:v="urn:schemas-microsoft-com:vml" Requires="v">
                  <p:oleObj spid="_x0000_s65656" name="公式" r:id="rId20" imgW="139579" imgH="164957" progId="Equation.3">
                    <p:embed/>
                  </p:oleObj>
                </mc:Choice>
                <mc:Fallback>
                  <p:oleObj name="公式" r:id="rId20" imgW="139579" imgH="164957" progId="Equation.3">
                    <p:embed/>
                    <p:pic>
                      <p:nvPicPr>
                        <p:cNvPr id="0" name="Object 9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50" y="1233"/>
                          <a:ext cx="22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0" name="Object 92"/>
            <p:cNvGraphicFramePr>
              <a:graphicFrameLocks noChangeAspect="1"/>
            </p:cNvGraphicFramePr>
            <p:nvPr/>
          </p:nvGraphicFramePr>
          <p:xfrm>
            <a:off x="5103" y="1828"/>
            <a:ext cx="268" cy="287"/>
          </p:xfrm>
          <a:graphic>
            <a:graphicData uri="http://schemas.openxmlformats.org/presentationml/2006/ole">
              <mc:AlternateContent xmlns:mc="http://schemas.openxmlformats.org/markup-compatibility/2006">
                <mc:Choice xmlns:v="urn:schemas-microsoft-com:vml" Requires="v">
                  <p:oleObj spid="_x0000_s65657" name="公式" r:id="rId22" imgW="190417" imgH="203112" progId="Equation.3">
                    <p:embed/>
                  </p:oleObj>
                </mc:Choice>
                <mc:Fallback>
                  <p:oleObj name="公式" r:id="rId22" imgW="190417" imgH="203112" progId="Equation.3">
                    <p:embed/>
                    <p:pic>
                      <p:nvPicPr>
                        <p:cNvPr id="0" name="Object 9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03" y="1828"/>
                          <a:ext cx="26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1" name="Object 93"/>
            <p:cNvGraphicFramePr>
              <a:graphicFrameLocks noChangeAspect="1"/>
            </p:cNvGraphicFramePr>
            <p:nvPr/>
          </p:nvGraphicFramePr>
          <p:xfrm>
            <a:off x="4422" y="1496"/>
            <a:ext cx="447" cy="256"/>
          </p:xfrm>
          <a:graphic>
            <a:graphicData uri="http://schemas.openxmlformats.org/presentationml/2006/ole">
              <mc:AlternateContent xmlns:mc="http://schemas.openxmlformats.org/markup-compatibility/2006">
                <mc:Choice xmlns:v="urn:schemas-microsoft-com:vml" Requires="v">
                  <p:oleObj spid="_x0000_s65658" name="公式" r:id="rId24" imgW="355292" imgH="203024" progId="Equation.3">
                    <p:embed/>
                  </p:oleObj>
                </mc:Choice>
                <mc:Fallback>
                  <p:oleObj name="公式" r:id="rId24" imgW="355292" imgH="203024" progId="Equation.3">
                    <p:embed/>
                    <p:pic>
                      <p:nvPicPr>
                        <p:cNvPr id="0" name="Object 9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22" y="1496"/>
                          <a:ext cx="44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2" name="Object 94"/>
            <p:cNvGraphicFramePr>
              <a:graphicFrameLocks noChangeAspect="1"/>
            </p:cNvGraphicFramePr>
            <p:nvPr/>
          </p:nvGraphicFramePr>
          <p:xfrm>
            <a:off x="4604" y="2085"/>
            <a:ext cx="431" cy="256"/>
          </p:xfrm>
          <a:graphic>
            <a:graphicData uri="http://schemas.openxmlformats.org/presentationml/2006/ole">
              <mc:AlternateContent xmlns:mc="http://schemas.openxmlformats.org/markup-compatibility/2006">
                <mc:Choice xmlns:v="urn:schemas-microsoft-com:vml" Requires="v">
                  <p:oleObj spid="_x0000_s65659" name="公式" r:id="rId26" imgW="342751" imgH="203112" progId="Equation.3">
                    <p:embed/>
                  </p:oleObj>
                </mc:Choice>
                <mc:Fallback>
                  <p:oleObj name="公式" r:id="rId26" imgW="342751" imgH="203112" progId="Equation.3">
                    <p:embed/>
                    <p:pic>
                      <p:nvPicPr>
                        <p:cNvPr id="0" name="Object 9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04" y="2085"/>
                          <a:ext cx="43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3" name="Object 95"/>
            <p:cNvGraphicFramePr>
              <a:graphicFrameLocks noChangeAspect="1"/>
            </p:cNvGraphicFramePr>
            <p:nvPr/>
          </p:nvGraphicFramePr>
          <p:xfrm>
            <a:off x="4608" y="1752"/>
            <a:ext cx="359" cy="295"/>
          </p:xfrm>
          <a:graphic>
            <a:graphicData uri="http://schemas.openxmlformats.org/presentationml/2006/ole">
              <mc:AlternateContent xmlns:mc="http://schemas.openxmlformats.org/markup-compatibility/2006">
                <mc:Choice xmlns:v="urn:schemas-microsoft-com:vml" Requires="v">
                  <p:oleObj spid="_x0000_s65660" name="公式" r:id="rId28" imgW="190417" imgH="203112" progId="Equation.3">
                    <p:embed/>
                  </p:oleObj>
                </mc:Choice>
                <mc:Fallback>
                  <p:oleObj name="公式" r:id="rId28" imgW="190417" imgH="203112" progId="Equation.3">
                    <p:embed/>
                    <p:pic>
                      <p:nvPicPr>
                        <p:cNvPr id="0" name="Object 9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08" y="1752"/>
                          <a:ext cx="3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4" name="Object 96"/>
            <p:cNvGraphicFramePr>
              <a:graphicFrameLocks noChangeAspect="1"/>
            </p:cNvGraphicFramePr>
            <p:nvPr/>
          </p:nvGraphicFramePr>
          <p:xfrm>
            <a:off x="4785" y="2614"/>
            <a:ext cx="330" cy="290"/>
          </p:xfrm>
          <a:graphic>
            <a:graphicData uri="http://schemas.openxmlformats.org/presentationml/2006/ole">
              <mc:AlternateContent xmlns:mc="http://schemas.openxmlformats.org/markup-compatibility/2006">
                <mc:Choice xmlns:v="urn:schemas-microsoft-com:vml" Requires="v">
                  <p:oleObj spid="_x0000_s65661" name="公式" r:id="rId30" imgW="202936" imgH="177569" progId="Equation.3">
                    <p:embed/>
                  </p:oleObj>
                </mc:Choice>
                <mc:Fallback>
                  <p:oleObj name="公式" r:id="rId30" imgW="202936" imgH="177569" progId="Equation.3">
                    <p:embed/>
                    <p:pic>
                      <p:nvPicPr>
                        <p:cNvPr id="0" name="Object 9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85" y="2614"/>
                          <a:ext cx="33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8977" name="Rectangle 97"/>
          <p:cNvSpPr>
            <a:spLocks noChangeArrowheads="1"/>
          </p:cNvSpPr>
          <p:nvPr/>
        </p:nvSpPr>
        <p:spPr bwMode="auto">
          <a:xfrm>
            <a:off x="4932363" y="1989138"/>
            <a:ext cx="39449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pPr>
            <a:r>
              <a:rPr lang="zh-CN" altLang="en-US" sz="2400" b="1">
                <a:solidFill>
                  <a:srgbClr val="0000FF"/>
                </a:solidFill>
                <a:latin typeface="Arial" pitchFamily="34" charset="0"/>
                <a:ea typeface="华文中宋" pitchFamily="2" charset="-122"/>
              </a:rPr>
              <a:t>（随</a:t>
            </a:r>
            <a:r>
              <a:rPr lang="zh-CN" altLang="en-US" sz="2400" b="1">
                <a:solidFill>
                  <a:srgbClr val="FF3300"/>
                </a:solidFill>
                <a:latin typeface="Arial" pitchFamily="34" charset="0"/>
                <a:ea typeface="华文中宋" pitchFamily="2" charset="-122"/>
              </a:rPr>
              <a:t>自变函数</a:t>
            </a:r>
            <a:r>
              <a:rPr lang="zh-CN" altLang="en-US" sz="2400" b="1">
                <a:solidFill>
                  <a:srgbClr val="0000FF"/>
                </a:solidFill>
                <a:latin typeface="Arial" pitchFamily="34" charset="0"/>
                <a:ea typeface="华文中宋" pitchFamily="2" charset="-122"/>
              </a:rPr>
              <a:t>而变的函数 ）</a:t>
            </a: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23"/>
                                        </p:tgtEl>
                                        <p:attrNameLst>
                                          <p:attrName>style.visibility</p:attrName>
                                        </p:attrNameLst>
                                      </p:cBhvr>
                                      <p:to>
                                        <p:strVal val="visible"/>
                                      </p:to>
                                    </p:set>
                                    <p:animEffect transition="in" filter="checkerboard(across)">
                                      <p:cBhvr>
                                        <p:cTn id="7" dur="500"/>
                                        <p:tgtEl>
                                          <p:spTgt spid="378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24"/>
                                        </p:tgtEl>
                                        <p:attrNameLst>
                                          <p:attrName>style.visibility</p:attrName>
                                        </p:attrNameLst>
                                      </p:cBhvr>
                                      <p:to>
                                        <p:strVal val="visible"/>
                                      </p:to>
                                    </p:set>
                                    <p:animEffect transition="in" filter="checkerboard(across)">
                                      <p:cBhvr>
                                        <p:cTn id="12" dur="500"/>
                                        <p:tgtEl>
                                          <p:spTgt spid="378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8977"/>
                                        </p:tgtEl>
                                        <p:attrNameLst>
                                          <p:attrName>style.visibility</p:attrName>
                                        </p:attrNameLst>
                                      </p:cBhvr>
                                      <p:to>
                                        <p:strVal val="visible"/>
                                      </p:to>
                                    </p:set>
                                    <p:animEffect transition="in" filter="checkerboard(across)">
                                      <p:cBhvr>
                                        <p:cTn id="17" dur="500"/>
                                        <p:tgtEl>
                                          <p:spTgt spid="378977"/>
                                        </p:tgtEl>
                                      </p:cBhvr>
                                    </p:animEffect>
                                  </p:childTnLst>
                                </p:cTn>
                              </p:par>
                              <p:par>
                                <p:cTn id="18" presetID="5" presetClass="entr" presetSubtype="10" fill="hold" nodeType="withEffect">
                                  <p:stCondLst>
                                    <p:cond delay="0"/>
                                  </p:stCondLst>
                                  <p:childTnLst>
                                    <p:set>
                                      <p:cBhvr>
                                        <p:cTn id="19" dur="1" fill="hold">
                                          <p:stCondLst>
                                            <p:cond delay="0"/>
                                          </p:stCondLst>
                                        </p:cTn>
                                        <p:tgtEl>
                                          <p:spTgt spid="378925"/>
                                        </p:tgtEl>
                                        <p:attrNameLst>
                                          <p:attrName>style.visibility</p:attrName>
                                        </p:attrNameLst>
                                      </p:cBhvr>
                                      <p:to>
                                        <p:strVal val="visible"/>
                                      </p:to>
                                    </p:set>
                                    <p:animEffect transition="in" filter="checkerboard(across)">
                                      <p:cBhvr>
                                        <p:cTn id="20" dur="500"/>
                                        <p:tgtEl>
                                          <p:spTgt spid="378925"/>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78927"/>
                                        </p:tgtEl>
                                        <p:attrNameLst>
                                          <p:attrName>style.visibility</p:attrName>
                                        </p:attrNameLst>
                                      </p:cBhvr>
                                      <p:to>
                                        <p:strVal val="visible"/>
                                      </p:to>
                                    </p:set>
                                    <p:animEffect transition="in" filter="checkerboard(across)">
                                      <p:cBhvr>
                                        <p:cTn id="23" dur="500"/>
                                        <p:tgtEl>
                                          <p:spTgt spid="3789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78956"/>
                                        </p:tgtEl>
                                        <p:attrNameLst>
                                          <p:attrName>style.visibility</p:attrName>
                                        </p:attrNameLst>
                                      </p:cBhvr>
                                      <p:to>
                                        <p:strVal val="visible"/>
                                      </p:to>
                                    </p:set>
                                    <p:animEffect transition="in" filter="box(out)">
                                      <p:cBhvr>
                                        <p:cTn id="28" dur="500"/>
                                        <p:tgtEl>
                                          <p:spTgt spid="3789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378928"/>
                                        </p:tgtEl>
                                        <p:attrNameLst>
                                          <p:attrName>style.visibility</p:attrName>
                                        </p:attrNameLst>
                                      </p:cBhvr>
                                      <p:to>
                                        <p:strVal val="visible"/>
                                      </p:to>
                                    </p:set>
                                    <p:animEffect transition="in" filter="checkerboard(across)">
                                      <p:cBhvr>
                                        <p:cTn id="33" dur="500"/>
                                        <p:tgtEl>
                                          <p:spTgt spid="3789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78932"/>
                                        </p:tgtEl>
                                        <p:attrNameLst>
                                          <p:attrName>style.visibility</p:attrName>
                                        </p:attrNameLst>
                                      </p:cBhvr>
                                      <p:to>
                                        <p:strVal val="visible"/>
                                      </p:to>
                                    </p:set>
                                    <p:animEffect transition="in" filter="blinds(horizontal)">
                                      <p:cBhvr>
                                        <p:cTn id="38" dur="500"/>
                                        <p:tgtEl>
                                          <p:spTgt spid="3789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78933"/>
                                        </p:tgtEl>
                                        <p:attrNameLst>
                                          <p:attrName>style.visibility</p:attrName>
                                        </p:attrNameLst>
                                      </p:cBhvr>
                                      <p:to>
                                        <p:strVal val="visible"/>
                                      </p:to>
                                    </p:set>
                                    <p:animEffect transition="in" filter="checkerboard(across)">
                                      <p:cBhvr>
                                        <p:cTn id="43" dur="500"/>
                                        <p:tgtEl>
                                          <p:spTgt spid="3789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378934"/>
                                        </p:tgtEl>
                                        <p:attrNameLst>
                                          <p:attrName>style.visibility</p:attrName>
                                        </p:attrNameLst>
                                      </p:cBhvr>
                                      <p:to>
                                        <p:strVal val="visible"/>
                                      </p:to>
                                    </p:set>
                                    <p:animEffect transition="in" filter="checkerboard(across)">
                                      <p:cBhvr>
                                        <p:cTn id="48" dur="500"/>
                                        <p:tgtEl>
                                          <p:spTgt spid="3789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78954"/>
                                        </p:tgtEl>
                                        <p:attrNameLst>
                                          <p:attrName>style.visibility</p:attrName>
                                        </p:attrNameLst>
                                      </p:cBhvr>
                                      <p:to>
                                        <p:strVal val="visible"/>
                                      </p:to>
                                    </p:set>
                                    <p:animEffect transition="in" filter="checkerboard(across)">
                                      <p:cBhvr>
                                        <p:cTn id="53" dur="500"/>
                                        <p:tgtEl>
                                          <p:spTgt spid="378954"/>
                                        </p:tgtEl>
                                      </p:cBhvr>
                                    </p:animEffect>
                                  </p:childTnLst>
                                </p:cTn>
                              </p:par>
                              <p:par>
                                <p:cTn id="54" presetID="5" presetClass="entr" presetSubtype="10" fill="hold" nodeType="withEffect">
                                  <p:stCondLst>
                                    <p:cond delay="0"/>
                                  </p:stCondLst>
                                  <p:childTnLst>
                                    <p:set>
                                      <p:cBhvr>
                                        <p:cTn id="55" dur="1" fill="hold">
                                          <p:stCondLst>
                                            <p:cond delay="0"/>
                                          </p:stCondLst>
                                        </p:cTn>
                                        <p:tgtEl>
                                          <p:spTgt spid="378955"/>
                                        </p:tgtEl>
                                        <p:attrNameLst>
                                          <p:attrName>style.visibility</p:attrName>
                                        </p:attrNameLst>
                                      </p:cBhvr>
                                      <p:to>
                                        <p:strVal val="visible"/>
                                      </p:to>
                                    </p:set>
                                    <p:animEffect transition="in" filter="checkerboard(across)">
                                      <p:cBhvr>
                                        <p:cTn id="56" dur="500"/>
                                        <p:tgtEl>
                                          <p:spTgt spid="378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3" grpId="0"/>
      <p:bldP spid="378924" grpId="0"/>
      <p:bldP spid="378927" grpId="0"/>
      <p:bldP spid="378933" grpId="0"/>
      <p:bldP spid="378954" grpId="0"/>
      <p:bldP spid="37897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656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656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43"/>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哈密顿原理</a:t>
            </a:r>
          </a:p>
        </p:txBody>
      </p:sp>
      <p:sp>
        <p:nvSpPr>
          <p:cNvPr id="379948" name="Oval 44"/>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79949" name="Rectangle 45"/>
          <p:cNvSpPr>
            <a:spLocks noChangeArrowheads="1"/>
          </p:cNvSpPr>
          <p:nvPr/>
        </p:nvSpPr>
        <p:spPr bwMode="auto">
          <a:xfrm>
            <a:off x="900113" y="692150"/>
            <a:ext cx="1487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b="1">
                <a:solidFill>
                  <a:srgbClr val="FF3300"/>
                </a:solidFill>
                <a:latin typeface="Arial" pitchFamily="34" charset="0"/>
                <a:ea typeface="华文中宋" pitchFamily="2" charset="-122"/>
              </a:rPr>
              <a:t>力学中：</a:t>
            </a:r>
            <a:r>
              <a:rPr lang="zh-CN" altLang="en-US" sz="2400" b="1">
                <a:solidFill>
                  <a:srgbClr val="0000FF"/>
                </a:solidFill>
                <a:latin typeface="Arial" pitchFamily="34" charset="0"/>
                <a:ea typeface="华文中宋" pitchFamily="2" charset="-122"/>
              </a:rPr>
              <a:t> </a:t>
            </a:r>
            <a:endParaRPr lang="zh-CN" altLang="en-US">
              <a:latin typeface="Arial" pitchFamily="34" charset="0"/>
            </a:endParaRPr>
          </a:p>
        </p:txBody>
      </p:sp>
      <p:graphicFrame>
        <p:nvGraphicFramePr>
          <p:cNvPr id="379950" name="Object 46"/>
          <p:cNvGraphicFramePr>
            <a:graphicFrameLocks noChangeAspect="1"/>
          </p:cNvGraphicFramePr>
          <p:nvPr/>
        </p:nvGraphicFramePr>
        <p:xfrm>
          <a:off x="2105025" y="763588"/>
          <a:ext cx="1027113" cy="395287"/>
        </p:xfrm>
        <a:graphic>
          <a:graphicData uri="http://schemas.openxmlformats.org/presentationml/2006/ole">
            <mc:AlternateContent xmlns:mc="http://schemas.openxmlformats.org/markup-compatibility/2006">
              <mc:Choice xmlns:v="urn:schemas-microsoft-com:vml" Requires="v">
                <p:oleObj spid="_x0000_s66595" name="Equation" r:id="rId4" imgW="428496" imgH="161991" progId="Equation.DSMT4">
                  <p:embed/>
                </p:oleObj>
              </mc:Choice>
              <mc:Fallback>
                <p:oleObj name="Equation" r:id="rId4" imgW="428496" imgH="161991" progId="Equation.DSMT4">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5" y="763588"/>
                        <a:ext cx="10271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951" name="Object 47"/>
          <p:cNvGraphicFramePr>
            <a:graphicFrameLocks noChangeAspect="1"/>
          </p:cNvGraphicFramePr>
          <p:nvPr/>
        </p:nvGraphicFramePr>
        <p:xfrm>
          <a:off x="2051050" y="1196975"/>
          <a:ext cx="3240088" cy="488950"/>
        </p:xfrm>
        <a:graphic>
          <a:graphicData uri="http://schemas.openxmlformats.org/presentationml/2006/ole">
            <mc:AlternateContent xmlns:mc="http://schemas.openxmlformats.org/markup-compatibility/2006">
              <mc:Choice xmlns:v="urn:schemas-microsoft-com:vml" Requires="v">
                <p:oleObj spid="_x0000_s66596" name="Equation" r:id="rId6" imgW="1124110" imgH="200222" progId="Equation.DSMT4">
                  <p:embed/>
                </p:oleObj>
              </mc:Choice>
              <mc:Fallback>
                <p:oleObj name="Equation" r:id="rId6" imgW="1124110" imgH="200222" progId="Equation.DSMT4">
                  <p:embed/>
                  <p:pic>
                    <p:nvPicPr>
                      <p:cNvPr id="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1196975"/>
                        <a:ext cx="3240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952" name="Object 48"/>
          <p:cNvGraphicFramePr>
            <a:graphicFrameLocks noChangeAspect="1"/>
          </p:cNvGraphicFramePr>
          <p:nvPr/>
        </p:nvGraphicFramePr>
        <p:xfrm>
          <a:off x="2051050" y="1844675"/>
          <a:ext cx="2879725" cy="474663"/>
        </p:xfrm>
        <a:graphic>
          <a:graphicData uri="http://schemas.openxmlformats.org/presentationml/2006/ole">
            <mc:AlternateContent xmlns:mc="http://schemas.openxmlformats.org/markup-compatibility/2006">
              <mc:Choice xmlns:v="urn:schemas-microsoft-com:vml" Requires="v">
                <p:oleObj spid="_x0000_s66597" name="Equation" r:id="rId8" imgW="1047565" imgH="200222" progId="Equation.DSMT4">
                  <p:embed/>
                </p:oleObj>
              </mc:Choice>
              <mc:Fallback>
                <p:oleObj name="Equation" r:id="rId8" imgW="1047565" imgH="200222" progId="Equation.DSMT4">
                  <p:embed/>
                  <p:pic>
                    <p:nvPicPr>
                      <p:cNvPr id="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1844675"/>
                        <a:ext cx="28797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953" name="Rectangle 49"/>
          <p:cNvSpPr>
            <a:spLocks noChangeArrowheads="1"/>
          </p:cNvSpPr>
          <p:nvPr/>
        </p:nvSpPr>
        <p:spPr bwMode="auto">
          <a:xfrm>
            <a:off x="5292725" y="1773238"/>
            <a:ext cx="14938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3300"/>
                </a:solidFill>
                <a:latin typeface="Arial" pitchFamily="34" charset="0"/>
                <a:ea typeface="华文中宋" pitchFamily="2" charset="-122"/>
              </a:rPr>
              <a:t>等力学量</a:t>
            </a:r>
            <a:r>
              <a:rPr lang="zh-CN" altLang="en-US" sz="2400">
                <a:solidFill>
                  <a:srgbClr val="FF3300"/>
                </a:solidFill>
                <a:latin typeface="Arial" pitchFamily="34" charset="0"/>
                <a:ea typeface="华文中宋" pitchFamily="2" charset="-122"/>
              </a:rPr>
              <a:t> </a:t>
            </a:r>
            <a:endParaRPr lang="zh-CN" altLang="en-US">
              <a:latin typeface="Arial" pitchFamily="34" charset="0"/>
            </a:endParaRPr>
          </a:p>
        </p:txBody>
      </p:sp>
      <p:graphicFrame>
        <p:nvGraphicFramePr>
          <p:cNvPr id="379986" name="Object 82"/>
          <p:cNvGraphicFramePr>
            <a:graphicFrameLocks noChangeAspect="1"/>
          </p:cNvGraphicFramePr>
          <p:nvPr/>
        </p:nvGraphicFramePr>
        <p:xfrm>
          <a:off x="1258888" y="3068638"/>
          <a:ext cx="3400425" cy="2308225"/>
        </p:xfrm>
        <a:graphic>
          <a:graphicData uri="http://schemas.openxmlformats.org/presentationml/2006/ole">
            <mc:AlternateContent xmlns:mc="http://schemas.openxmlformats.org/markup-compatibility/2006">
              <mc:Choice xmlns:v="urn:schemas-microsoft-com:vml" Requires="v">
                <p:oleObj spid="_x0000_s66598" name="Equation" r:id="rId10" imgW="1346200" imgH="952500" progId="Equation.DSMT4">
                  <p:embed/>
                </p:oleObj>
              </mc:Choice>
              <mc:Fallback>
                <p:oleObj name="Equation" r:id="rId10" imgW="1346200" imgH="952500" progId="Equation.DSMT4">
                  <p:embed/>
                  <p:pic>
                    <p:nvPicPr>
                      <p:cNvPr id="0" name="Object 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3068638"/>
                        <a:ext cx="3400425" cy="2308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987" name="Rectangle 83"/>
          <p:cNvSpPr>
            <a:spLocks noChangeArrowheads="1"/>
          </p:cNvSpPr>
          <p:nvPr/>
        </p:nvSpPr>
        <p:spPr bwMode="auto">
          <a:xfrm>
            <a:off x="468313" y="2636838"/>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9900CC"/>
                </a:solidFill>
              </a:rPr>
              <a:t>变分运算的几个法则</a:t>
            </a:r>
          </a:p>
        </p:txBody>
      </p:sp>
      <p:sp>
        <p:nvSpPr>
          <p:cNvPr id="379988" name="Rectangle 84"/>
          <p:cNvSpPr>
            <a:spLocks noChangeArrowheads="1"/>
          </p:cNvSpPr>
          <p:nvPr/>
        </p:nvSpPr>
        <p:spPr bwMode="auto">
          <a:xfrm>
            <a:off x="1042988" y="5445125"/>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基本法则与求微分法则 </a:t>
            </a:r>
            <a:r>
              <a:rPr lang="zh-CN" altLang="en-US" sz="2400" b="1">
                <a:solidFill>
                  <a:srgbClr val="FF3300"/>
                </a:solidFill>
                <a:latin typeface="Arial" pitchFamily="34" charset="0"/>
                <a:ea typeface="华文中宋" pitchFamily="2" charset="-122"/>
              </a:rPr>
              <a:t>相同</a:t>
            </a:r>
            <a:r>
              <a:rPr lang="zh-CN" altLang="en-US" sz="2400" b="1">
                <a:solidFill>
                  <a:srgbClr val="0000FF"/>
                </a:solidFill>
                <a:latin typeface="Arial" pitchFamily="34" charset="0"/>
                <a:ea typeface="华文中宋" pitchFamily="2" charset="-122"/>
              </a:rPr>
              <a:t> </a:t>
            </a:r>
            <a:endParaRPr lang="zh-CN" altLang="en-US" sz="2400" b="1">
              <a:solidFill>
                <a:srgbClr val="0000FF"/>
              </a:solidFill>
              <a:latin typeface="Arial" pitchFamily="34" charset="0"/>
              <a:ea typeface="华文中宋" pitchFamily="2"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49"/>
                                        </p:tgtEl>
                                        <p:attrNameLst>
                                          <p:attrName>style.visibility</p:attrName>
                                        </p:attrNameLst>
                                      </p:cBhvr>
                                      <p:to>
                                        <p:strVal val="visible"/>
                                      </p:to>
                                    </p:set>
                                    <p:animEffect transition="in" filter="blinds(horizontal)">
                                      <p:cBhvr>
                                        <p:cTn id="7" dur="500"/>
                                        <p:tgtEl>
                                          <p:spTgt spid="379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9950"/>
                                        </p:tgtEl>
                                        <p:attrNameLst>
                                          <p:attrName>style.visibility</p:attrName>
                                        </p:attrNameLst>
                                      </p:cBhvr>
                                      <p:to>
                                        <p:strVal val="visible"/>
                                      </p:to>
                                    </p:set>
                                    <p:animEffect transition="in" filter="checkerboard(across)">
                                      <p:cBhvr>
                                        <p:cTn id="12" dur="500"/>
                                        <p:tgtEl>
                                          <p:spTgt spid="379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9951"/>
                                        </p:tgtEl>
                                        <p:attrNameLst>
                                          <p:attrName>style.visibility</p:attrName>
                                        </p:attrNameLst>
                                      </p:cBhvr>
                                      <p:to>
                                        <p:strVal val="visible"/>
                                      </p:to>
                                    </p:set>
                                    <p:animEffect transition="in" filter="checkerboard(across)">
                                      <p:cBhvr>
                                        <p:cTn id="17" dur="500"/>
                                        <p:tgtEl>
                                          <p:spTgt spid="3799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9953"/>
                                        </p:tgtEl>
                                        <p:attrNameLst>
                                          <p:attrName>style.visibility</p:attrName>
                                        </p:attrNameLst>
                                      </p:cBhvr>
                                      <p:to>
                                        <p:strVal val="visible"/>
                                      </p:to>
                                    </p:set>
                                    <p:animEffect transition="in" filter="checkerboard(across)">
                                      <p:cBhvr>
                                        <p:cTn id="22" dur="500"/>
                                        <p:tgtEl>
                                          <p:spTgt spid="379953"/>
                                        </p:tgtEl>
                                      </p:cBhvr>
                                    </p:animEffect>
                                  </p:childTnLst>
                                </p:cTn>
                              </p:par>
                              <p:par>
                                <p:cTn id="23" presetID="5" presetClass="entr" presetSubtype="10" fill="hold" nodeType="withEffect">
                                  <p:stCondLst>
                                    <p:cond delay="0"/>
                                  </p:stCondLst>
                                  <p:childTnLst>
                                    <p:set>
                                      <p:cBhvr>
                                        <p:cTn id="24" dur="1" fill="hold">
                                          <p:stCondLst>
                                            <p:cond delay="0"/>
                                          </p:stCondLst>
                                        </p:cTn>
                                        <p:tgtEl>
                                          <p:spTgt spid="379952"/>
                                        </p:tgtEl>
                                        <p:attrNameLst>
                                          <p:attrName>style.visibility</p:attrName>
                                        </p:attrNameLst>
                                      </p:cBhvr>
                                      <p:to>
                                        <p:strVal val="visible"/>
                                      </p:to>
                                    </p:set>
                                    <p:animEffect transition="in" filter="checkerboard(across)">
                                      <p:cBhvr>
                                        <p:cTn id="25" dur="500"/>
                                        <p:tgtEl>
                                          <p:spTgt spid="3799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79987"/>
                                        </p:tgtEl>
                                        <p:attrNameLst>
                                          <p:attrName>style.visibility</p:attrName>
                                        </p:attrNameLst>
                                      </p:cBhvr>
                                      <p:to>
                                        <p:strVal val="visible"/>
                                      </p:to>
                                    </p:set>
                                    <p:animEffect transition="in" filter="blinds(horizontal)">
                                      <p:cBhvr>
                                        <p:cTn id="30" dur="500"/>
                                        <p:tgtEl>
                                          <p:spTgt spid="3799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79986"/>
                                        </p:tgtEl>
                                        <p:attrNameLst>
                                          <p:attrName>style.visibility</p:attrName>
                                        </p:attrNameLst>
                                      </p:cBhvr>
                                      <p:to>
                                        <p:strVal val="visible"/>
                                      </p:to>
                                    </p:set>
                                    <p:animEffect transition="in" filter="dissolve">
                                      <p:cBhvr>
                                        <p:cTn id="35" dur="500"/>
                                        <p:tgtEl>
                                          <p:spTgt spid="37998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9988"/>
                                        </p:tgtEl>
                                        <p:attrNameLst>
                                          <p:attrName>style.visibility</p:attrName>
                                        </p:attrNameLst>
                                      </p:cBhvr>
                                      <p:to>
                                        <p:strVal val="visible"/>
                                      </p:to>
                                    </p:set>
                                    <p:animEffect transition="in" filter="blinds(horizontal)">
                                      <p:cBhvr>
                                        <p:cTn id="40" dur="500"/>
                                        <p:tgtEl>
                                          <p:spTgt spid="37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9" grpId="0"/>
      <p:bldP spid="379953" grpId="0" animBg="1"/>
      <p:bldP spid="379987" grpId="0"/>
      <p:bldP spid="37998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Oval 2"/>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587" name="Rectangle 3"/>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7588" name="Picture 4"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5"/>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哈密顿原理</a:t>
            </a:r>
          </a:p>
        </p:txBody>
      </p:sp>
      <p:sp>
        <p:nvSpPr>
          <p:cNvPr id="380934" name="Oval 6"/>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nvGrpSpPr>
          <p:cNvPr id="67591" name="Group 12"/>
          <p:cNvGrpSpPr>
            <a:grpSpLocks/>
          </p:cNvGrpSpPr>
          <p:nvPr/>
        </p:nvGrpSpPr>
        <p:grpSpPr bwMode="auto">
          <a:xfrm>
            <a:off x="6300788" y="2636838"/>
            <a:ext cx="2489200" cy="2695575"/>
            <a:chOff x="4081" y="1233"/>
            <a:chExt cx="1568" cy="1698"/>
          </a:xfrm>
        </p:grpSpPr>
        <p:sp>
          <p:nvSpPr>
            <p:cNvPr id="67610" name="Line 13"/>
            <p:cNvSpPr>
              <a:spLocks noChangeShapeType="1"/>
            </p:cNvSpPr>
            <p:nvPr/>
          </p:nvSpPr>
          <p:spPr bwMode="auto">
            <a:xfrm>
              <a:off x="4105" y="2659"/>
              <a:ext cx="14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1" name="Line 14"/>
            <p:cNvSpPr>
              <a:spLocks noChangeShapeType="1"/>
            </p:cNvSpPr>
            <p:nvPr/>
          </p:nvSpPr>
          <p:spPr bwMode="auto">
            <a:xfrm flipV="1">
              <a:off x="4105" y="1389"/>
              <a:ext cx="0" cy="12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2" name="Freeform 15"/>
            <p:cNvSpPr>
              <a:spLocks/>
            </p:cNvSpPr>
            <p:nvPr/>
          </p:nvSpPr>
          <p:spPr bwMode="auto">
            <a:xfrm>
              <a:off x="4286" y="1525"/>
              <a:ext cx="953" cy="635"/>
            </a:xfrm>
            <a:custGeom>
              <a:avLst/>
              <a:gdLst>
                <a:gd name="T0" fmla="*/ 0 w 907"/>
                <a:gd name="T1" fmla="*/ 635 h 635"/>
                <a:gd name="T2" fmla="*/ 619 w 907"/>
                <a:gd name="T3" fmla="*/ 499 h 635"/>
                <a:gd name="T4" fmla="*/ 953 w 907"/>
                <a:gd name="T5" fmla="*/ 0 h 635"/>
                <a:gd name="T6" fmla="*/ 0 60000 65536"/>
                <a:gd name="T7" fmla="*/ 0 60000 65536"/>
                <a:gd name="T8" fmla="*/ 0 60000 65536"/>
              </a:gdLst>
              <a:ahLst/>
              <a:cxnLst>
                <a:cxn ang="T6">
                  <a:pos x="T0" y="T1"/>
                </a:cxn>
                <a:cxn ang="T7">
                  <a:pos x="T2" y="T3"/>
                </a:cxn>
                <a:cxn ang="T8">
                  <a:pos x="T4" y="T5"/>
                </a:cxn>
              </a:cxnLst>
              <a:rect l="0" t="0" r="r" b="b"/>
              <a:pathLst>
                <a:path w="907" h="635">
                  <a:moveTo>
                    <a:pt x="0" y="635"/>
                  </a:moveTo>
                  <a:cubicBezTo>
                    <a:pt x="219" y="620"/>
                    <a:pt x="438" y="605"/>
                    <a:pt x="589" y="499"/>
                  </a:cubicBezTo>
                  <a:cubicBezTo>
                    <a:pt x="740" y="393"/>
                    <a:pt x="823" y="196"/>
                    <a:pt x="907"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3" name="Freeform 16"/>
            <p:cNvSpPr>
              <a:spLocks/>
            </p:cNvSpPr>
            <p:nvPr/>
          </p:nvSpPr>
          <p:spPr bwMode="auto">
            <a:xfrm>
              <a:off x="4286" y="1525"/>
              <a:ext cx="953" cy="635"/>
            </a:xfrm>
            <a:custGeom>
              <a:avLst/>
              <a:gdLst>
                <a:gd name="T0" fmla="*/ 0 w 953"/>
                <a:gd name="T1" fmla="*/ 635 h 635"/>
                <a:gd name="T2" fmla="*/ 227 w 953"/>
                <a:gd name="T3" fmla="*/ 317 h 635"/>
                <a:gd name="T4" fmla="*/ 544 w 953"/>
                <a:gd name="T5" fmla="*/ 181 h 635"/>
                <a:gd name="T6" fmla="*/ 953 w 953"/>
                <a:gd name="T7" fmla="*/ 0 h 6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3" h="635">
                  <a:moveTo>
                    <a:pt x="0" y="635"/>
                  </a:moveTo>
                  <a:cubicBezTo>
                    <a:pt x="68" y="514"/>
                    <a:pt x="136" y="393"/>
                    <a:pt x="227" y="317"/>
                  </a:cubicBezTo>
                  <a:cubicBezTo>
                    <a:pt x="318" y="241"/>
                    <a:pt x="423" y="234"/>
                    <a:pt x="544" y="181"/>
                  </a:cubicBezTo>
                  <a:cubicBezTo>
                    <a:pt x="665" y="128"/>
                    <a:pt x="885" y="30"/>
                    <a:pt x="953" y="0"/>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4" name="Line 17"/>
            <p:cNvSpPr>
              <a:spLocks noChangeShapeType="1"/>
            </p:cNvSpPr>
            <p:nvPr/>
          </p:nvSpPr>
          <p:spPr bwMode="auto">
            <a:xfrm>
              <a:off x="4876" y="1706"/>
              <a:ext cx="0" cy="95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5" name="Line 18"/>
            <p:cNvSpPr>
              <a:spLocks noChangeShapeType="1"/>
            </p:cNvSpPr>
            <p:nvPr/>
          </p:nvSpPr>
          <p:spPr bwMode="auto">
            <a:xfrm>
              <a:off x="5057" y="1616"/>
              <a:ext cx="0" cy="104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6" name="Line 19"/>
            <p:cNvSpPr>
              <a:spLocks noChangeShapeType="1"/>
            </p:cNvSpPr>
            <p:nvPr/>
          </p:nvSpPr>
          <p:spPr bwMode="auto">
            <a:xfrm>
              <a:off x="4876" y="1706"/>
              <a:ext cx="0" cy="363"/>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7" name="Line 20"/>
            <p:cNvSpPr>
              <a:spLocks noChangeShapeType="1"/>
            </p:cNvSpPr>
            <p:nvPr/>
          </p:nvSpPr>
          <p:spPr bwMode="auto">
            <a:xfrm>
              <a:off x="5057" y="1888"/>
              <a:ext cx="0" cy="181"/>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8" name="Line 21"/>
            <p:cNvSpPr>
              <a:spLocks noChangeShapeType="1"/>
            </p:cNvSpPr>
            <p:nvPr/>
          </p:nvSpPr>
          <p:spPr bwMode="auto">
            <a:xfrm>
              <a:off x="4876" y="2069"/>
              <a:ext cx="181"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9" name="Oval 22"/>
            <p:cNvSpPr>
              <a:spLocks noChangeArrowheads="1"/>
            </p:cNvSpPr>
            <p:nvPr/>
          </p:nvSpPr>
          <p:spPr bwMode="auto">
            <a:xfrm>
              <a:off x="5193" y="1525"/>
              <a:ext cx="45" cy="45"/>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0" name="Oval 23"/>
            <p:cNvSpPr>
              <a:spLocks noChangeArrowheads="1"/>
            </p:cNvSpPr>
            <p:nvPr/>
          </p:nvSpPr>
          <p:spPr bwMode="auto">
            <a:xfrm>
              <a:off x="4286" y="2115"/>
              <a:ext cx="45" cy="45"/>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7621" name="Object 24"/>
            <p:cNvGraphicFramePr>
              <a:graphicFrameLocks noChangeAspect="1"/>
            </p:cNvGraphicFramePr>
            <p:nvPr/>
          </p:nvGraphicFramePr>
          <p:xfrm>
            <a:off x="4081" y="2133"/>
            <a:ext cx="523" cy="254"/>
          </p:xfrm>
          <a:graphic>
            <a:graphicData uri="http://schemas.openxmlformats.org/presentationml/2006/ole">
              <mc:AlternateContent xmlns:mc="http://schemas.openxmlformats.org/markup-compatibility/2006">
                <mc:Choice xmlns:v="urn:schemas-microsoft-com:vml" Requires="v">
                  <p:oleObj spid="_x0000_s67715" name="公式" r:id="rId4" imgW="444114" imgH="215713" progId="Equation.3">
                    <p:embed/>
                  </p:oleObj>
                </mc:Choice>
                <mc:Fallback>
                  <p:oleObj name="公式" r:id="rId4" imgW="444114" imgH="215713"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1" y="2133"/>
                          <a:ext cx="52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2" name="Object 25"/>
            <p:cNvGraphicFramePr>
              <a:graphicFrameLocks noChangeAspect="1"/>
            </p:cNvGraphicFramePr>
            <p:nvPr/>
          </p:nvGraphicFramePr>
          <p:xfrm>
            <a:off x="5005" y="1298"/>
            <a:ext cx="538" cy="254"/>
          </p:xfrm>
          <a:graphic>
            <a:graphicData uri="http://schemas.openxmlformats.org/presentationml/2006/ole">
              <mc:AlternateContent xmlns:mc="http://schemas.openxmlformats.org/markup-compatibility/2006">
                <mc:Choice xmlns:v="urn:schemas-microsoft-com:vml" Requires="v">
                  <p:oleObj spid="_x0000_s67716" name="公式" r:id="rId6" imgW="457002" imgH="215806" progId="Equation.3">
                    <p:embed/>
                  </p:oleObj>
                </mc:Choice>
                <mc:Fallback>
                  <p:oleObj name="公式" r:id="rId6" imgW="457002" imgH="215806"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5" y="1298"/>
                          <a:ext cx="5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3" name="Object 26"/>
            <p:cNvGraphicFramePr>
              <a:graphicFrameLocks noChangeAspect="1"/>
            </p:cNvGraphicFramePr>
            <p:nvPr/>
          </p:nvGraphicFramePr>
          <p:xfrm>
            <a:off x="5236" y="2641"/>
            <a:ext cx="413" cy="290"/>
          </p:xfrm>
          <a:graphic>
            <a:graphicData uri="http://schemas.openxmlformats.org/presentationml/2006/ole">
              <mc:AlternateContent xmlns:mc="http://schemas.openxmlformats.org/markup-compatibility/2006">
                <mc:Choice xmlns:v="urn:schemas-microsoft-com:vml" Requires="v">
                  <p:oleObj spid="_x0000_s67717" name="公式" r:id="rId8" imgW="253670" imgH="177569" progId="Equation.3">
                    <p:embed/>
                  </p:oleObj>
                </mc:Choice>
                <mc:Fallback>
                  <p:oleObj name="公式" r:id="rId8" imgW="253670" imgH="177569"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6" y="2641"/>
                          <a:ext cx="41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4" name="Object 27"/>
            <p:cNvGraphicFramePr>
              <a:graphicFrameLocks noChangeAspect="1"/>
            </p:cNvGraphicFramePr>
            <p:nvPr/>
          </p:nvGraphicFramePr>
          <p:xfrm>
            <a:off x="4150" y="1233"/>
            <a:ext cx="227" cy="269"/>
          </p:xfrm>
          <a:graphic>
            <a:graphicData uri="http://schemas.openxmlformats.org/presentationml/2006/ole">
              <mc:AlternateContent xmlns:mc="http://schemas.openxmlformats.org/markup-compatibility/2006">
                <mc:Choice xmlns:v="urn:schemas-microsoft-com:vml" Requires="v">
                  <p:oleObj spid="_x0000_s67718" name="公式" r:id="rId10" imgW="139579" imgH="164957" progId="Equation.3">
                    <p:embed/>
                  </p:oleObj>
                </mc:Choice>
                <mc:Fallback>
                  <p:oleObj name="公式" r:id="rId10" imgW="139579" imgH="164957"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50" y="1233"/>
                          <a:ext cx="22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5" name="Object 28"/>
            <p:cNvGraphicFramePr>
              <a:graphicFrameLocks noChangeAspect="1"/>
            </p:cNvGraphicFramePr>
            <p:nvPr/>
          </p:nvGraphicFramePr>
          <p:xfrm>
            <a:off x="5103" y="1828"/>
            <a:ext cx="268" cy="287"/>
          </p:xfrm>
          <a:graphic>
            <a:graphicData uri="http://schemas.openxmlformats.org/presentationml/2006/ole">
              <mc:AlternateContent xmlns:mc="http://schemas.openxmlformats.org/markup-compatibility/2006">
                <mc:Choice xmlns:v="urn:schemas-microsoft-com:vml" Requires="v">
                  <p:oleObj spid="_x0000_s67719" name="公式" r:id="rId12" imgW="190417" imgH="203112" progId="Equation.3">
                    <p:embed/>
                  </p:oleObj>
                </mc:Choice>
                <mc:Fallback>
                  <p:oleObj name="公式" r:id="rId12" imgW="190417" imgH="203112"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3" y="1828"/>
                          <a:ext cx="26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6" name="Object 29"/>
            <p:cNvGraphicFramePr>
              <a:graphicFrameLocks noChangeAspect="1"/>
            </p:cNvGraphicFramePr>
            <p:nvPr/>
          </p:nvGraphicFramePr>
          <p:xfrm>
            <a:off x="4422" y="1496"/>
            <a:ext cx="447" cy="256"/>
          </p:xfrm>
          <a:graphic>
            <a:graphicData uri="http://schemas.openxmlformats.org/presentationml/2006/ole">
              <mc:AlternateContent xmlns:mc="http://schemas.openxmlformats.org/markup-compatibility/2006">
                <mc:Choice xmlns:v="urn:schemas-microsoft-com:vml" Requires="v">
                  <p:oleObj spid="_x0000_s67720" name="公式" r:id="rId14" imgW="355292" imgH="203024" progId="Equation.3">
                    <p:embed/>
                  </p:oleObj>
                </mc:Choice>
                <mc:Fallback>
                  <p:oleObj name="公式" r:id="rId14" imgW="355292" imgH="203024"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2" y="1496"/>
                          <a:ext cx="44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7" name="Object 30"/>
            <p:cNvGraphicFramePr>
              <a:graphicFrameLocks noChangeAspect="1"/>
            </p:cNvGraphicFramePr>
            <p:nvPr/>
          </p:nvGraphicFramePr>
          <p:xfrm>
            <a:off x="4604" y="2085"/>
            <a:ext cx="431" cy="256"/>
          </p:xfrm>
          <a:graphic>
            <a:graphicData uri="http://schemas.openxmlformats.org/presentationml/2006/ole">
              <mc:AlternateContent xmlns:mc="http://schemas.openxmlformats.org/markup-compatibility/2006">
                <mc:Choice xmlns:v="urn:schemas-microsoft-com:vml" Requires="v">
                  <p:oleObj spid="_x0000_s67721" name="公式" r:id="rId16" imgW="342751" imgH="203112" progId="Equation.3">
                    <p:embed/>
                  </p:oleObj>
                </mc:Choice>
                <mc:Fallback>
                  <p:oleObj name="公式" r:id="rId16" imgW="342751" imgH="203112"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4" y="2085"/>
                          <a:ext cx="43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8" name="Object 31"/>
            <p:cNvGraphicFramePr>
              <a:graphicFrameLocks noChangeAspect="1"/>
            </p:cNvGraphicFramePr>
            <p:nvPr/>
          </p:nvGraphicFramePr>
          <p:xfrm>
            <a:off x="4608" y="1752"/>
            <a:ext cx="359" cy="295"/>
          </p:xfrm>
          <a:graphic>
            <a:graphicData uri="http://schemas.openxmlformats.org/presentationml/2006/ole">
              <mc:AlternateContent xmlns:mc="http://schemas.openxmlformats.org/markup-compatibility/2006">
                <mc:Choice xmlns:v="urn:schemas-microsoft-com:vml" Requires="v">
                  <p:oleObj spid="_x0000_s67722" name="公式" r:id="rId18" imgW="190417" imgH="203112" progId="Equation.3">
                    <p:embed/>
                  </p:oleObj>
                </mc:Choice>
                <mc:Fallback>
                  <p:oleObj name="公式" r:id="rId18" imgW="190417" imgH="203112"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08" y="1752"/>
                          <a:ext cx="3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29" name="Object 32"/>
            <p:cNvGraphicFramePr>
              <a:graphicFrameLocks noChangeAspect="1"/>
            </p:cNvGraphicFramePr>
            <p:nvPr/>
          </p:nvGraphicFramePr>
          <p:xfrm>
            <a:off x="4785" y="2614"/>
            <a:ext cx="330" cy="290"/>
          </p:xfrm>
          <a:graphic>
            <a:graphicData uri="http://schemas.openxmlformats.org/presentationml/2006/ole">
              <mc:AlternateContent xmlns:mc="http://schemas.openxmlformats.org/markup-compatibility/2006">
                <mc:Choice xmlns:v="urn:schemas-microsoft-com:vml" Requires="v">
                  <p:oleObj spid="_x0000_s67723" name="公式" r:id="rId20" imgW="202936" imgH="177569" progId="Equation.3">
                    <p:embed/>
                  </p:oleObj>
                </mc:Choice>
                <mc:Fallback>
                  <p:oleObj name="公式" r:id="rId20" imgW="202936" imgH="177569"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85" y="2614"/>
                          <a:ext cx="33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0961" name="Rectangle 33"/>
          <p:cNvSpPr>
            <a:spLocks noChangeArrowheads="1"/>
          </p:cNvSpPr>
          <p:nvPr/>
        </p:nvSpPr>
        <p:spPr bwMode="auto">
          <a:xfrm>
            <a:off x="179388" y="666750"/>
            <a:ext cx="311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a:t>
            </a:r>
            <a:r>
              <a:rPr lang="en-US" altLang="zh-CN" sz="2400" b="1">
                <a:solidFill>
                  <a:srgbClr val="0000FF"/>
                </a:solidFill>
                <a:latin typeface="Arial" pitchFamily="34" charset="0"/>
                <a:ea typeface="华文中宋" pitchFamily="2" charset="-122"/>
              </a:rPr>
              <a:t>3</a:t>
            </a:r>
            <a:r>
              <a:rPr lang="zh-CN" altLang="en-US" sz="2400" b="1">
                <a:solidFill>
                  <a:srgbClr val="0000FF"/>
                </a:solidFill>
                <a:latin typeface="Arial" pitchFamily="34" charset="0"/>
                <a:ea typeface="华文中宋" pitchFamily="2" charset="-122"/>
              </a:rPr>
              <a:t>）不动边界问题：</a:t>
            </a:r>
            <a:endParaRPr lang="zh-CN" altLang="en-US">
              <a:latin typeface="Arial" pitchFamily="34" charset="0"/>
            </a:endParaRPr>
          </a:p>
        </p:txBody>
      </p:sp>
      <p:grpSp>
        <p:nvGrpSpPr>
          <p:cNvPr id="380962" name="Group 34"/>
          <p:cNvGrpSpPr>
            <a:grpSpLocks/>
          </p:cNvGrpSpPr>
          <p:nvPr/>
        </p:nvGrpSpPr>
        <p:grpSpPr bwMode="auto">
          <a:xfrm>
            <a:off x="323850" y="1125538"/>
            <a:ext cx="2641600" cy="473075"/>
            <a:chOff x="249" y="520"/>
            <a:chExt cx="1664" cy="298"/>
          </a:xfrm>
        </p:grpSpPr>
        <p:sp>
          <p:nvSpPr>
            <p:cNvPr id="67607" name="Rectangle 35"/>
            <p:cNvSpPr>
              <a:spLocks noChangeArrowheads="1"/>
            </p:cNvSpPr>
            <p:nvPr/>
          </p:nvSpPr>
          <p:spPr bwMode="auto">
            <a:xfrm>
              <a:off x="249" y="52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在 </a:t>
              </a:r>
              <a:endParaRPr lang="zh-CN" altLang="en-US">
                <a:latin typeface="Arial" pitchFamily="34" charset="0"/>
              </a:endParaRPr>
            </a:p>
          </p:txBody>
        </p:sp>
        <p:graphicFrame>
          <p:nvGraphicFramePr>
            <p:cNvPr id="67608" name="Object 36"/>
            <p:cNvGraphicFramePr>
              <a:graphicFrameLocks noChangeAspect="1"/>
            </p:cNvGraphicFramePr>
            <p:nvPr/>
          </p:nvGraphicFramePr>
          <p:xfrm>
            <a:off x="519" y="536"/>
            <a:ext cx="518" cy="282"/>
          </p:xfrm>
          <a:graphic>
            <a:graphicData uri="http://schemas.openxmlformats.org/presentationml/2006/ole">
              <mc:AlternateContent xmlns:mc="http://schemas.openxmlformats.org/markup-compatibility/2006">
                <mc:Choice xmlns:v="urn:schemas-microsoft-com:vml" Requires="v">
                  <p:oleObj spid="_x0000_s67724" name="公式" r:id="rId22" imgW="400087" imgH="209681" progId="Equation.3">
                    <p:embed/>
                  </p:oleObj>
                </mc:Choice>
                <mc:Fallback>
                  <p:oleObj name="公式" r:id="rId22" imgW="400087" imgH="209681"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9" y="536"/>
                          <a:ext cx="51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09" name="Rectangle 37"/>
            <p:cNvSpPr>
              <a:spLocks noChangeArrowheads="1"/>
            </p:cNvSpPr>
            <p:nvPr/>
          </p:nvSpPr>
          <p:spPr bwMode="auto">
            <a:xfrm>
              <a:off x="972" y="527"/>
              <a:ext cx="9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点上有： </a:t>
              </a:r>
              <a:endParaRPr lang="zh-CN" altLang="en-US">
                <a:latin typeface="Arial" pitchFamily="34" charset="0"/>
              </a:endParaRPr>
            </a:p>
          </p:txBody>
        </p:sp>
      </p:grpSp>
      <p:graphicFrame>
        <p:nvGraphicFramePr>
          <p:cNvPr id="380966" name="Object 38"/>
          <p:cNvGraphicFramePr>
            <a:graphicFrameLocks noChangeAspect="1"/>
          </p:cNvGraphicFramePr>
          <p:nvPr/>
        </p:nvGraphicFramePr>
        <p:xfrm>
          <a:off x="2843213" y="1052513"/>
          <a:ext cx="5184775" cy="836612"/>
        </p:xfrm>
        <a:graphic>
          <a:graphicData uri="http://schemas.openxmlformats.org/presentationml/2006/ole">
            <mc:AlternateContent xmlns:mc="http://schemas.openxmlformats.org/markup-compatibility/2006">
              <mc:Choice xmlns:v="urn:schemas-microsoft-com:vml" Requires="v">
                <p:oleObj spid="_x0000_s67725" name="Equation" r:id="rId24" imgW="1533667" imgH="299939" progId="Equation.DSMT4">
                  <p:embed/>
                </p:oleObj>
              </mc:Choice>
              <mc:Fallback>
                <p:oleObj name="Equation" r:id="rId24" imgW="1533667" imgH="299939" progId="Equation.DSMT4">
                  <p:embed/>
                  <p:pic>
                    <p:nvPicPr>
                      <p:cNvPr id="0"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43213" y="1052513"/>
                        <a:ext cx="51847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0967" name="Group 39"/>
          <p:cNvGrpSpPr>
            <a:grpSpLocks/>
          </p:cNvGrpSpPr>
          <p:nvPr/>
        </p:nvGrpSpPr>
        <p:grpSpPr bwMode="auto">
          <a:xfrm>
            <a:off x="468313" y="1916113"/>
            <a:ext cx="6264275" cy="601662"/>
            <a:chOff x="249" y="874"/>
            <a:chExt cx="3946" cy="379"/>
          </a:xfrm>
        </p:grpSpPr>
        <p:grpSp>
          <p:nvGrpSpPr>
            <p:cNvPr id="67603" name="Group 40"/>
            <p:cNvGrpSpPr>
              <a:grpSpLocks/>
            </p:cNvGrpSpPr>
            <p:nvPr/>
          </p:nvGrpSpPr>
          <p:grpSpPr bwMode="auto">
            <a:xfrm>
              <a:off x="249" y="874"/>
              <a:ext cx="2893" cy="288"/>
              <a:chOff x="249" y="890"/>
              <a:chExt cx="2893" cy="288"/>
            </a:xfrm>
          </p:grpSpPr>
          <p:graphicFrame>
            <p:nvGraphicFramePr>
              <p:cNvPr id="67605" name="Object 41"/>
              <p:cNvGraphicFramePr>
                <a:graphicFrameLocks noChangeAspect="1"/>
              </p:cNvGraphicFramePr>
              <p:nvPr/>
            </p:nvGraphicFramePr>
            <p:xfrm>
              <a:off x="249" y="927"/>
              <a:ext cx="505" cy="224"/>
            </p:xfrm>
            <a:graphic>
              <a:graphicData uri="http://schemas.openxmlformats.org/presentationml/2006/ole">
                <mc:AlternateContent xmlns:mc="http://schemas.openxmlformats.org/markup-compatibility/2006">
                  <mc:Choice xmlns:v="urn:schemas-microsoft-com:vml" Requires="v">
                    <p:oleObj spid="_x0000_s67726" name="公式" r:id="rId26" imgW="361814" imgH="161991" progId="Equation.3">
                      <p:embed/>
                    </p:oleObj>
                  </mc:Choice>
                  <mc:Fallback>
                    <p:oleObj name="公式" r:id="rId26" imgW="361814" imgH="161991" progId="Equation.3">
                      <p:embed/>
                      <p:pic>
                        <p:nvPicPr>
                          <p:cNvPr id="0" name="Object 4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9" y="927"/>
                            <a:ext cx="50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06" name="Rectangle 42"/>
              <p:cNvSpPr>
                <a:spLocks noChangeArrowheads="1"/>
              </p:cNvSpPr>
              <p:nvPr/>
            </p:nvSpPr>
            <p:spPr bwMode="auto">
              <a:xfrm>
                <a:off x="753" y="890"/>
                <a:ext cx="23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宋体" pitchFamily="2" charset="-122"/>
                    <a:ea typeface="华文中宋" pitchFamily="2" charset="-122"/>
                    <a:cs typeface="Times New Roman" pitchFamily="18" charset="0"/>
                  </a:rPr>
                  <a:t>时，力学中称为 </a:t>
                </a:r>
                <a:r>
                  <a:rPr lang="zh-CN" altLang="en-US" sz="2400" b="1">
                    <a:solidFill>
                      <a:srgbClr val="FF3300"/>
                    </a:solidFill>
                    <a:latin typeface="宋体" pitchFamily="2" charset="-122"/>
                    <a:ea typeface="华文中宋" pitchFamily="2" charset="-122"/>
                    <a:cs typeface="Times New Roman" pitchFamily="18" charset="0"/>
                  </a:rPr>
                  <a:t>等时变分</a:t>
                </a:r>
                <a:r>
                  <a:rPr lang="zh-CN" altLang="en-US" sz="2400" b="1">
                    <a:solidFill>
                      <a:srgbClr val="0000FF"/>
                    </a:solidFill>
                    <a:latin typeface="Arial" pitchFamily="34" charset="0"/>
                    <a:ea typeface="华文中宋" pitchFamily="2" charset="-122"/>
                    <a:cs typeface="Times New Roman" pitchFamily="18" charset="0"/>
                  </a:rPr>
                  <a:t> </a:t>
                </a:r>
                <a:endParaRPr lang="zh-CN" altLang="en-US">
                  <a:latin typeface="Arial" pitchFamily="34" charset="0"/>
                  <a:ea typeface="华文中宋" pitchFamily="2" charset="-122"/>
                  <a:cs typeface="Times New Roman" pitchFamily="18" charset="0"/>
                </a:endParaRPr>
              </a:p>
            </p:txBody>
          </p:sp>
        </p:grpSp>
        <p:graphicFrame>
          <p:nvGraphicFramePr>
            <p:cNvPr id="67604" name="Object 43"/>
            <p:cNvGraphicFramePr>
              <a:graphicFrameLocks noChangeAspect="1"/>
            </p:cNvGraphicFramePr>
            <p:nvPr/>
          </p:nvGraphicFramePr>
          <p:xfrm>
            <a:off x="3061" y="888"/>
            <a:ext cx="1134" cy="365"/>
          </p:xfrm>
          <a:graphic>
            <a:graphicData uri="http://schemas.openxmlformats.org/presentationml/2006/ole">
              <mc:AlternateContent xmlns:mc="http://schemas.openxmlformats.org/markup-compatibility/2006">
                <mc:Choice xmlns:v="urn:schemas-microsoft-com:vml" Requires="v">
                  <p:oleObj spid="_x0000_s67727" name="公式" r:id="rId28" imgW="504646" imgH="200222" progId="Equation.3">
                    <p:embed/>
                  </p:oleObj>
                </mc:Choice>
                <mc:Fallback>
                  <p:oleObj name="公式" r:id="rId28" imgW="504646" imgH="200222" progId="Equation.3">
                    <p:embed/>
                    <p:pic>
                      <p:nvPicPr>
                        <p:cNvPr id="0" name="Object 4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61" y="888"/>
                          <a:ext cx="11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0972" name="Rectangle 44"/>
          <p:cNvSpPr>
            <a:spLocks noChangeArrowheads="1"/>
          </p:cNvSpPr>
          <p:nvPr/>
        </p:nvSpPr>
        <p:spPr bwMode="auto">
          <a:xfrm>
            <a:off x="250825" y="25654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有 </a:t>
            </a:r>
            <a:r>
              <a:rPr lang="zh-CN" altLang="en-US" sz="2400" b="1">
                <a:solidFill>
                  <a:srgbClr val="FF3300"/>
                </a:solidFill>
                <a:latin typeface="Arial" pitchFamily="34" charset="0"/>
                <a:ea typeface="华文中宋" pitchFamily="2" charset="-122"/>
              </a:rPr>
              <a:t>性质：</a:t>
            </a:r>
            <a:endParaRPr lang="zh-CN" altLang="en-US">
              <a:latin typeface="Arial" pitchFamily="34" charset="0"/>
            </a:endParaRPr>
          </a:p>
        </p:txBody>
      </p:sp>
      <p:graphicFrame>
        <p:nvGraphicFramePr>
          <p:cNvPr id="380974" name="Object 46"/>
          <p:cNvGraphicFramePr>
            <a:graphicFrameLocks noChangeAspect="1"/>
          </p:cNvGraphicFramePr>
          <p:nvPr/>
        </p:nvGraphicFramePr>
        <p:xfrm>
          <a:off x="1619250" y="2852738"/>
          <a:ext cx="3806825" cy="1074737"/>
        </p:xfrm>
        <a:graphic>
          <a:graphicData uri="http://schemas.openxmlformats.org/presentationml/2006/ole">
            <mc:AlternateContent xmlns:mc="http://schemas.openxmlformats.org/markup-compatibility/2006">
              <mc:Choice xmlns:v="urn:schemas-microsoft-com:vml" Requires="v">
                <p:oleObj spid="_x0000_s67728" name="Equation" r:id="rId30" imgW="1076368" imgH="390591" progId="Equation.DSMT4">
                  <p:embed/>
                </p:oleObj>
              </mc:Choice>
              <mc:Fallback>
                <p:oleObj name="Equation" r:id="rId30" imgW="1076368" imgH="390591" progId="Equation.DSMT4">
                  <p:embed/>
                  <p:pic>
                    <p:nvPicPr>
                      <p:cNvPr id="0"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19250" y="2852738"/>
                        <a:ext cx="38068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0975" name="Object 47"/>
          <p:cNvGraphicFramePr>
            <a:graphicFrameLocks noChangeAspect="1"/>
          </p:cNvGraphicFramePr>
          <p:nvPr/>
        </p:nvGraphicFramePr>
        <p:xfrm>
          <a:off x="1258888" y="5229225"/>
          <a:ext cx="4394200" cy="1008063"/>
        </p:xfrm>
        <a:graphic>
          <a:graphicData uri="http://schemas.openxmlformats.org/presentationml/2006/ole">
            <mc:AlternateContent xmlns:mc="http://schemas.openxmlformats.org/markup-compatibility/2006">
              <mc:Choice xmlns:v="urn:schemas-microsoft-com:vml" Requires="v">
                <p:oleObj spid="_x0000_s67729" name="Equation" r:id="rId32" imgW="1200261" imgH="352359" progId="Equation.DSMT4">
                  <p:embed/>
                </p:oleObj>
              </mc:Choice>
              <mc:Fallback>
                <p:oleObj name="Equation" r:id="rId32" imgW="1200261" imgH="352359" progId="Equation.DSMT4">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258888" y="5229225"/>
                        <a:ext cx="43942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0976" name="Group 48"/>
          <p:cNvGrpSpPr>
            <a:grpSpLocks/>
          </p:cNvGrpSpPr>
          <p:nvPr/>
        </p:nvGrpSpPr>
        <p:grpSpPr bwMode="auto">
          <a:xfrm>
            <a:off x="1258888" y="4076700"/>
            <a:ext cx="3960812" cy="1136650"/>
            <a:chOff x="480" y="2352"/>
            <a:chExt cx="2495" cy="716"/>
          </a:xfrm>
        </p:grpSpPr>
        <p:sp>
          <p:nvSpPr>
            <p:cNvPr id="67601" name="Text Box 49"/>
            <p:cNvSpPr txBox="1">
              <a:spLocks noChangeArrowheads="1"/>
            </p:cNvSpPr>
            <p:nvPr/>
          </p:nvSpPr>
          <p:spPr bwMode="auto">
            <a:xfrm>
              <a:off x="480" y="254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则</a:t>
              </a:r>
            </a:p>
          </p:txBody>
        </p:sp>
        <p:graphicFrame>
          <p:nvGraphicFramePr>
            <p:cNvPr id="67602" name="Object 50"/>
            <p:cNvGraphicFramePr>
              <a:graphicFrameLocks noChangeAspect="1"/>
            </p:cNvGraphicFramePr>
            <p:nvPr/>
          </p:nvGraphicFramePr>
          <p:xfrm>
            <a:off x="912" y="2352"/>
            <a:ext cx="2063" cy="716"/>
          </p:xfrm>
          <a:graphic>
            <a:graphicData uri="http://schemas.openxmlformats.org/presentationml/2006/ole">
              <mc:AlternateContent xmlns:mc="http://schemas.openxmlformats.org/markup-compatibility/2006">
                <mc:Choice xmlns:v="urn:schemas-microsoft-com:vml" Requires="v">
                  <p:oleObj spid="_x0000_s67730" name="Equation" r:id="rId34" imgW="1244600" imgH="431800" progId="Equation.DSMT4">
                    <p:embed/>
                  </p:oleObj>
                </mc:Choice>
                <mc:Fallback>
                  <p:oleObj name="Equation" r:id="rId34" imgW="1244600" imgH="431800" progId="Equation.DSMT4">
                    <p:embed/>
                    <p:pic>
                      <p:nvPicPr>
                        <p:cNvPr id="0" name="Object 5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12" y="2352"/>
                          <a:ext cx="2063" cy="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7600" name="Object 51"/>
          <p:cNvGraphicFramePr>
            <a:graphicFrameLocks noChangeAspect="1"/>
          </p:cNvGraphicFramePr>
          <p:nvPr/>
        </p:nvGraphicFramePr>
        <p:xfrm>
          <a:off x="6300788" y="5373688"/>
          <a:ext cx="2298700" cy="433387"/>
        </p:xfrm>
        <a:graphic>
          <a:graphicData uri="http://schemas.openxmlformats.org/presentationml/2006/ole">
            <mc:AlternateContent xmlns:mc="http://schemas.openxmlformats.org/markup-compatibility/2006">
              <mc:Choice xmlns:v="urn:schemas-microsoft-com:vml" Requires="v">
                <p:oleObj spid="_x0000_s67731" name="Equation" r:id="rId36" imgW="924067" imgH="200222" progId="Equation.DSMT4">
                  <p:embed/>
                </p:oleObj>
              </mc:Choice>
              <mc:Fallback>
                <p:oleObj name="Equation" r:id="rId36" imgW="924067" imgH="200222" progId="Equation.DSMT4">
                  <p:embed/>
                  <p:pic>
                    <p:nvPicPr>
                      <p:cNvPr id="0" name="Object 5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300788" y="5373688"/>
                        <a:ext cx="22987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380962"/>
                                        </p:tgtEl>
                                        <p:attrNameLst>
                                          <p:attrName>style.visibility</p:attrName>
                                        </p:attrNameLst>
                                      </p:cBhvr>
                                      <p:to>
                                        <p:strVal val="visible"/>
                                      </p:to>
                                    </p:set>
                                    <p:animEffect transition="in" filter="checkerboard(across)">
                                      <p:cBhvr>
                                        <p:cTn id="11" dur="500"/>
                                        <p:tgtEl>
                                          <p:spTgt spid="3809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380966"/>
                                        </p:tgtEl>
                                        <p:attrNameLst>
                                          <p:attrName>style.visibility</p:attrName>
                                        </p:attrNameLst>
                                      </p:cBhvr>
                                      <p:to>
                                        <p:strVal val="visible"/>
                                      </p:to>
                                    </p:set>
                                    <p:animEffect transition="in" filter="checkerboard(across)">
                                      <p:cBhvr>
                                        <p:cTn id="16" dur="500"/>
                                        <p:tgtEl>
                                          <p:spTgt spid="3809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80967"/>
                                        </p:tgtEl>
                                        <p:attrNameLst>
                                          <p:attrName>style.visibility</p:attrName>
                                        </p:attrNameLst>
                                      </p:cBhvr>
                                      <p:to>
                                        <p:strVal val="visible"/>
                                      </p:to>
                                    </p:set>
                                    <p:animEffect transition="in" filter="checkerboard(across)">
                                      <p:cBhvr>
                                        <p:cTn id="21" dur="500"/>
                                        <p:tgtEl>
                                          <p:spTgt spid="3809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80972"/>
                                        </p:tgtEl>
                                        <p:attrNameLst>
                                          <p:attrName>style.visibility</p:attrName>
                                        </p:attrNameLst>
                                      </p:cBhvr>
                                      <p:to>
                                        <p:strVal val="visible"/>
                                      </p:to>
                                    </p:set>
                                    <p:animEffect transition="in" filter="slide(fromBottom)">
                                      <p:cBhvr>
                                        <p:cTn id="26" dur="500"/>
                                        <p:tgtEl>
                                          <p:spTgt spid="3809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0974"/>
                                        </p:tgtEl>
                                        <p:attrNameLst>
                                          <p:attrName>style.visibility</p:attrName>
                                        </p:attrNameLst>
                                      </p:cBhvr>
                                      <p:to>
                                        <p:strVal val="visible"/>
                                      </p:to>
                                    </p:set>
                                    <p:anim calcmode="lin" valueType="num">
                                      <p:cBhvr additive="base">
                                        <p:cTn id="31" dur="500" fill="hold"/>
                                        <p:tgtEl>
                                          <p:spTgt spid="380974"/>
                                        </p:tgtEl>
                                        <p:attrNameLst>
                                          <p:attrName>ppt_x</p:attrName>
                                        </p:attrNameLst>
                                      </p:cBhvr>
                                      <p:tavLst>
                                        <p:tav tm="0">
                                          <p:val>
                                            <p:strVal val="#ppt_x"/>
                                          </p:val>
                                        </p:tav>
                                        <p:tav tm="100000">
                                          <p:val>
                                            <p:strVal val="#ppt_x"/>
                                          </p:val>
                                        </p:tav>
                                      </p:tavLst>
                                    </p:anim>
                                    <p:anim calcmode="lin" valueType="num">
                                      <p:cBhvr additive="base">
                                        <p:cTn id="32" dur="500" fill="hold"/>
                                        <p:tgtEl>
                                          <p:spTgt spid="38097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380976"/>
                                        </p:tgtEl>
                                        <p:attrNameLst>
                                          <p:attrName>style.visibility</p:attrName>
                                        </p:attrNameLst>
                                      </p:cBhvr>
                                      <p:to>
                                        <p:strVal val="visible"/>
                                      </p:to>
                                    </p:set>
                                    <p:animEffect transition="in" filter="randombar(horizontal)">
                                      <p:cBhvr>
                                        <p:cTn id="37" dur="500"/>
                                        <p:tgtEl>
                                          <p:spTgt spid="3809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0975"/>
                                        </p:tgtEl>
                                        <p:attrNameLst>
                                          <p:attrName>style.visibility</p:attrName>
                                        </p:attrNameLst>
                                      </p:cBhvr>
                                      <p:to>
                                        <p:strVal val="visible"/>
                                      </p:to>
                                    </p:set>
                                    <p:animEffect transition="in" filter="blinds(horizontal)">
                                      <p:cBhvr>
                                        <p:cTn id="42" dur="500"/>
                                        <p:tgtEl>
                                          <p:spTgt spid="38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61" grpId="0" autoUpdateAnimBg="0"/>
      <p:bldP spid="38097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Oval 2"/>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611" name="Rectangle 3"/>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8612" name="Picture 4"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5"/>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哈密顿原理</a:t>
            </a:r>
          </a:p>
        </p:txBody>
      </p:sp>
      <p:sp>
        <p:nvSpPr>
          <p:cNvPr id="382982" name="Oval 6"/>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2983" name="Rectangle 7"/>
          <p:cNvSpPr>
            <a:spLocks noChangeArrowheads="1"/>
          </p:cNvSpPr>
          <p:nvPr/>
        </p:nvSpPr>
        <p:spPr bwMode="auto">
          <a:xfrm>
            <a:off x="250825" y="549275"/>
            <a:ext cx="8712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623888" indent="-623888">
              <a:lnSpc>
                <a:spcPct val="125000"/>
              </a:lnSpc>
            </a:pPr>
            <a:r>
              <a:rPr lang="en-US" altLang="zh-CN" sz="2400" b="1">
                <a:solidFill>
                  <a:srgbClr val="0000FF"/>
                </a:solidFill>
                <a:latin typeface="Arial" pitchFamily="34" charset="0"/>
                <a:ea typeface="华文中宋" pitchFamily="2" charset="-122"/>
              </a:rPr>
              <a:t>(4)   </a:t>
            </a:r>
            <a:r>
              <a:rPr lang="zh-CN" altLang="en-US" sz="2400" b="1">
                <a:solidFill>
                  <a:srgbClr val="FF3300"/>
                </a:solidFill>
                <a:latin typeface="Arial" pitchFamily="34" charset="0"/>
                <a:ea typeface="华文中宋" pitchFamily="2" charset="-122"/>
              </a:rPr>
              <a:t>变分学的主要任务：</a:t>
            </a:r>
            <a:r>
              <a:rPr lang="zh-CN" altLang="en-US" sz="2400" b="1">
                <a:solidFill>
                  <a:srgbClr val="0000FF"/>
                </a:solidFill>
                <a:latin typeface="Arial" pitchFamily="34" charset="0"/>
                <a:ea typeface="华文中宋" pitchFamily="2" charset="-122"/>
              </a:rPr>
              <a:t>研究在各种不同边界和约束条件下各种泛函取极值的必要条件和充分条件。</a:t>
            </a:r>
            <a:r>
              <a:rPr lang="zh-CN" altLang="en-US" sz="2400">
                <a:solidFill>
                  <a:srgbClr val="0000FF"/>
                </a:solidFill>
                <a:latin typeface="Arial" pitchFamily="34" charset="0"/>
                <a:ea typeface="华文中宋" pitchFamily="2" charset="-122"/>
              </a:rPr>
              <a:t> </a:t>
            </a:r>
            <a:endParaRPr lang="zh-CN" altLang="en-US">
              <a:latin typeface="Arial" pitchFamily="34" charset="0"/>
            </a:endParaRPr>
          </a:p>
        </p:txBody>
      </p:sp>
      <p:sp>
        <p:nvSpPr>
          <p:cNvPr id="382984" name="Rectangle 8"/>
          <p:cNvSpPr>
            <a:spLocks noChangeArrowheads="1"/>
          </p:cNvSpPr>
          <p:nvPr/>
        </p:nvSpPr>
        <p:spPr bwMode="auto">
          <a:xfrm>
            <a:off x="468313" y="1557338"/>
            <a:ext cx="7715250" cy="466725"/>
          </a:xfrm>
          <a:prstGeom prst="rect">
            <a:avLst/>
          </a:prstGeom>
          <a:solidFill>
            <a:schemeClr val="accent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华文中宋" pitchFamily="2" charset="-122"/>
              </a:rPr>
              <a:t>本节主要介绍：</a:t>
            </a:r>
            <a:r>
              <a:rPr lang="zh-CN" altLang="en-US" sz="2400" b="1">
                <a:solidFill>
                  <a:srgbClr val="FF3300"/>
                </a:solidFill>
                <a:latin typeface="Arial" pitchFamily="34" charset="0"/>
                <a:ea typeface="华文中宋" pitchFamily="2" charset="-122"/>
              </a:rPr>
              <a:t>边界固定条件下泛函取极值的必要条件</a:t>
            </a:r>
            <a:r>
              <a:rPr lang="en-US" altLang="zh-CN" sz="2400" b="1">
                <a:solidFill>
                  <a:srgbClr val="FF3300"/>
                </a:solidFill>
                <a:latin typeface="Arial" pitchFamily="34" charset="0"/>
                <a:ea typeface="华文中宋" pitchFamily="2" charset="-122"/>
              </a:rPr>
              <a:t>.</a:t>
            </a:r>
            <a:r>
              <a:rPr lang="en-US" altLang="zh-CN" sz="2400">
                <a:solidFill>
                  <a:srgbClr val="FF3300"/>
                </a:solidFill>
                <a:latin typeface="Arial" pitchFamily="34" charset="0"/>
                <a:ea typeface="华文中宋" pitchFamily="2" charset="-122"/>
              </a:rPr>
              <a:t> </a:t>
            </a:r>
            <a:endParaRPr lang="en-US" altLang="zh-CN">
              <a:latin typeface="Arial" pitchFamily="34" charset="0"/>
            </a:endParaRPr>
          </a:p>
        </p:txBody>
      </p:sp>
      <p:sp>
        <p:nvSpPr>
          <p:cNvPr id="382985" name="Rectangle 9"/>
          <p:cNvSpPr>
            <a:spLocks noChangeArrowheads="1"/>
          </p:cNvSpPr>
          <p:nvPr/>
        </p:nvSpPr>
        <p:spPr bwMode="auto">
          <a:xfrm>
            <a:off x="250825" y="2133600"/>
            <a:ext cx="5578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solidFill>
                  <a:srgbClr val="CC0000"/>
                </a:solidFill>
                <a:latin typeface="Arial" pitchFamily="34" charset="0"/>
                <a:ea typeface="华文中宋" pitchFamily="2" charset="-122"/>
              </a:rPr>
              <a:t>二   哈密顿原理（积分变分原理）</a:t>
            </a:r>
            <a:r>
              <a:rPr lang="zh-CN" altLang="en-US" sz="2800">
                <a:solidFill>
                  <a:srgbClr val="0000FF"/>
                </a:solidFill>
                <a:latin typeface="Arial" pitchFamily="34" charset="0"/>
                <a:ea typeface="华文中宋" pitchFamily="2" charset="-122"/>
              </a:rPr>
              <a:t> </a:t>
            </a:r>
            <a:endParaRPr lang="zh-CN" altLang="en-US">
              <a:latin typeface="Arial" pitchFamily="34" charset="0"/>
            </a:endParaRPr>
          </a:p>
        </p:txBody>
      </p:sp>
      <p:sp>
        <p:nvSpPr>
          <p:cNvPr id="68618" name="Rectangle 10"/>
          <p:cNvSpPr>
            <a:spLocks noChangeArrowheads="1"/>
          </p:cNvSpPr>
          <p:nvPr/>
        </p:nvSpPr>
        <p:spPr bwMode="auto">
          <a:xfrm>
            <a:off x="179388" y="2781300"/>
            <a:ext cx="425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3300"/>
                </a:solidFill>
                <a:latin typeface="Arial" pitchFamily="34" charset="0"/>
                <a:ea typeface="华文中宋" pitchFamily="2" charset="-122"/>
              </a:rPr>
              <a:t>定义：</a:t>
            </a:r>
            <a:r>
              <a:rPr lang="zh-CN" altLang="en-US" sz="2400" b="1">
                <a:solidFill>
                  <a:srgbClr val="0000FF"/>
                </a:solidFill>
                <a:latin typeface="Arial" pitchFamily="34" charset="0"/>
                <a:ea typeface="华文中宋" pitchFamily="2" charset="-122"/>
              </a:rPr>
              <a:t>主函数（作用函数）： </a:t>
            </a:r>
            <a:endParaRPr lang="zh-CN" altLang="en-US">
              <a:latin typeface="Arial" pitchFamily="34" charset="0"/>
            </a:endParaRPr>
          </a:p>
        </p:txBody>
      </p:sp>
      <p:graphicFrame>
        <p:nvGraphicFramePr>
          <p:cNvPr id="68619" name="Object 11"/>
          <p:cNvGraphicFramePr>
            <a:graphicFrameLocks noChangeAspect="1"/>
          </p:cNvGraphicFramePr>
          <p:nvPr/>
        </p:nvGraphicFramePr>
        <p:xfrm>
          <a:off x="4779963" y="2565400"/>
          <a:ext cx="3371850" cy="935038"/>
        </p:xfrm>
        <a:graphic>
          <a:graphicData uri="http://schemas.openxmlformats.org/presentationml/2006/ole">
            <mc:AlternateContent xmlns:mc="http://schemas.openxmlformats.org/markup-compatibility/2006">
              <mc:Choice xmlns:v="urn:schemas-microsoft-com:vml" Requires="v">
                <p:oleObj spid="_x0000_s68647" name="Equation" r:id="rId4" imgW="1100042" imgH="352359" progId="Equation.DSMT4">
                  <p:embed/>
                </p:oleObj>
              </mc:Choice>
              <mc:Fallback>
                <p:oleObj name="Equation" r:id="rId4" imgW="1100042" imgH="352359"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963" y="2565400"/>
                        <a:ext cx="337185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8620" name="Group 13"/>
          <p:cNvGrpSpPr>
            <a:grpSpLocks/>
          </p:cNvGrpSpPr>
          <p:nvPr/>
        </p:nvGrpSpPr>
        <p:grpSpPr bwMode="auto">
          <a:xfrm>
            <a:off x="412750" y="4889500"/>
            <a:ext cx="7678738" cy="690563"/>
            <a:chOff x="249" y="3443"/>
            <a:chExt cx="4837" cy="435"/>
          </a:xfrm>
        </p:grpSpPr>
        <p:sp>
          <p:nvSpPr>
            <p:cNvPr id="68623" name="Rectangle 14"/>
            <p:cNvSpPr>
              <a:spLocks noChangeArrowheads="1"/>
            </p:cNvSpPr>
            <p:nvPr/>
          </p:nvSpPr>
          <p:spPr bwMode="auto">
            <a:xfrm>
              <a:off x="249" y="3521"/>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3300"/>
                  </a:solidFill>
                  <a:latin typeface="Arial" pitchFamily="34" charset="0"/>
                  <a:ea typeface="华文中宋" pitchFamily="2" charset="-122"/>
                </a:rPr>
                <a:t>即：</a:t>
              </a:r>
              <a:r>
                <a:rPr lang="zh-CN" altLang="en-US" sz="2400" b="1">
                  <a:solidFill>
                    <a:srgbClr val="0000FF"/>
                  </a:solidFill>
                  <a:latin typeface="Arial" pitchFamily="34" charset="0"/>
                  <a:ea typeface="华文中宋" pitchFamily="2" charset="-122"/>
                </a:rPr>
                <a:t> </a:t>
              </a:r>
              <a:endParaRPr lang="zh-CN" altLang="en-US">
                <a:latin typeface="Arial" pitchFamily="34" charset="0"/>
              </a:endParaRPr>
            </a:p>
          </p:txBody>
        </p:sp>
        <p:graphicFrame>
          <p:nvGraphicFramePr>
            <p:cNvPr id="68624" name="Object 15"/>
            <p:cNvGraphicFramePr>
              <a:graphicFrameLocks noChangeAspect="1"/>
            </p:cNvGraphicFramePr>
            <p:nvPr/>
          </p:nvGraphicFramePr>
          <p:xfrm>
            <a:off x="718" y="3443"/>
            <a:ext cx="2838" cy="435"/>
          </p:xfrm>
          <a:graphic>
            <a:graphicData uri="http://schemas.openxmlformats.org/presentationml/2006/ole">
              <mc:AlternateContent xmlns:mc="http://schemas.openxmlformats.org/markup-compatibility/2006">
                <mc:Choice xmlns:v="urn:schemas-microsoft-com:vml" Requires="v">
                  <p:oleObj spid="_x0000_s68648" name="Equation" r:id="rId6" imgW="1428713" imgH="247519" progId="Equation.DSMT4">
                    <p:embed/>
                  </p:oleObj>
                </mc:Choice>
                <mc:Fallback>
                  <p:oleObj name="Equation" r:id="rId6" imgW="1428713" imgH="247519"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 y="3443"/>
                          <a:ext cx="283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25" name="Object 16"/>
            <p:cNvGraphicFramePr>
              <a:graphicFrameLocks noChangeAspect="1"/>
            </p:cNvGraphicFramePr>
            <p:nvPr/>
          </p:nvGraphicFramePr>
          <p:xfrm>
            <a:off x="3651" y="3471"/>
            <a:ext cx="953" cy="326"/>
          </p:xfrm>
          <a:graphic>
            <a:graphicData uri="http://schemas.openxmlformats.org/presentationml/2006/ole">
              <mc:AlternateContent xmlns:mc="http://schemas.openxmlformats.org/markup-compatibility/2006">
                <mc:Choice xmlns:v="urn:schemas-microsoft-com:vml" Requires="v">
                  <p:oleObj spid="_x0000_s68649" name="Equation" r:id="rId8" imgW="400087" imgH="171450" progId="Equation.DSMT4">
                    <p:embed/>
                  </p:oleObj>
                </mc:Choice>
                <mc:Fallback>
                  <p:oleObj name="Equation" r:id="rId8" imgW="400087" imgH="17145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1" y="3471"/>
                          <a:ext cx="9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6" name="Rectangle 17"/>
            <p:cNvSpPr>
              <a:spLocks noChangeArrowheads="1"/>
            </p:cNvSpPr>
            <p:nvPr/>
          </p:nvSpPr>
          <p:spPr bwMode="auto">
            <a:xfrm>
              <a:off x="4531" y="3475"/>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华文中宋" pitchFamily="2" charset="-122"/>
                </a:rPr>
                <a:t>时：</a:t>
              </a:r>
              <a:r>
                <a:rPr lang="zh-CN" altLang="en-US" sz="2400">
                  <a:solidFill>
                    <a:srgbClr val="0000FF"/>
                  </a:solidFill>
                  <a:latin typeface="Arial" pitchFamily="34" charset="0"/>
                  <a:ea typeface="华文中宋" pitchFamily="2" charset="-122"/>
                </a:rPr>
                <a:t> </a:t>
              </a:r>
              <a:endParaRPr lang="zh-CN" altLang="en-US">
                <a:latin typeface="Arial" pitchFamily="34" charset="0"/>
              </a:endParaRPr>
            </a:p>
          </p:txBody>
        </p:sp>
      </p:grpSp>
      <p:graphicFrame>
        <p:nvGraphicFramePr>
          <p:cNvPr id="68621" name="Object 18"/>
          <p:cNvGraphicFramePr>
            <a:graphicFrameLocks noChangeAspect="1"/>
          </p:cNvGraphicFramePr>
          <p:nvPr/>
        </p:nvGraphicFramePr>
        <p:xfrm>
          <a:off x="1638300" y="5516563"/>
          <a:ext cx="4373563" cy="865187"/>
        </p:xfrm>
        <a:graphic>
          <a:graphicData uri="http://schemas.openxmlformats.org/presentationml/2006/ole">
            <mc:AlternateContent xmlns:mc="http://schemas.openxmlformats.org/markup-compatibility/2006">
              <mc:Choice xmlns:v="urn:schemas-microsoft-com:vml" Requires="v">
                <p:oleObj spid="_x0000_s68650" name="Equation" r:id="rId10" imgW="1504864" imgH="352359" progId="Equation.DSMT4">
                  <p:embed/>
                </p:oleObj>
              </mc:Choice>
              <mc:Fallback>
                <p:oleObj name="Equation" r:id="rId10" imgW="1504864" imgH="352359"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8300" y="5516563"/>
                        <a:ext cx="43735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2995" name="Text Box 19"/>
          <p:cNvSpPr txBox="1">
            <a:spLocks noChangeArrowheads="1"/>
          </p:cNvSpPr>
          <p:nvPr/>
        </p:nvSpPr>
        <p:spPr bwMode="auto">
          <a:xfrm>
            <a:off x="179388" y="3500438"/>
            <a:ext cx="85328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en-US" altLang="zh-CN" sz="2400" b="1">
                <a:latin typeface="Times New Roman" pitchFamily="18" charset="0"/>
              </a:rPr>
              <a:t> </a:t>
            </a:r>
            <a:r>
              <a:rPr kumimoji="1" lang="zh-CN" altLang="en-US" sz="2400" b="1">
                <a:solidFill>
                  <a:srgbClr val="FF3399"/>
                </a:solidFill>
                <a:latin typeface="Times New Roman" pitchFamily="18" charset="0"/>
              </a:rPr>
              <a:t>保守的、完整的力学体系</a:t>
            </a:r>
            <a:r>
              <a:rPr lang="zh-CN" altLang="en-US" sz="2400" b="1">
                <a:solidFill>
                  <a:srgbClr val="3333FF"/>
                </a:solidFill>
              </a:rPr>
              <a:t>在相同始终位置</a:t>
            </a:r>
            <a:r>
              <a:rPr kumimoji="1" lang="zh-CN" altLang="en-US" sz="2400" b="1">
                <a:solidFill>
                  <a:srgbClr val="FF3399"/>
                </a:solidFill>
                <a:latin typeface="Times New Roman" pitchFamily="18" charset="0"/>
              </a:rPr>
              <a:t>和</a:t>
            </a:r>
            <a:r>
              <a:rPr lang="zh-CN" altLang="en-US" sz="2400" b="1">
                <a:solidFill>
                  <a:srgbClr val="3333FF"/>
                </a:solidFill>
              </a:rPr>
              <a:t>等时变分</a:t>
            </a:r>
            <a:r>
              <a:rPr kumimoji="1" lang="zh-CN" altLang="en-US" sz="2400" b="1">
                <a:solidFill>
                  <a:srgbClr val="FF3399"/>
                </a:solidFill>
                <a:latin typeface="Times New Roman" pitchFamily="18" charset="0"/>
              </a:rPr>
              <a:t>条件下</a:t>
            </a:r>
            <a:r>
              <a:rPr kumimoji="1" lang="zh-CN" altLang="en-US" sz="2400" b="1">
                <a:solidFill>
                  <a:srgbClr val="FF3399"/>
                </a:solidFill>
                <a:latin typeface="Times New Roman" pitchFamily="18" charset="0"/>
                <a:ea typeface="楷体_GB2312" pitchFamily="49" charset="-122"/>
              </a:rPr>
              <a:t>，</a:t>
            </a:r>
          </a:p>
          <a:p>
            <a:pPr eaLnBrk="1" fontAlgn="ctr" hangingPunct="1"/>
            <a:r>
              <a:rPr kumimoji="1" lang="zh-CN" altLang="en-US" sz="2400" b="1">
                <a:solidFill>
                  <a:srgbClr val="FF3399"/>
                </a:solidFill>
                <a:latin typeface="Times New Roman" pitchFamily="18" charset="0"/>
              </a:rPr>
              <a:t>由某一位形转移到另一位形的一切可能运动中，真实运动是</a:t>
            </a:r>
          </a:p>
          <a:p>
            <a:pPr eaLnBrk="1" fontAlgn="ctr" hangingPunct="1"/>
            <a:r>
              <a:rPr kumimoji="1" lang="zh-CN" altLang="en-US" sz="2400" b="1">
                <a:solidFill>
                  <a:srgbClr val="FF3399"/>
                </a:solidFill>
                <a:latin typeface="Times New Roman" pitchFamily="18" charset="0"/>
              </a:rPr>
              <a:t>主函数取极值。即对于真实运动来讲，主函数的变分为零。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9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82984">
                                            <p:txEl>
                                              <p:charRg st="4294967295" end="4294967295"/>
                                            </p:txEl>
                                          </p:spTgt>
                                        </p:tgtEl>
                                        <p:attrNameLst>
                                          <p:attrName>style.visibility</p:attrName>
                                        </p:attrNameLst>
                                      </p:cBhvr>
                                      <p:to>
                                        <p:strVal val="visible"/>
                                      </p:to>
                                    </p:set>
                                    <p:anim calcmode="lin" valueType="num">
                                      <p:cBhvr additive="base">
                                        <p:cTn id="11" dur="500" fill="hold"/>
                                        <p:tgtEl>
                                          <p:spTgt spid="382984">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82984">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829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382995"/>
                                        </p:tgtEl>
                                        <p:attrNameLst>
                                          <p:attrName>style.visibility</p:attrName>
                                        </p:attrNameLst>
                                      </p:cBhvr>
                                      <p:to>
                                        <p:strVal val="visible"/>
                                      </p:to>
                                    </p:set>
                                    <p:animEffect transition="in" filter="barn(outHorizontal)">
                                      <p:cBhvr>
                                        <p:cTn id="21" dur="500"/>
                                        <p:tgtEl>
                                          <p:spTgt spid="38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3" grpId="0" autoUpdateAnimBg="0"/>
      <p:bldP spid="382984" grpId="0" autoUpdateAnimBg="0"/>
      <p:bldP spid="382985" grpId="0" autoUpdateAnimBg="0"/>
      <p:bldP spid="38299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Oval 2"/>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9635" name="Rectangle 3"/>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69636" name="Picture 4"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5"/>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哈密顿原理</a:t>
            </a:r>
          </a:p>
        </p:txBody>
      </p:sp>
      <p:sp>
        <p:nvSpPr>
          <p:cNvPr id="384006" name="Oval 6"/>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4007" name="Rectangle 7"/>
          <p:cNvSpPr>
            <a:spLocks noChangeArrowheads="1"/>
          </p:cNvSpPr>
          <p:nvPr/>
        </p:nvSpPr>
        <p:spPr bwMode="auto">
          <a:xfrm>
            <a:off x="323850" y="1052513"/>
            <a:ext cx="3725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FF3300"/>
                </a:solidFill>
                <a:latin typeface="Arial" pitchFamily="34" charset="0"/>
                <a:ea typeface="华文中宋" pitchFamily="2" charset="-122"/>
              </a:rPr>
              <a:t>证：</a:t>
            </a:r>
            <a:r>
              <a:rPr lang="en-US" altLang="zh-CN" sz="2400" b="1">
                <a:solidFill>
                  <a:srgbClr val="0000FF"/>
                </a:solidFill>
                <a:latin typeface="Arial" pitchFamily="34" charset="0"/>
                <a:ea typeface="华文中宋" pitchFamily="2" charset="-122"/>
              </a:rPr>
              <a:t>1.  </a:t>
            </a:r>
            <a:r>
              <a:rPr lang="zh-CN" altLang="en-US" sz="2400" b="1">
                <a:solidFill>
                  <a:srgbClr val="0000FF"/>
                </a:solidFill>
                <a:latin typeface="Arial" pitchFamily="34" charset="0"/>
                <a:ea typeface="华文中宋" pitchFamily="2" charset="-122"/>
              </a:rPr>
              <a:t>从拉氏方程推导：</a:t>
            </a:r>
            <a:endParaRPr lang="zh-CN" altLang="en-US">
              <a:latin typeface="Arial" pitchFamily="34" charset="0"/>
            </a:endParaRPr>
          </a:p>
        </p:txBody>
      </p:sp>
      <p:grpSp>
        <p:nvGrpSpPr>
          <p:cNvPr id="384008" name="Group 8"/>
          <p:cNvGrpSpPr>
            <a:grpSpLocks/>
          </p:cNvGrpSpPr>
          <p:nvPr/>
        </p:nvGrpSpPr>
        <p:grpSpPr bwMode="auto">
          <a:xfrm>
            <a:off x="900113" y="1484313"/>
            <a:ext cx="5851525" cy="657225"/>
            <a:chOff x="340" y="1480"/>
            <a:chExt cx="3686" cy="414"/>
          </a:xfrm>
        </p:grpSpPr>
        <p:sp>
          <p:nvSpPr>
            <p:cNvPr id="69644" name="Rectangle 9"/>
            <p:cNvSpPr>
              <a:spLocks noChangeArrowheads="1"/>
            </p:cNvSpPr>
            <p:nvPr/>
          </p:nvSpPr>
          <p:spPr bwMode="auto">
            <a:xfrm>
              <a:off x="340" y="1525"/>
              <a:ext cx="9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拉氏方程 </a:t>
              </a:r>
              <a:endParaRPr lang="zh-CN" altLang="en-US">
                <a:latin typeface="Arial" pitchFamily="34" charset="0"/>
              </a:endParaRPr>
            </a:p>
          </p:txBody>
        </p:sp>
        <p:graphicFrame>
          <p:nvGraphicFramePr>
            <p:cNvPr id="69645" name="Object 10"/>
            <p:cNvGraphicFramePr>
              <a:graphicFrameLocks noChangeAspect="1"/>
            </p:cNvGraphicFramePr>
            <p:nvPr/>
          </p:nvGraphicFramePr>
          <p:xfrm>
            <a:off x="1267" y="1480"/>
            <a:ext cx="768" cy="414"/>
          </p:xfrm>
          <a:graphic>
            <a:graphicData uri="http://schemas.openxmlformats.org/presentationml/2006/ole">
              <mc:AlternateContent xmlns:mc="http://schemas.openxmlformats.org/markup-compatibility/2006">
                <mc:Choice xmlns:v="urn:schemas-microsoft-com:vml" Requires="v">
                  <p:oleObj spid="_x0000_s69669" name="Equation" r:id="rId4" imgW="338141" imgH="223870" progId="Equation.DSMT4">
                    <p:embed/>
                  </p:oleObj>
                </mc:Choice>
                <mc:Fallback>
                  <p:oleObj name="Equation" r:id="rId4" imgW="338141" imgH="22387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7" y="1480"/>
                          <a:ext cx="76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6" name="Rectangle 11"/>
            <p:cNvSpPr>
              <a:spLocks noChangeArrowheads="1"/>
            </p:cNvSpPr>
            <p:nvPr/>
          </p:nvSpPr>
          <p:spPr bwMode="auto">
            <a:xfrm>
              <a:off x="1973" y="1554"/>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，对 </a:t>
              </a:r>
              <a:endParaRPr lang="zh-CN" altLang="en-US">
                <a:latin typeface="Arial" pitchFamily="34" charset="0"/>
              </a:endParaRPr>
            </a:p>
          </p:txBody>
        </p:sp>
        <p:graphicFrame>
          <p:nvGraphicFramePr>
            <p:cNvPr id="69647" name="Object 12"/>
            <p:cNvGraphicFramePr>
              <a:graphicFrameLocks noChangeAspect="1"/>
            </p:cNvGraphicFramePr>
            <p:nvPr/>
          </p:nvGraphicFramePr>
          <p:xfrm>
            <a:off x="2472" y="1586"/>
            <a:ext cx="273" cy="256"/>
          </p:xfrm>
          <a:graphic>
            <a:graphicData uri="http://schemas.openxmlformats.org/presentationml/2006/ole">
              <mc:AlternateContent xmlns:mc="http://schemas.openxmlformats.org/markup-compatibility/2006">
                <mc:Choice xmlns:v="urn:schemas-microsoft-com:vml" Requires="v">
                  <p:oleObj spid="_x0000_s69670" name="Equation" r:id="rId6" imgW="147567" imgH="133219" progId="Equation.DSMT4">
                    <p:embed/>
                  </p:oleObj>
                </mc:Choice>
                <mc:Fallback>
                  <p:oleObj name="Equation" r:id="rId6" imgW="147567" imgH="133219"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 y="1586"/>
                          <a:ext cx="27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8" name="Rectangle 13"/>
            <p:cNvSpPr>
              <a:spLocks noChangeArrowheads="1"/>
            </p:cNvSpPr>
            <p:nvPr/>
          </p:nvSpPr>
          <p:spPr bwMode="auto">
            <a:xfrm>
              <a:off x="2699" y="1525"/>
              <a:ext cx="1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求和，再积分</a:t>
              </a:r>
              <a:r>
                <a:rPr lang="en-US" altLang="zh-CN" sz="2400" b="1">
                  <a:solidFill>
                    <a:srgbClr val="0000FF"/>
                  </a:solidFill>
                  <a:latin typeface="Arial" pitchFamily="34" charset="0"/>
                  <a:ea typeface="华文中宋" pitchFamily="2" charset="-122"/>
                </a:rPr>
                <a:t>.</a:t>
              </a:r>
              <a:endParaRPr lang="en-US" altLang="zh-CN">
                <a:latin typeface="Arial" pitchFamily="34" charset="0"/>
              </a:endParaRPr>
            </a:p>
          </p:txBody>
        </p:sp>
      </p:grpSp>
      <p:graphicFrame>
        <p:nvGraphicFramePr>
          <p:cNvPr id="384014" name="Object 14"/>
          <p:cNvGraphicFramePr>
            <a:graphicFrameLocks noChangeAspect="1"/>
          </p:cNvGraphicFramePr>
          <p:nvPr/>
        </p:nvGraphicFramePr>
        <p:xfrm>
          <a:off x="684213" y="2132013"/>
          <a:ext cx="7488237" cy="1550987"/>
        </p:xfrm>
        <a:graphic>
          <a:graphicData uri="http://schemas.openxmlformats.org/presentationml/2006/ole">
            <mc:AlternateContent xmlns:mc="http://schemas.openxmlformats.org/markup-compatibility/2006">
              <mc:Choice xmlns:v="urn:schemas-microsoft-com:vml" Requires="v">
                <p:oleObj spid="_x0000_s69671" name="Equation" r:id="rId8" imgW="2205213" imgH="504891" progId="Equation.DSMT4">
                  <p:embed/>
                </p:oleObj>
              </mc:Choice>
              <mc:Fallback>
                <p:oleObj name="Equation" r:id="rId8" imgW="2205213" imgH="504891"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132013"/>
                        <a:ext cx="7488237"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4015" name="Object 15"/>
          <p:cNvGraphicFramePr>
            <a:graphicFrameLocks noChangeAspect="1"/>
          </p:cNvGraphicFramePr>
          <p:nvPr/>
        </p:nvGraphicFramePr>
        <p:xfrm>
          <a:off x="1266825" y="3892550"/>
          <a:ext cx="7043738" cy="1246188"/>
        </p:xfrm>
        <a:graphic>
          <a:graphicData uri="http://schemas.openxmlformats.org/presentationml/2006/ole">
            <mc:AlternateContent xmlns:mc="http://schemas.openxmlformats.org/markup-compatibility/2006">
              <mc:Choice xmlns:v="urn:schemas-microsoft-com:vml" Requires="v">
                <p:oleObj spid="_x0000_s69672" name="Equation" r:id="rId10" imgW="2371719" imgH="428822" progId="Equation.DSMT4">
                  <p:embed/>
                </p:oleObj>
              </mc:Choice>
              <mc:Fallback>
                <p:oleObj name="Equation" r:id="rId10" imgW="2371719" imgH="428822"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6825" y="3892550"/>
                        <a:ext cx="7043738"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4016" name="AutoShape 16"/>
          <p:cNvSpPr>
            <a:spLocks noChangeArrowheads="1"/>
          </p:cNvSpPr>
          <p:nvPr/>
        </p:nvSpPr>
        <p:spPr bwMode="auto">
          <a:xfrm>
            <a:off x="3276600" y="5373688"/>
            <a:ext cx="2951163" cy="503237"/>
          </a:xfrm>
          <a:prstGeom prst="wedgeRoundRectCallout">
            <a:avLst>
              <a:gd name="adj1" fmla="val 105782"/>
              <a:gd name="adj2" fmla="val -179653"/>
              <a:gd name="adj3" fmla="val 16667"/>
            </a:avLst>
          </a:prstGeom>
          <a:solidFill>
            <a:schemeClr val="accent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FF33CC"/>
                </a:solidFill>
                <a:latin typeface="Arial" pitchFamily="34" charset="0"/>
                <a:ea typeface="华文中宋" pitchFamily="2" charset="-122"/>
              </a:rPr>
              <a:t>等时变分的对易性</a:t>
            </a: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40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384008"/>
                                        </p:tgtEl>
                                        <p:attrNameLst>
                                          <p:attrName>style.visibility</p:attrName>
                                        </p:attrNameLst>
                                      </p:cBhvr>
                                      <p:to>
                                        <p:strVal val="visible"/>
                                      </p:to>
                                    </p:set>
                                    <p:animEffect transition="in" filter="checkerboard(across)">
                                      <p:cBhvr>
                                        <p:cTn id="11" dur="500"/>
                                        <p:tgtEl>
                                          <p:spTgt spid="3840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384014"/>
                                        </p:tgtEl>
                                        <p:attrNameLst>
                                          <p:attrName>style.visibility</p:attrName>
                                        </p:attrNameLst>
                                      </p:cBhvr>
                                      <p:to>
                                        <p:strVal val="visible"/>
                                      </p:to>
                                    </p:set>
                                    <p:anim calcmode="lin" valueType="num">
                                      <p:cBhvr additive="base">
                                        <p:cTn id="16" dur="500" fill="hold"/>
                                        <p:tgtEl>
                                          <p:spTgt spid="384014"/>
                                        </p:tgtEl>
                                        <p:attrNameLst>
                                          <p:attrName>ppt_x</p:attrName>
                                        </p:attrNameLst>
                                      </p:cBhvr>
                                      <p:tavLst>
                                        <p:tav tm="0">
                                          <p:val>
                                            <p:strVal val="#ppt_x"/>
                                          </p:val>
                                        </p:tav>
                                        <p:tav tm="100000">
                                          <p:val>
                                            <p:strVal val="#ppt_x"/>
                                          </p:val>
                                        </p:tav>
                                      </p:tavLst>
                                    </p:anim>
                                    <p:anim calcmode="lin" valueType="num">
                                      <p:cBhvr additive="base">
                                        <p:cTn id="17" dur="500" fill="hold"/>
                                        <p:tgtEl>
                                          <p:spTgt spid="38401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4015"/>
                                        </p:tgtEl>
                                        <p:attrNameLst>
                                          <p:attrName>style.visibility</p:attrName>
                                        </p:attrNameLst>
                                      </p:cBhvr>
                                      <p:to>
                                        <p:strVal val="visible"/>
                                      </p:to>
                                    </p:set>
                                    <p:animEffect transition="in" filter="blinds(horizontal)">
                                      <p:cBhvr>
                                        <p:cTn id="22" dur="500"/>
                                        <p:tgtEl>
                                          <p:spTgt spid="3840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4016"/>
                                        </p:tgtEl>
                                        <p:attrNameLst>
                                          <p:attrName>style.visibility</p:attrName>
                                        </p:attrNameLst>
                                      </p:cBhvr>
                                      <p:to>
                                        <p:strVal val="visible"/>
                                      </p:to>
                                    </p:set>
                                    <p:animEffect transition="in" filter="wipe(down)">
                                      <p:cBhvr>
                                        <p:cTn id="27" dur="500"/>
                                        <p:tgtEl>
                                          <p:spTgt spid="384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autoUpdateAnimBg="0"/>
      <p:bldP spid="3840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Oval 2"/>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0659" name="Rectangle 3"/>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0660" name="Picture 4"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5"/>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哈密顿原理</a:t>
            </a:r>
          </a:p>
        </p:txBody>
      </p:sp>
      <p:sp>
        <p:nvSpPr>
          <p:cNvPr id="385030" name="Oval 6"/>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aphicFrame>
        <p:nvGraphicFramePr>
          <p:cNvPr id="385031" name="Object 7"/>
          <p:cNvGraphicFramePr>
            <a:graphicFrameLocks noChangeAspect="1"/>
          </p:cNvGraphicFramePr>
          <p:nvPr/>
        </p:nvGraphicFramePr>
        <p:xfrm>
          <a:off x="693738" y="638175"/>
          <a:ext cx="8550275" cy="1546225"/>
        </p:xfrm>
        <a:graphic>
          <a:graphicData uri="http://schemas.openxmlformats.org/presentationml/2006/ole">
            <mc:AlternateContent xmlns:mc="http://schemas.openxmlformats.org/markup-compatibility/2006">
              <mc:Choice xmlns:v="urn:schemas-microsoft-com:vml" Requires="v">
                <p:oleObj spid="_x0000_s70709" name="Equation" r:id="rId4" imgW="2914638" imgH="528539" progId="Equation.DSMT4">
                  <p:embed/>
                </p:oleObj>
              </mc:Choice>
              <mc:Fallback>
                <p:oleObj name="Equation" r:id="rId4" imgW="2914638" imgH="528539"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8" y="638175"/>
                        <a:ext cx="855027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5032" name="Group 8"/>
          <p:cNvGrpSpPr>
            <a:grpSpLocks/>
          </p:cNvGrpSpPr>
          <p:nvPr/>
        </p:nvGrpSpPr>
        <p:grpSpPr bwMode="auto">
          <a:xfrm>
            <a:off x="468313" y="1651000"/>
            <a:ext cx="3816350" cy="1296988"/>
            <a:chOff x="295" y="935"/>
            <a:chExt cx="2404" cy="817"/>
          </a:xfrm>
        </p:grpSpPr>
        <p:graphicFrame>
          <p:nvGraphicFramePr>
            <p:cNvPr id="70682" name="Object 9"/>
            <p:cNvGraphicFramePr>
              <a:graphicFrameLocks noChangeAspect="1"/>
            </p:cNvGraphicFramePr>
            <p:nvPr/>
          </p:nvGraphicFramePr>
          <p:xfrm>
            <a:off x="295" y="1344"/>
            <a:ext cx="2404" cy="408"/>
          </p:xfrm>
          <a:graphic>
            <a:graphicData uri="http://schemas.openxmlformats.org/presentationml/2006/ole">
              <mc:AlternateContent xmlns:mc="http://schemas.openxmlformats.org/markup-compatibility/2006">
                <mc:Choice xmlns:v="urn:schemas-microsoft-com:vml" Requires="v">
                  <p:oleObj spid="_x0000_s70710" name="公式" r:id="rId6" imgW="1290616" imgH="276291" progId="Equation.3">
                    <p:embed/>
                  </p:oleObj>
                </mc:Choice>
                <mc:Fallback>
                  <p:oleObj name="公式" r:id="rId6" imgW="1290616" imgH="276291"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 y="1344"/>
                          <a:ext cx="2404" cy="408"/>
                        </a:xfrm>
                        <a:prstGeom prst="rect">
                          <a:avLst/>
                        </a:prstGeom>
                        <a:noFill/>
                        <a:ln w="952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70683" name="Line 10"/>
            <p:cNvSpPr>
              <a:spLocks noChangeShapeType="1"/>
            </p:cNvSpPr>
            <p:nvPr/>
          </p:nvSpPr>
          <p:spPr bwMode="auto">
            <a:xfrm>
              <a:off x="1338" y="935"/>
              <a:ext cx="181" cy="363"/>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35" name="Rectangle 11"/>
          <p:cNvSpPr>
            <a:spLocks noChangeArrowheads="1"/>
          </p:cNvSpPr>
          <p:nvPr/>
        </p:nvSpPr>
        <p:spPr bwMode="auto">
          <a:xfrm>
            <a:off x="179388" y="3429000"/>
            <a:ext cx="881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Arial" pitchFamily="34" charset="0"/>
                <a:ea typeface="华文中宋" pitchFamily="2" charset="-122"/>
              </a:rPr>
              <a:t>即：</a:t>
            </a:r>
            <a:r>
              <a:rPr lang="zh-CN" altLang="en-US" sz="2400" b="1">
                <a:solidFill>
                  <a:srgbClr val="0000FF"/>
                </a:solidFill>
                <a:latin typeface="Arial" pitchFamily="34" charset="0"/>
                <a:ea typeface="华文中宋" pitchFamily="2" charset="-122"/>
              </a:rPr>
              <a:t> </a:t>
            </a:r>
            <a:endParaRPr lang="zh-CN" altLang="en-US">
              <a:latin typeface="Arial" pitchFamily="34" charset="0"/>
            </a:endParaRPr>
          </a:p>
        </p:txBody>
      </p:sp>
      <p:graphicFrame>
        <p:nvGraphicFramePr>
          <p:cNvPr id="385036" name="Object 12"/>
          <p:cNvGraphicFramePr>
            <a:graphicFrameLocks noChangeAspect="1"/>
          </p:cNvGraphicFramePr>
          <p:nvPr/>
        </p:nvGraphicFramePr>
        <p:xfrm>
          <a:off x="579438" y="3086100"/>
          <a:ext cx="8416925" cy="1363663"/>
        </p:xfrm>
        <a:graphic>
          <a:graphicData uri="http://schemas.openxmlformats.org/presentationml/2006/ole">
            <mc:AlternateContent xmlns:mc="http://schemas.openxmlformats.org/markup-compatibility/2006">
              <mc:Choice xmlns:v="urn:schemas-microsoft-com:vml" Requires="v">
                <p:oleObj spid="_x0000_s70711" name="Equation" r:id="rId8" imgW="3029061" imgH="490702" progId="Equation.DSMT4">
                  <p:embed/>
                </p:oleObj>
              </mc:Choice>
              <mc:Fallback>
                <p:oleObj name="Equation" r:id="rId8" imgW="3029061" imgH="490702"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38" y="3086100"/>
                        <a:ext cx="84169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5037" name="Rectangle 13"/>
          <p:cNvSpPr>
            <a:spLocks noChangeArrowheads="1"/>
          </p:cNvSpPr>
          <p:nvPr/>
        </p:nvSpPr>
        <p:spPr bwMode="auto">
          <a:xfrm>
            <a:off x="250825" y="4868863"/>
            <a:ext cx="88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Arial" pitchFamily="34" charset="0"/>
                <a:ea typeface="华文中宋" pitchFamily="2" charset="-122"/>
              </a:rPr>
              <a:t>注：</a:t>
            </a:r>
            <a:r>
              <a:rPr lang="zh-CN" altLang="en-US" sz="2400" b="1">
                <a:solidFill>
                  <a:srgbClr val="0000FF"/>
                </a:solidFill>
                <a:latin typeface="Arial" pitchFamily="34" charset="0"/>
                <a:ea typeface="华文中宋" pitchFamily="2" charset="-122"/>
              </a:rPr>
              <a:t> </a:t>
            </a:r>
            <a:endParaRPr lang="zh-CN" altLang="en-US">
              <a:latin typeface="Arial" pitchFamily="34" charset="0"/>
            </a:endParaRPr>
          </a:p>
        </p:txBody>
      </p:sp>
      <p:graphicFrame>
        <p:nvGraphicFramePr>
          <p:cNvPr id="385038" name="Object 14"/>
          <p:cNvGraphicFramePr>
            <a:graphicFrameLocks noChangeAspect="1"/>
          </p:cNvGraphicFramePr>
          <p:nvPr/>
        </p:nvGraphicFramePr>
        <p:xfrm>
          <a:off x="960438" y="4454525"/>
          <a:ext cx="7512050" cy="1204913"/>
        </p:xfrm>
        <a:graphic>
          <a:graphicData uri="http://schemas.openxmlformats.org/presentationml/2006/ole">
            <mc:AlternateContent xmlns:mc="http://schemas.openxmlformats.org/markup-compatibility/2006">
              <mc:Choice xmlns:v="urn:schemas-microsoft-com:vml" Requires="v">
                <p:oleObj spid="_x0000_s70712" name="Equation" r:id="rId10" imgW="2281364" imgH="428822" progId="Equation.DSMT4">
                  <p:embed/>
                </p:oleObj>
              </mc:Choice>
              <mc:Fallback>
                <p:oleObj name="Equation" r:id="rId10" imgW="2281364" imgH="428822"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438" y="4454525"/>
                        <a:ext cx="751205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5039" name="Group 15"/>
          <p:cNvGrpSpPr>
            <a:grpSpLocks/>
          </p:cNvGrpSpPr>
          <p:nvPr/>
        </p:nvGrpSpPr>
        <p:grpSpPr bwMode="auto">
          <a:xfrm>
            <a:off x="5795963" y="5516563"/>
            <a:ext cx="2462212" cy="649287"/>
            <a:chOff x="3651" y="2976"/>
            <a:chExt cx="1452" cy="409"/>
          </a:xfrm>
        </p:grpSpPr>
        <p:sp>
          <p:nvSpPr>
            <p:cNvPr id="70678" name="Oval 16"/>
            <p:cNvSpPr>
              <a:spLocks noChangeArrowheads="1"/>
            </p:cNvSpPr>
            <p:nvPr/>
          </p:nvSpPr>
          <p:spPr bwMode="auto">
            <a:xfrm>
              <a:off x="3651" y="2976"/>
              <a:ext cx="1452" cy="409"/>
            </a:xfrm>
            <a:prstGeom prst="ellipse">
              <a:avLst/>
            </a:prstGeom>
            <a:solidFill>
              <a:srgbClr val="30E7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79" name="Group 17"/>
            <p:cNvGrpSpPr>
              <a:grpSpLocks/>
            </p:cNvGrpSpPr>
            <p:nvPr/>
          </p:nvGrpSpPr>
          <p:grpSpPr bwMode="auto">
            <a:xfrm>
              <a:off x="3678" y="3022"/>
              <a:ext cx="1352" cy="290"/>
              <a:chOff x="3651" y="3022"/>
              <a:chExt cx="1352" cy="290"/>
            </a:xfrm>
          </p:grpSpPr>
          <p:sp>
            <p:nvSpPr>
              <p:cNvPr id="70680" name="Rectangle 18"/>
              <p:cNvSpPr>
                <a:spLocks noChangeArrowheads="1"/>
              </p:cNvSpPr>
              <p:nvPr/>
            </p:nvSpPr>
            <p:spPr bwMode="auto">
              <a:xfrm>
                <a:off x="3651" y="3022"/>
                <a:ext cx="8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华文中宋" pitchFamily="2" charset="-122"/>
                  </a:rPr>
                  <a:t>等时变分 </a:t>
                </a:r>
                <a:endParaRPr lang="zh-CN" altLang="en-US">
                  <a:latin typeface="Arial" pitchFamily="34" charset="0"/>
                </a:endParaRPr>
              </a:p>
            </p:txBody>
          </p:sp>
          <p:graphicFrame>
            <p:nvGraphicFramePr>
              <p:cNvPr id="70681" name="Object 19"/>
              <p:cNvGraphicFramePr>
                <a:graphicFrameLocks noChangeAspect="1"/>
              </p:cNvGraphicFramePr>
              <p:nvPr/>
            </p:nvGraphicFramePr>
            <p:xfrm>
              <a:off x="4406" y="3024"/>
              <a:ext cx="597" cy="288"/>
            </p:xfrm>
            <a:graphic>
              <a:graphicData uri="http://schemas.openxmlformats.org/presentationml/2006/ole">
                <mc:AlternateContent xmlns:mc="http://schemas.openxmlformats.org/markup-compatibility/2006">
                  <mc:Choice xmlns:v="urn:schemas-microsoft-com:vml" Requires="v">
                    <p:oleObj spid="_x0000_s70713" name="公式" r:id="rId12" imgW="428496" imgH="200222" progId="Equation.3">
                      <p:embed/>
                    </p:oleObj>
                  </mc:Choice>
                  <mc:Fallback>
                    <p:oleObj name="公式" r:id="rId12" imgW="428496" imgH="200222"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 y="3024"/>
                            <a:ext cx="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385044" name="Group 20"/>
          <p:cNvGrpSpPr>
            <a:grpSpLocks/>
          </p:cNvGrpSpPr>
          <p:nvPr/>
        </p:nvGrpSpPr>
        <p:grpSpPr bwMode="auto">
          <a:xfrm>
            <a:off x="971550" y="476250"/>
            <a:ext cx="1368425" cy="1655763"/>
            <a:chOff x="4468" y="255"/>
            <a:chExt cx="907" cy="816"/>
          </a:xfrm>
        </p:grpSpPr>
        <p:sp>
          <p:nvSpPr>
            <p:cNvPr id="70676" name="Line 21"/>
            <p:cNvSpPr>
              <a:spLocks noChangeShapeType="1"/>
            </p:cNvSpPr>
            <p:nvPr/>
          </p:nvSpPr>
          <p:spPr bwMode="auto">
            <a:xfrm flipV="1">
              <a:off x="4468" y="464"/>
              <a:ext cx="710" cy="60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7" name="Text Box 22"/>
            <p:cNvSpPr txBox="1">
              <a:spLocks noChangeArrowheads="1"/>
            </p:cNvSpPr>
            <p:nvPr/>
          </p:nvSpPr>
          <p:spPr bwMode="auto">
            <a:xfrm>
              <a:off x="5133" y="255"/>
              <a:ext cx="242"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b="1">
                  <a:latin typeface="Arial" pitchFamily="34" charset="0"/>
                  <a:ea typeface="ˎ̥"/>
                  <a:cs typeface="ˎ̥"/>
                </a:rPr>
                <a:t>0</a:t>
              </a:r>
              <a:r>
                <a:rPr lang="en-US" altLang="zh-CN" sz="2400">
                  <a:solidFill>
                    <a:srgbClr val="0000FF"/>
                  </a:solidFill>
                  <a:latin typeface="Arial" pitchFamily="34" charset="0"/>
                  <a:ea typeface="华文中宋" pitchFamily="2" charset="-122"/>
                </a:rPr>
                <a:t> </a:t>
              </a:r>
              <a:endParaRPr lang="en-US" altLang="zh-CN">
                <a:latin typeface="Arial" pitchFamily="34" charset="0"/>
              </a:endParaRPr>
            </a:p>
          </p:txBody>
        </p:sp>
      </p:grpSp>
      <p:grpSp>
        <p:nvGrpSpPr>
          <p:cNvPr id="385047" name="Group 23"/>
          <p:cNvGrpSpPr>
            <a:grpSpLocks/>
          </p:cNvGrpSpPr>
          <p:nvPr/>
        </p:nvGrpSpPr>
        <p:grpSpPr bwMode="auto">
          <a:xfrm>
            <a:off x="7164388" y="4365625"/>
            <a:ext cx="1439862" cy="1295400"/>
            <a:chOff x="4468" y="255"/>
            <a:chExt cx="907" cy="816"/>
          </a:xfrm>
        </p:grpSpPr>
        <p:sp>
          <p:nvSpPr>
            <p:cNvPr id="70674" name="Line 24"/>
            <p:cNvSpPr>
              <a:spLocks noChangeShapeType="1"/>
            </p:cNvSpPr>
            <p:nvPr/>
          </p:nvSpPr>
          <p:spPr bwMode="auto">
            <a:xfrm flipV="1">
              <a:off x="4468" y="464"/>
              <a:ext cx="710" cy="60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5" name="Text Box 25"/>
            <p:cNvSpPr txBox="1">
              <a:spLocks noChangeArrowheads="1"/>
            </p:cNvSpPr>
            <p:nvPr/>
          </p:nvSpPr>
          <p:spPr bwMode="auto">
            <a:xfrm>
              <a:off x="5133" y="255"/>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b="1">
                  <a:latin typeface="Arial" pitchFamily="34" charset="0"/>
                  <a:ea typeface="ˎ̥"/>
                  <a:cs typeface="ˎ̥"/>
                </a:rPr>
                <a:t>0</a:t>
              </a:r>
              <a:r>
                <a:rPr lang="en-US" altLang="zh-CN" sz="2400">
                  <a:solidFill>
                    <a:srgbClr val="0000FF"/>
                  </a:solidFill>
                  <a:latin typeface="Arial" pitchFamily="34" charset="0"/>
                  <a:ea typeface="华文中宋" pitchFamily="2" charset="-122"/>
                </a:rPr>
                <a:t> </a:t>
              </a:r>
              <a:endParaRPr lang="en-US" altLang="zh-CN">
                <a:latin typeface="Arial" pitchFamily="34" charset="0"/>
              </a:endParaRPr>
            </a:p>
          </p:txBody>
        </p:sp>
      </p:grpSp>
      <p:sp>
        <p:nvSpPr>
          <p:cNvPr id="385050" name="Oval 26"/>
          <p:cNvSpPr>
            <a:spLocks noChangeArrowheads="1"/>
          </p:cNvSpPr>
          <p:nvPr/>
        </p:nvSpPr>
        <p:spPr bwMode="auto">
          <a:xfrm>
            <a:off x="4284663" y="2371725"/>
            <a:ext cx="2232025" cy="504825"/>
          </a:xfrm>
          <a:prstGeom prst="ellipse">
            <a:avLst/>
          </a:prstGeom>
          <a:solidFill>
            <a:srgbClr val="30E7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00FF"/>
                </a:solidFill>
                <a:latin typeface="Arial" pitchFamily="34" charset="0"/>
                <a:ea typeface="华文中宋" pitchFamily="2" charset="-122"/>
              </a:rPr>
              <a:t>边界不动</a:t>
            </a:r>
            <a:endParaRPr lang="zh-CN" altLang="en-US">
              <a:latin typeface="Arial" pitchFamily="34" charset="0"/>
            </a:endParaRPr>
          </a:p>
        </p:txBody>
      </p:sp>
      <p:sp>
        <p:nvSpPr>
          <p:cNvPr id="385051" name="Rectangle 27"/>
          <p:cNvSpPr>
            <a:spLocks noChangeArrowheads="1"/>
          </p:cNvSpPr>
          <p:nvPr/>
        </p:nvSpPr>
        <p:spPr bwMode="auto">
          <a:xfrm>
            <a:off x="71438" y="549275"/>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3300"/>
                </a:solidFill>
                <a:latin typeface="Arial" pitchFamily="34" charset="0"/>
                <a:ea typeface="华文中宋" pitchFamily="2" charset="-122"/>
              </a:rPr>
              <a:t>代入：</a:t>
            </a:r>
            <a:r>
              <a:rPr lang="zh-CN" altLang="en-US" sz="2400" b="1">
                <a:solidFill>
                  <a:srgbClr val="0000FF"/>
                </a:solidFill>
                <a:latin typeface="Arial" pitchFamily="34" charset="0"/>
                <a:ea typeface="华文中宋" pitchFamily="2" charset="-122"/>
              </a:rPr>
              <a:t> </a:t>
            </a: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5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8503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85050"/>
                                        </p:tgtEl>
                                        <p:attrNameLst>
                                          <p:attrName>style.visibility</p:attrName>
                                        </p:attrNameLst>
                                      </p:cBhvr>
                                      <p:to>
                                        <p:strVal val="visible"/>
                                      </p:to>
                                    </p:set>
                                    <p:animEffect transition="in" filter="box(in)">
                                      <p:cBhvr>
                                        <p:cTn id="14" dur="500"/>
                                        <p:tgtEl>
                                          <p:spTgt spid="38505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385032"/>
                                        </p:tgtEl>
                                        <p:attrNameLst>
                                          <p:attrName>style.visibility</p:attrName>
                                        </p:attrNameLst>
                                      </p:cBhvr>
                                      <p:to>
                                        <p:strVal val="visible"/>
                                      </p:to>
                                    </p:set>
                                    <p:animEffect transition="in" filter="wipe(down)">
                                      <p:cBhvr>
                                        <p:cTn id="19" dur="500"/>
                                        <p:tgtEl>
                                          <p:spTgt spid="3850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385044"/>
                                        </p:tgtEl>
                                        <p:attrNameLst>
                                          <p:attrName>style.visibility</p:attrName>
                                        </p:attrNameLst>
                                      </p:cBhvr>
                                      <p:to>
                                        <p:strVal val="visible"/>
                                      </p:to>
                                    </p:set>
                                    <p:animEffect transition="in" filter="wipe(down)">
                                      <p:cBhvr>
                                        <p:cTn id="24" dur="500"/>
                                        <p:tgtEl>
                                          <p:spTgt spid="3850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50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85036"/>
                                        </p:tgtEl>
                                        <p:attrNameLst>
                                          <p:attrName>style.visibility</p:attrName>
                                        </p:attrNameLst>
                                      </p:cBhvr>
                                      <p:to>
                                        <p:strVal val="visible"/>
                                      </p:to>
                                    </p:set>
                                    <p:animEffect transition="in" filter="blinds(horizontal)">
                                      <p:cBhvr>
                                        <p:cTn id="33" dur="500"/>
                                        <p:tgtEl>
                                          <p:spTgt spid="3850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503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5038"/>
                                        </p:tgtEl>
                                        <p:attrNameLst>
                                          <p:attrName>style.visibility</p:attrName>
                                        </p:attrNameLst>
                                      </p:cBhvr>
                                      <p:to>
                                        <p:strVal val="visible"/>
                                      </p:to>
                                    </p:set>
                                    <p:animEffect transition="in" filter="blinds(horizontal)">
                                      <p:cBhvr>
                                        <p:cTn id="42" dur="500"/>
                                        <p:tgtEl>
                                          <p:spTgt spid="3850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85039"/>
                                        </p:tgtEl>
                                        <p:attrNameLst>
                                          <p:attrName>style.visibility</p:attrName>
                                        </p:attrNameLst>
                                      </p:cBhvr>
                                      <p:to>
                                        <p:strVal val="visible"/>
                                      </p:to>
                                    </p:set>
                                    <p:animEffect transition="in" filter="wipe(down)">
                                      <p:cBhvr>
                                        <p:cTn id="47" dur="500"/>
                                        <p:tgtEl>
                                          <p:spTgt spid="385039"/>
                                        </p:tgtEl>
                                      </p:cBhvr>
                                    </p:animEffect>
                                  </p:childTnLst>
                                </p:cTn>
                              </p:par>
                              <p:par>
                                <p:cTn id="48" presetID="22" presetClass="entr" presetSubtype="4" fill="hold" nodeType="withEffect">
                                  <p:stCondLst>
                                    <p:cond delay="0"/>
                                  </p:stCondLst>
                                  <p:childTnLst>
                                    <p:set>
                                      <p:cBhvr>
                                        <p:cTn id="49" dur="1" fill="hold">
                                          <p:stCondLst>
                                            <p:cond delay="0"/>
                                          </p:stCondLst>
                                        </p:cTn>
                                        <p:tgtEl>
                                          <p:spTgt spid="385047"/>
                                        </p:tgtEl>
                                        <p:attrNameLst>
                                          <p:attrName>style.visibility</p:attrName>
                                        </p:attrNameLst>
                                      </p:cBhvr>
                                      <p:to>
                                        <p:strVal val="visible"/>
                                      </p:to>
                                    </p:set>
                                    <p:animEffect transition="in" filter="wipe(down)">
                                      <p:cBhvr>
                                        <p:cTn id="50" dur="500"/>
                                        <p:tgtEl>
                                          <p:spTgt spid="38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5" grpId="0"/>
      <p:bldP spid="385037" grpId="0"/>
      <p:bldP spid="385050" grpId="0" animBg="1"/>
      <p:bldP spid="38505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04800"/>
            <a:ext cx="52578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5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990600"/>
            <a:ext cx="838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5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28194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5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4419600"/>
            <a:ext cx="8458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blinds(horizontal)">
                                      <p:cBhvr>
                                        <p:cTn id="7" dur="500"/>
                                        <p:tgtEl>
                                          <p:spTgt spid="36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4547"/>
                                        </p:tgtEl>
                                        <p:attrNameLst>
                                          <p:attrName>style.visibility</p:attrName>
                                        </p:attrNameLst>
                                      </p:cBhvr>
                                      <p:to>
                                        <p:strVal val="visible"/>
                                      </p:to>
                                    </p:set>
                                    <p:animEffect transition="in" filter="checkerboard(across)">
                                      <p:cBhvr>
                                        <p:cTn id="12" dur="500"/>
                                        <p:tgtEl>
                                          <p:spTgt spid="364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64548"/>
                                        </p:tgtEl>
                                        <p:attrNameLst>
                                          <p:attrName>style.visibility</p:attrName>
                                        </p:attrNameLst>
                                      </p:cBhvr>
                                      <p:to>
                                        <p:strVal val="visible"/>
                                      </p:to>
                                    </p:set>
                                    <p:animEffect transition="in" filter="barn(inHorizontal)">
                                      <p:cBhvr>
                                        <p:cTn id="17" dur="500"/>
                                        <p:tgtEl>
                                          <p:spTgt spid="3645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64549"/>
                                        </p:tgtEl>
                                        <p:attrNameLst>
                                          <p:attrName>style.visibility</p:attrName>
                                        </p:attrNameLst>
                                      </p:cBhvr>
                                      <p:to>
                                        <p:strVal val="visible"/>
                                      </p:to>
                                    </p:set>
                                    <p:animEffect transition="in" filter="barn(outHorizontal)">
                                      <p:cBhvr>
                                        <p:cTn id="22" dur="500"/>
                                        <p:tgtEl>
                                          <p:spTgt spid="3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6372225" y="12223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§5.2</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虚功原理</a:t>
            </a:r>
          </a:p>
        </p:txBody>
      </p:sp>
      <p:sp>
        <p:nvSpPr>
          <p:cNvPr id="233476" name="Oval 4"/>
          <p:cNvSpPr>
            <a:spLocks noChangeArrowheads="1"/>
          </p:cNvSpPr>
          <p:nvPr/>
        </p:nvSpPr>
        <p:spPr bwMode="auto">
          <a:xfrm>
            <a:off x="6443663" y="620713"/>
            <a:ext cx="25209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3477" name="Oval 5"/>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197" name="Rectangle 6"/>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8198" name="Picture 7"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8"/>
          <p:cNvSpPr>
            <a:spLocks noChangeArrowheads="1"/>
          </p:cNvSpPr>
          <p:nvPr/>
        </p:nvSpPr>
        <p:spPr bwMode="auto">
          <a:xfrm>
            <a:off x="144463" y="765175"/>
            <a:ext cx="248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a:t>
            </a:r>
            <a:r>
              <a:rPr kumimoji="1" lang="zh-CN" altLang="en-US" sz="2800" b="1">
                <a:solidFill>
                  <a:srgbClr val="CC0000"/>
                </a:solidFill>
              </a:rPr>
              <a:t>理想约束</a:t>
            </a:r>
          </a:p>
        </p:txBody>
      </p:sp>
      <p:sp>
        <p:nvSpPr>
          <p:cNvPr id="233506" name="Text Box 34"/>
          <p:cNvSpPr txBox="1">
            <a:spLocks noChangeArrowheads="1"/>
          </p:cNvSpPr>
          <p:nvPr/>
        </p:nvSpPr>
        <p:spPr bwMode="auto">
          <a:xfrm>
            <a:off x="323850" y="1258215"/>
            <a:ext cx="8599487" cy="83317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dirty="0">
                <a:solidFill>
                  <a:srgbClr val="FF3399"/>
                </a:solidFill>
                <a:latin typeface="Times New Roman" pitchFamily="18" charset="0"/>
                <a:ea typeface="楷体_GB2312" pitchFamily="49" charset="-122"/>
              </a:rPr>
              <a:t>虚功</a:t>
            </a:r>
            <a:r>
              <a:rPr kumimoji="1" lang="zh-CN" altLang="en-US" sz="2400" b="1" dirty="0">
                <a:solidFill>
                  <a:srgbClr val="1C1C1C"/>
                </a:solidFill>
                <a:latin typeface="Times New Roman" pitchFamily="18" charset="0"/>
              </a:rPr>
              <a:t>：作用在质点上的</a:t>
            </a:r>
            <a:r>
              <a:rPr kumimoji="1" lang="zh-CN" altLang="en-US" sz="2400" b="1" dirty="0" smtClean="0">
                <a:solidFill>
                  <a:srgbClr val="1C1C1C"/>
                </a:solidFill>
                <a:latin typeface="Times New Roman" pitchFamily="18" charset="0"/>
              </a:rPr>
              <a:t>力力（包括约束反力）在</a:t>
            </a:r>
            <a:r>
              <a:rPr kumimoji="1" lang="zh-CN" altLang="en-US" sz="2400" b="1" dirty="0">
                <a:solidFill>
                  <a:srgbClr val="1C1C1C"/>
                </a:solidFill>
                <a:latin typeface="Times New Roman" pitchFamily="18" charset="0"/>
              </a:rPr>
              <a:t>任意虚位移上做的功</a:t>
            </a:r>
          </a:p>
        </p:txBody>
      </p:sp>
      <p:sp>
        <p:nvSpPr>
          <p:cNvPr id="233507" name="Text Box 35"/>
          <p:cNvSpPr txBox="1">
            <a:spLocks noChangeArrowheads="1"/>
          </p:cNvSpPr>
          <p:nvPr/>
        </p:nvSpPr>
        <p:spPr bwMode="auto">
          <a:xfrm>
            <a:off x="323850" y="2132856"/>
            <a:ext cx="69215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FF3399"/>
                </a:solidFill>
                <a:latin typeface="Times New Roman" pitchFamily="18" charset="0"/>
                <a:ea typeface="楷体_GB2312" pitchFamily="49" charset="-122"/>
              </a:rPr>
              <a:t>理想约束</a:t>
            </a:r>
            <a:r>
              <a:rPr kumimoji="1" lang="zh-CN" altLang="en-US" sz="2400" b="1">
                <a:solidFill>
                  <a:srgbClr val="1C1C1C"/>
                </a:solidFill>
                <a:latin typeface="Times New Roman" pitchFamily="18" charset="0"/>
              </a:rPr>
              <a:t>：质点上的所有约束反力的虚功之和为零</a:t>
            </a:r>
          </a:p>
        </p:txBody>
      </p:sp>
      <p:graphicFrame>
        <p:nvGraphicFramePr>
          <p:cNvPr id="233508" name="Object 36"/>
          <p:cNvGraphicFramePr>
            <a:graphicFrameLocks noChangeAspect="1"/>
          </p:cNvGraphicFramePr>
          <p:nvPr/>
        </p:nvGraphicFramePr>
        <p:xfrm>
          <a:off x="1082675" y="2636838"/>
          <a:ext cx="2278063" cy="1042987"/>
        </p:xfrm>
        <a:graphic>
          <a:graphicData uri="http://schemas.openxmlformats.org/presentationml/2006/ole">
            <mc:AlternateContent xmlns:mc="http://schemas.openxmlformats.org/markup-compatibility/2006">
              <mc:Choice xmlns:v="urn:schemas-microsoft-com:vml" Requires="v">
                <p:oleObj spid="_x0000_s8212" name="Equation" r:id="rId4" imgW="837836" imgH="431613" progId="Equation.DSMT4">
                  <p:embed/>
                </p:oleObj>
              </mc:Choice>
              <mc:Fallback>
                <p:oleObj name="Equation" r:id="rId4" imgW="837836" imgH="431613" progId="Equation.DSMT4">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675" y="2636838"/>
                        <a:ext cx="2278063"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509" name="Text Box 37"/>
          <p:cNvSpPr txBox="1">
            <a:spLocks noChangeArrowheads="1"/>
          </p:cNvSpPr>
          <p:nvPr/>
        </p:nvSpPr>
        <p:spPr bwMode="auto">
          <a:xfrm>
            <a:off x="1847850" y="3736975"/>
            <a:ext cx="47767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zh-CN" altLang="en-US" sz="2400" b="1">
                <a:solidFill>
                  <a:srgbClr val="1C1C1C"/>
                </a:solidFill>
                <a:latin typeface="Times New Roman" pitchFamily="18" charset="0"/>
              </a:rPr>
              <a:t>引入虚位移可以消去这些约束反力</a:t>
            </a:r>
          </a:p>
        </p:txBody>
      </p:sp>
      <p:sp>
        <p:nvSpPr>
          <p:cNvPr id="233512" name="Rectangle 40"/>
          <p:cNvSpPr>
            <a:spLocks noChangeArrowheads="1"/>
          </p:cNvSpPr>
          <p:nvPr/>
        </p:nvSpPr>
        <p:spPr bwMode="auto">
          <a:xfrm>
            <a:off x="3924300" y="2852738"/>
            <a:ext cx="4781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20000"/>
              </a:lnSpc>
            </a:pPr>
            <a:r>
              <a:rPr lang="zh-CN" altLang="en-US" sz="2400" b="1">
                <a:solidFill>
                  <a:srgbClr val="0000FF"/>
                </a:solidFill>
                <a:latin typeface="宋体" pitchFamily="2" charset="-122"/>
              </a:rPr>
              <a:t>理解</a:t>
            </a:r>
            <a:r>
              <a:rPr lang="en-US" altLang="zh-CN" sz="2400" b="1">
                <a:solidFill>
                  <a:srgbClr val="0000FF"/>
                </a:solidFill>
                <a:latin typeface="宋体" pitchFamily="2" charset="-122"/>
              </a:rPr>
              <a:t>:</a:t>
            </a:r>
            <a:r>
              <a:rPr lang="en-US" altLang="zh-CN" sz="2400" b="1">
                <a:latin typeface="宋体" pitchFamily="2" charset="-122"/>
                <a:ea typeface="ˎ̥"/>
                <a:cs typeface="ˎ̥"/>
              </a:rPr>
              <a:t> </a:t>
            </a:r>
            <a:r>
              <a:rPr lang="zh-CN" altLang="en-US" sz="2400" b="1">
                <a:solidFill>
                  <a:srgbClr val="FF3300"/>
                </a:solidFill>
                <a:latin typeface="宋体" pitchFamily="2" charset="-122"/>
              </a:rPr>
              <a:t>虚位移与约束力始终正交。</a:t>
            </a:r>
            <a:endParaRPr lang="zh-CN" altLang="en-US">
              <a:latin typeface="Arial" pitchFamily="34" charset="0"/>
            </a:endParaRPr>
          </a:p>
        </p:txBody>
      </p:sp>
      <p:sp>
        <p:nvSpPr>
          <p:cNvPr id="233513" name="Rectangle 41"/>
          <p:cNvSpPr>
            <a:spLocks noChangeArrowheads="1"/>
          </p:cNvSpPr>
          <p:nvPr/>
        </p:nvSpPr>
        <p:spPr bwMode="auto">
          <a:xfrm>
            <a:off x="323850" y="4292600"/>
            <a:ext cx="84978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803275" indent="-803275">
              <a:lnSpc>
                <a:spcPct val="120000"/>
              </a:lnSpc>
            </a:pPr>
            <a:r>
              <a:rPr lang="zh-CN" altLang="en-US" sz="2400" b="1">
                <a:solidFill>
                  <a:srgbClr val="000000"/>
                </a:solidFill>
                <a:latin typeface="宋体" pitchFamily="2" charset="-122"/>
              </a:rPr>
              <a:t>（</a:t>
            </a:r>
            <a:r>
              <a:rPr lang="en-US" altLang="zh-CN" sz="2400" b="1">
                <a:solidFill>
                  <a:srgbClr val="000000"/>
                </a:solidFill>
                <a:latin typeface="宋体" pitchFamily="2" charset="-122"/>
              </a:rPr>
              <a:t>1</a:t>
            </a:r>
            <a:r>
              <a:rPr lang="zh-CN" altLang="en-US" sz="2400" b="1">
                <a:solidFill>
                  <a:srgbClr val="000000"/>
                </a:solidFill>
                <a:latin typeface="宋体" pitchFamily="2" charset="-122"/>
              </a:rPr>
              <a:t>）如光滑的面，线，铰链上的约束力，刚性杆，不可伸长的绳</a:t>
            </a:r>
            <a:r>
              <a:rPr lang="en-US" altLang="zh-CN" sz="2400" b="1">
                <a:solidFill>
                  <a:srgbClr val="000000"/>
                </a:solidFill>
                <a:latin typeface="宋体" pitchFamily="2" charset="-122"/>
              </a:rPr>
              <a:t>, </a:t>
            </a:r>
            <a:r>
              <a:rPr lang="zh-CN" altLang="en-US" sz="2400" b="1">
                <a:solidFill>
                  <a:srgbClr val="000000"/>
                </a:solidFill>
                <a:latin typeface="宋体" pitchFamily="2" charset="-122"/>
              </a:rPr>
              <a:t>刚体纯滚动时的静摩擦力</a:t>
            </a:r>
            <a:r>
              <a:rPr lang="en-US" altLang="zh-CN" sz="2400" b="1">
                <a:solidFill>
                  <a:srgbClr val="000000"/>
                </a:solidFill>
                <a:latin typeface="宋体" pitchFamily="2" charset="-122"/>
              </a:rPr>
              <a:t>,  </a:t>
            </a:r>
            <a:r>
              <a:rPr lang="zh-CN" altLang="en-US" sz="2400" b="1">
                <a:solidFill>
                  <a:srgbClr val="000000"/>
                </a:solidFill>
                <a:latin typeface="宋体" pitchFamily="2" charset="-122"/>
              </a:rPr>
              <a:t>刚体的内力</a:t>
            </a:r>
            <a:r>
              <a:rPr lang="en-US" altLang="zh-CN" sz="2400" b="1">
                <a:solidFill>
                  <a:srgbClr val="000000"/>
                </a:solidFill>
                <a:latin typeface="宋体" pitchFamily="2" charset="-122"/>
              </a:rPr>
              <a:t>.</a:t>
            </a:r>
            <a:endParaRPr lang="en-US" altLang="zh-CN">
              <a:solidFill>
                <a:srgbClr val="000000"/>
              </a:solidFill>
              <a:latin typeface="Arial" pitchFamily="34" charset="0"/>
            </a:endParaRPr>
          </a:p>
        </p:txBody>
      </p:sp>
      <p:sp>
        <p:nvSpPr>
          <p:cNvPr id="233514" name="Rectangle 42"/>
          <p:cNvSpPr>
            <a:spLocks noChangeArrowheads="1"/>
          </p:cNvSpPr>
          <p:nvPr/>
        </p:nvSpPr>
        <p:spPr bwMode="auto">
          <a:xfrm>
            <a:off x="233363" y="5400675"/>
            <a:ext cx="87614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803275" indent="-803275">
              <a:lnSpc>
                <a:spcPct val="120000"/>
              </a:lnSpc>
            </a:pPr>
            <a:r>
              <a:rPr lang="zh-CN" altLang="en-US" sz="2400" b="1">
                <a:solidFill>
                  <a:srgbClr val="000000"/>
                </a:solidFill>
                <a:latin typeface="宋体" pitchFamily="2" charset="-122"/>
              </a:rPr>
              <a:t>（</a:t>
            </a:r>
            <a:r>
              <a:rPr lang="en-US" altLang="zh-CN" sz="2400" b="1">
                <a:solidFill>
                  <a:srgbClr val="000000"/>
                </a:solidFill>
                <a:latin typeface="宋体" pitchFamily="2" charset="-122"/>
              </a:rPr>
              <a:t>2</a:t>
            </a:r>
            <a:r>
              <a:rPr lang="zh-CN" altLang="en-US" sz="2400" b="1">
                <a:solidFill>
                  <a:srgbClr val="000000"/>
                </a:solidFill>
                <a:latin typeface="宋体" pitchFamily="2" charset="-122"/>
              </a:rPr>
              <a:t>）</a:t>
            </a:r>
            <a:r>
              <a:rPr lang="zh-CN" altLang="en-US" sz="2400" b="1">
                <a:solidFill>
                  <a:srgbClr val="FF3300"/>
                </a:solidFill>
                <a:latin typeface="宋体" pitchFamily="2" charset="-122"/>
              </a:rPr>
              <a:t>摩擦力</a:t>
            </a:r>
            <a:r>
              <a:rPr lang="en-US" altLang="zh-CN" sz="2400" b="1">
                <a:latin typeface="宋体" pitchFamily="2" charset="-122"/>
                <a:ea typeface="ˎ̥"/>
                <a:cs typeface="ˎ̥"/>
              </a:rPr>
              <a:t>,</a:t>
            </a:r>
            <a:r>
              <a:rPr lang="zh-CN" altLang="en-US" sz="2400" b="1">
                <a:solidFill>
                  <a:srgbClr val="FF3300"/>
                </a:solidFill>
                <a:latin typeface="宋体" pitchFamily="2" charset="-122"/>
              </a:rPr>
              <a:t>空气阻力</a:t>
            </a:r>
            <a:r>
              <a:rPr lang="en-US" altLang="zh-CN" sz="2400" b="1">
                <a:latin typeface="宋体" pitchFamily="2" charset="-122"/>
                <a:ea typeface="ˎ̥"/>
                <a:cs typeface="ˎ̥"/>
              </a:rPr>
              <a:t>,</a:t>
            </a:r>
            <a:r>
              <a:rPr lang="zh-CN" altLang="en-US" sz="2400" b="1">
                <a:solidFill>
                  <a:srgbClr val="FF3300"/>
                </a:solidFill>
                <a:latin typeface="宋体" pitchFamily="2" charset="-122"/>
              </a:rPr>
              <a:t>不是理想约束</a:t>
            </a:r>
            <a:r>
              <a:rPr lang="en-US" altLang="zh-CN" sz="2400" b="1">
                <a:solidFill>
                  <a:srgbClr val="000000"/>
                </a:solidFill>
                <a:latin typeface="宋体" pitchFamily="2" charset="-122"/>
                <a:ea typeface="ˎ̥"/>
                <a:cs typeface="ˎ̥"/>
              </a:rPr>
              <a:t>,</a:t>
            </a:r>
            <a:r>
              <a:rPr lang="zh-CN" altLang="en-US" sz="2400" b="1">
                <a:solidFill>
                  <a:srgbClr val="000000"/>
                </a:solidFill>
                <a:latin typeface="宋体" pitchFamily="2" charset="-122"/>
                <a:ea typeface="ˎ̥"/>
                <a:cs typeface="ˎ̥"/>
              </a:rPr>
              <a:t>可看成是未知的主动力</a:t>
            </a:r>
            <a:r>
              <a:rPr lang="en-US" altLang="zh-CN" sz="2400" b="1">
                <a:solidFill>
                  <a:srgbClr val="000000"/>
                </a:solidFill>
                <a:latin typeface="宋体" pitchFamily="2" charset="-122"/>
                <a:ea typeface="ˎ̥"/>
                <a:cs typeface="ˎ̥"/>
              </a:rPr>
              <a:t>.</a:t>
            </a:r>
            <a:r>
              <a:rPr lang="en-US" altLang="zh-CN">
                <a:solidFill>
                  <a:srgbClr val="000000"/>
                </a:solidFill>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3506"/>
                                        </p:tgtEl>
                                        <p:attrNameLst>
                                          <p:attrName>style.visibility</p:attrName>
                                        </p:attrNameLst>
                                      </p:cBhvr>
                                      <p:to>
                                        <p:strVal val="visible"/>
                                      </p:to>
                                    </p:set>
                                    <p:animEffect transition="in" filter="dissolve">
                                      <p:cBhvr>
                                        <p:cTn id="7" dur="500"/>
                                        <p:tgtEl>
                                          <p:spTgt spid="233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3507"/>
                                        </p:tgtEl>
                                        <p:attrNameLst>
                                          <p:attrName>style.visibility</p:attrName>
                                        </p:attrNameLst>
                                      </p:cBhvr>
                                      <p:to>
                                        <p:strVal val="visible"/>
                                      </p:to>
                                    </p:set>
                                    <p:animEffect transition="in" filter="dissolve">
                                      <p:cBhvr>
                                        <p:cTn id="12" dur="500"/>
                                        <p:tgtEl>
                                          <p:spTgt spid="23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3508"/>
                                        </p:tgtEl>
                                        <p:attrNameLst>
                                          <p:attrName>style.visibility</p:attrName>
                                        </p:attrNameLst>
                                      </p:cBhvr>
                                      <p:to>
                                        <p:strVal val="visible"/>
                                      </p:to>
                                    </p:set>
                                    <p:animEffect transition="in" filter="dissolve">
                                      <p:cBhvr>
                                        <p:cTn id="17" dur="500"/>
                                        <p:tgtEl>
                                          <p:spTgt spid="233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3512"/>
                                        </p:tgtEl>
                                        <p:attrNameLst>
                                          <p:attrName>style.visibility</p:attrName>
                                        </p:attrNameLst>
                                      </p:cBhvr>
                                      <p:to>
                                        <p:strVal val="visible"/>
                                      </p:to>
                                    </p:set>
                                    <p:animEffect transition="in" filter="wipe(left)">
                                      <p:cBhvr>
                                        <p:cTn id="22" dur="500"/>
                                        <p:tgtEl>
                                          <p:spTgt spid="233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3509"/>
                                        </p:tgtEl>
                                        <p:attrNameLst>
                                          <p:attrName>style.visibility</p:attrName>
                                        </p:attrNameLst>
                                      </p:cBhvr>
                                      <p:to>
                                        <p:strVal val="visible"/>
                                      </p:to>
                                    </p:set>
                                    <p:animEffect transition="in" filter="dissolve">
                                      <p:cBhvr>
                                        <p:cTn id="27" dur="500"/>
                                        <p:tgtEl>
                                          <p:spTgt spid="2335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23351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3514"/>
                                        </p:tgtEl>
                                        <p:attrNameLst>
                                          <p:attrName>style.visibility</p:attrName>
                                        </p:attrNameLst>
                                      </p:cBhvr>
                                      <p:to>
                                        <p:strVal val="visible"/>
                                      </p:to>
                                    </p:set>
                                    <p:animEffect transition="in" filter="wipe(left)">
                                      <p:cBhvr>
                                        <p:cTn id="36" dur="500"/>
                                        <p:tgtEl>
                                          <p:spTgt spid="23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06" grpId="0" autoUpdateAnimBg="0"/>
      <p:bldP spid="233507" grpId="0" autoUpdateAnimBg="0"/>
      <p:bldP spid="233509" grpId="0" autoUpdateAnimBg="0"/>
      <p:bldP spid="233512" grpId="0"/>
      <p:bldP spid="233513" grpId="0" autoUpdateAnimBg="0"/>
      <p:bldP spid="2335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5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0"/>
            <a:ext cx="85344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09800"/>
            <a:ext cx="8229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5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411663"/>
            <a:ext cx="8458200"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blinds(horizontal)">
                                      <p:cBhvr>
                                        <p:cTn id="7" dur="500"/>
                                        <p:tgtEl>
                                          <p:spTgt spid="365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5571"/>
                                        </p:tgtEl>
                                        <p:attrNameLst>
                                          <p:attrName>style.visibility</p:attrName>
                                        </p:attrNameLst>
                                      </p:cBhvr>
                                      <p:to>
                                        <p:strVal val="visible"/>
                                      </p:to>
                                    </p:set>
                                    <p:animEffect transition="in" filter="checkerboard(across)">
                                      <p:cBhvr>
                                        <p:cTn id="12" dur="500"/>
                                        <p:tgtEl>
                                          <p:spTgt spid="365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65572"/>
                                        </p:tgtEl>
                                        <p:attrNameLst>
                                          <p:attrName>style.visibility</p:attrName>
                                        </p:attrNameLst>
                                      </p:cBhvr>
                                      <p:to>
                                        <p:strVal val="visible"/>
                                      </p:to>
                                    </p:set>
                                    <p:animEffect transition="in" filter="barn(inHorizontal)">
                                      <p:cBhvr>
                                        <p:cTn id="1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2987675" y="122238"/>
            <a:ext cx="3024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86051" name="Oval 3"/>
          <p:cNvSpPr>
            <a:spLocks noChangeArrowheads="1"/>
          </p:cNvSpPr>
          <p:nvPr/>
        </p:nvSpPr>
        <p:spPr bwMode="auto">
          <a:xfrm>
            <a:off x="3132138" y="549275"/>
            <a:ext cx="2808287"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6052"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373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373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090" name="Rectangle 42"/>
          <p:cNvSpPr>
            <a:spLocks noChangeArrowheads="1"/>
          </p:cNvSpPr>
          <p:nvPr/>
        </p:nvSpPr>
        <p:spPr bwMode="auto">
          <a:xfrm>
            <a:off x="0" y="766763"/>
            <a:ext cx="4500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一 </a:t>
            </a:r>
            <a:r>
              <a:rPr kumimoji="1" lang="zh-CN" altLang="en-US" sz="2800" b="1">
                <a:solidFill>
                  <a:srgbClr val="CC0000"/>
                </a:solidFill>
              </a:rPr>
              <a:t>正则变换的目的和条件</a:t>
            </a:r>
          </a:p>
        </p:txBody>
      </p:sp>
      <p:sp>
        <p:nvSpPr>
          <p:cNvPr id="386091" name="Rectangle 43"/>
          <p:cNvSpPr>
            <a:spLocks noChangeArrowheads="1"/>
          </p:cNvSpPr>
          <p:nvPr/>
        </p:nvSpPr>
        <p:spPr bwMode="auto">
          <a:xfrm>
            <a:off x="468313" y="3716338"/>
            <a:ext cx="717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00"/>
                </a:solidFill>
                <a:latin typeface="Arial" pitchFamily="34" charset="0"/>
                <a:ea typeface="幼圆" pitchFamily="49" charset="-122"/>
              </a:rPr>
              <a:t>正则变换 ：</a:t>
            </a:r>
            <a:r>
              <a:rPr lang="zh-CN" altLang="en-US" sz="2400" b="1">
                <a:solidFill>
                  <a:srgbClr val="0000FF"/>
                </a:solidFill>
                <a:latin typeface="Arial" pitchFamily="34" charset="0"/>
                <a:ea typeface="幼圆" pitchFamily="49" charset="-122"/>
              </a:rPr>
              <a:t>使正则方程形式不变的广义坐标的变换</a:t>
            </a:r>
            <a:r>
              <a:rPr lang="en-US" altLang="zh-CN" sz="2400" b="1">
                <a:solidFill>
                  <a:srgbClr val="0000FF"/>
                </a:solidFill>
                <a:latin typeface="Arial" pitchFamily="34" charset="0"/>
                <a:ea typeface="幼圆" pitchFamily="49" charset="-122"/>
              </a:rPr>
              <a:t>.</a:t>
            </a:r>
            <a:r>
              <a:rPr lang="en-US" altLang="zh-CN" sz="2400">
                <a:solidFill>
                  <a:srgbClr val="0000FF"/>
                </a:solidFill>
                <a:latin typeface="Arial" pitchFamily="34" charset="0"/>
                <a:ea typeface="幼圆" pitchFamily="49" charset="-122"/>
              </a:rPr>
              <a:t> </a:t>
            </a:r>
            <a:endParaRPr lang="en-US" altLang="zh-CN">
              <a:latin typeface="Arial" pitchFamily="34" charset="0"/>
            </a:endParaRPr>
          </a:p>
        </p:txBody>
      </p:sp>
      <p:sp>
        <p:nvSpPr>
          <p:cNvPr id="386092" name="Rectangle 44"/>
          <p:cNvSpPr>
            <a:spLocks noChangeArrowheads="1"/>
          </p:cNvSpPr>
          <p:nvPr/>
        </p:nvSpPr>
        <p:spPr bwMode="auto">
          <a:xfrm>
            <a:off x="1403350" y="4292600"/>
            <a:ext cx="664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 属 </a:t>
            </a:r>
            <a:r>
              <a:rPr lang="zh-CN" altLang="en-US" sz="2400" b="1">
                <a:solidFill>
                  <a:srgbClr val="FF0000"/>
                </a:solidFill>
                <a:latin typeface="Arial" pitchFamily="34" charset="0"/>
                <a:ea typeface="幼圆" pitchFamily="49" charset="-122"/>
              </a:rPr>
              <a:t>勒让德变换</a:t>
            </a:r>
            <a:r>
              <a:rPr lang="zh-CN" altLang="en-US" sz="2400" b="1">
                <a:solidFill>
                  <a:srgbClr val="0000FF"/>
                </a:solidFill>
                <a:latin typeface="Arial" pitchFamily="34" charset="0"/>
                <a:ea typeface="幼圆" pitchFamily="49" charset="-122"/>
              </a:rPr>
              <a:t>，但要求正则方程形式不变 ）</a:t>
            </a:r>
            <a:r>
              <a:rPr lang="zh-CN" altLang="en-US" sz="2400">
                <a:solidFill>
                  <a:srgbClr val="0000FF"/>
                </a:solidFill>
                <a:latin typeface="Arial" pitchFamily="34" charset="0"/>
                <a:ea typeface="幼圆" pitchFamily="49" charset="-122"/>
              </a:rPr>
              <a:t> </a:t>
            </a:r>
            <a:endParaRPr lang="zh-CN" altLang="en-US">
              <a:latin typeface="Arial" pitchFamily="34" charset="0"/>
            </a:endParaRPr>
          </a:p>
        </p:txBody>
      </p:sp>
      <p:grpSp>
        <p:nvGrpSpPr>
          <p:cNvPr id="386093" name="Group 45"/>
          <p:cNvGrpSpPr>
            <a:grpSpLocks/>
          </p:cNvGrpSpPr>
          <p:nvPr/>
        </p:nvGrpSpPr>
        <p:grpSpPr bwMode="auto">
          <a:xfrm>
            <a:off x="468313" y="4868863"/>
            <a:ext cx="7799387" cy="504825"/>
            <a:chOff x="425" y="1888"/>
            <a:chExt cx="4913" cy="318"/>
          </a:xfrm>
        </p:grpSpPr>
        <p:sp>
          <p:nvSpPr>
            <p:cNvPr id="73750" name="Rectangle 46"/>
            <p:cNvSpPr>
              <a:spLocks noChangeArrowheads="1"/>
            </p:cNvSpPr>
            <p:nvPr/>
          </p:nvSpPr>
          <p:spPr bwMode="auto">
            <a:xfrm>
              <a:off x="425" y="1918"/>
              <a:ext cx="2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0000"/>
                  </a:solidFill>
                  <a:latin typeface="Arial" pitchFamily="34" charset="0"/>
                  <a:ea typeface="幼圆" pitchFamily="49" charset="-122"/>
                </a:rPr>
                <a:t>目的：</a:t>
              </a:r>
              <a:r>
                <a:rPr lang="zh-CN" altLang="en-US" sz="2400" b="1">
                  <a:solidFill>
                    <a:srgbClr val="0000FF"/>
                  </a:solidFill>
                  <a:latin typeface="Arial" pitchFamily="34" charset="0"/>
                  <a:ea typeface="幼圆" pitchFamily="49" charset="-122"/>
                </a:rPr>
                <a:t>通过正则变换，使新的 </a:t>
              </a:r>
              <a:endParaRPr lang="zh-CN" altLang="en-US">
                <a:latin typeface="Arial" pitchFamily="34" charset="0"/>
              </a:endParaRPr>
            </a:p>
          </p:txBody>
        </p:sp>
        <p:graphicFrame>
          <p:nvGraphicFramePr>
            <p:cNvPr id="73751" name="Object 47"/>
            <p:cNvGraphicFramePr>
              <a:graphicFrameLocks noChangeAspect="1"/>
            </p:cNvGraphicFramePr>
            <p:nvPr/>
          </p:nvGraphicFramePr>
          <p:xfrm>
            <a:off x="3072" y="1888"/>
            <a:ext cx="352" cy="298"/>
          </p:xfrm>
          <a:graphic>
            <a:graphicData uri="http://schemas.openxmlformats.org/presentationml/2006/ole">
              <mc:AlternateContent xmlns:mc="http://schemas.openxmlformats.org/markup-compatibility/2006">
                <mc:Choice xmlns:v="urn:schemas-microsoft-com:vml" Requires="v">
                  <p:oleObj spid="_x0000_s73778" name="Equation" r:id="rId4" imgW="247786" imgH="209681" progId="Equation.DSMT4">
                    <p:embed/>
                  </p:oleObj>
                </mc:Choice>
                <mc:Fallback>
                  <p:oleObj name="Equation" r:id="rId4" imgW="247786" imgH="209681" progId="Equation.DSMT4">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1888"/>
                          <a:ext cx="35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52" name="Rectangle 48"/>
            <p:cNvSpPr>
              <a:spLocks noChangeArrowheads="1"/>
            </p:cNvSpPr>
            <p:nvPr/>
          </p:nvSpPr>
          <p:spPr bwMode="auto">
            <a:xfrm>
              <a:off x="3379" y="1917"/>
              <a:ext cx="19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中有更多的循环坐标</a:t>
              </a:r>
              <a:r>
                <a:rPr lang="en-US" altLang="zh-CN" sz="2400" b="1">
                  <a:solidFill>
                    <a:srgbClr val="0000FF"/>
                  </a:solidFill>
                  <a:latin typeface="Arial" pitchFamily="34" charset="0"/>
                  <a:ea typeface="幼圆" pitchFamily="49" charset="-122"/>
                </a:rPr>
                <a:t>.</a:t>
              </a:r>
              <a:r>
                <a:rPr lang="en-US" altLang="zh-CN" sz="2400">
                  <a:solidFill>
                    <a:srgbClr val="0000FF"/>
                  </a:solidFill>
                  <a:latin typeface="Arial" pitchFamily="34" charset="0"/>
                  <a:ea typeface="幼圆" pitchFamily="49" charset="-122"/>
                </a:rPr>
                <a:t> </a:t>
              </a:r>
              <a:endParaRPr lang="en-US" altLang="zh-CN">
                <a:latin typeface="Arial" pitchFamily="34" charset="0"/>
              </a:endParaRPr>
            </a:p>
          </p:txBody>
        </p:sp>
      </p:grpSp>
      <p:grpSp>
        <p:nvGrpSpPr>
          <p:cNvPr id="386097" name="Group 49"/>
          <p:cNvGrpSpPr>
            <a:grpSpLocks/>
          </p:cNvGrpSpPr>
          <p:nvPr/>
        </p:nvGrpSpPr>
        <p:grpSpPr bwMode="auto">
          <a:xfrm>
            <a:off x="468313" y="5445125"/>
            <a:ext cx="8015287" cy="642938"/>
            <a:chOff x="385" y="2163"/>
            <a:chExt cx="5049" cy="405"/>
          </a:xfrm>
        </p:grpSpPr>
        <p:sp>
          <p:nvSpPr>
            <p:cNvPr id="73746" name="Rectangle 50"/>
            <p:cNvSpPr>
              <a:spLocks noChangeArrowheads="1"/>
            </p:cNvSpPr>
            <p:nvPr/>
          </p:nvSpPr>
          <p:spPr bwMode="auto">
            <a:xfrm>
              <a:off x="385" y="2235"/>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00"/>
                  </a:solidFill>
                  <a:latin typeface="Arial" pitchFamily="34" charset="0"/>
                  <a:ea typeface="幼圆" pitchFamily="49" charset="-122"/>
                </a:rPr>
                <a:t>条件：</a:t>
              </a:r>
              <a:r>
                <a:rPr lang="zh-CN" altLang="en-US" sz="2400" b="1">
                  <a:solidFill>
                    <a:srgbClr val="0000FF"/>
                  </a:solidFill>
                  <a:latin typeface="Arial" pitchFamily="34" charset="0"/>
                  <a:ea typeface="幼圆" pitchFamily="49" charset="-122"/>
                </a:rPr>
                <a:t>原有正则变量 </a:t>
              </a:r>
              <a:endParaRPr lang="zh-CN" altLang="en-US">
                <a:latin typeface="Arial" pitchFamily="34" charset="0"/>
              </a:endParaRPr>
            </a:p>
          </p:txBody>
        </p:sp>
        <p:graphicFrame>
          <p:nvGraphicFramePr>
            <p:cNvPr id="73747" name="Object 51"/>
            <p:cNvGraphicFramePr>
              <a:graphicFrameLocks noChangeAspect="1"/>
            </p:cNvGraphicFramePr>
            <p:nvPr/>
          </p:nvGraphicFramePr>
          <p:xfrm>
            <a:off x="2245" y="2163"/>
            <a:ext cx="817" cy="405"/>
          </p:xfrm>
          <a:graphic>
            <a:graphicData uri="http://schemas.openxmlformats.org/presentationml/2006/ole">
              <mc:AlternateContent xmlns:mc="http://schemas.openxmlformats.org/markup-compatibility/2006">
                <mc:Choice xmlns:v="urn:schemas-microsoft-com:vml" Requires="v">
                  <p:oleObj spid="_x0000_s73779" name="公式" r:id="rId6" imgW="476238" imgH="238059" progId="Equation.3">
                    <p:embed/>
                  </p:oleObj>
                </mc:Choice>
                <mc:Fallback>
                  <p:oleObj name="公式" r:id="rId6" imgW="476238" imgH="238059"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 y="2163"/>
                          <a:ext cx="81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8" name="Rectangle 52"/>
            <p:cNvSpPr>
              <a:spLocks noChangeArrowheads="1"/>
            </p:cNvSpPr>
            <p:nvPr/>
          </p:nvSpPr>
          <p:spPr bwMode="auto">
            <a:xfrm>
              <a:off x="3016" y="2235"/>
              <a:ext cx="17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变换为新正则变量 </a:t>
              </a:r>
              <a:endParaRPr lang="zh-CN" altLang="en-US">
                <a:latin typeface="Arial" pitchFamily="34" charset="0"/>
              </a:endParaRPr>
            </a:p>
          </p:txBody>
        </p:sp>
        <p:graphicFrame>
          <p:nvGraphicFramePr>
            <p:cNvPr id="73749" name="Object 53"/>
            <p:cNvGraphicFramePr>
              <a:graphicFrameLocks noChangeAspect="1"/>
            </p:cNvGraphicFramePr>
            <p:nvPr/>
          </p:nvGraphicFramePr>
          <p:xfrm>
            <a:off x="4774" y="2205"/>
            <a:ext cx="660" cy="363"/>
          </p:xfrm>
          <a:graphic>
            <a:graphicData uri="http://schemas.openxmlformats.org/presentationml/2006/ole">
              <mc:AlternateContent xmlns:mc="http://schemas.openxmlformats.org/markup-compatibility/2006">
                <mc:Choice xmlns:v="urn:schemas-microsoft-com:vml" Requires="v">
                  <p:oleObj spid="_x0000_s73780" name="Equation" r:id="rId8" imgW="414291" imgH="223870" progId="Equation.DSMT4">
                    <p:embed/>
                  </p:oleObj>
                </mc:Choice>
                <mc:Fallback>
                  <p:oleObj name="Equation" r:id="rId8" imgW="414291" imgH="223870" progId="Equation.DSMT4">
                    <p:embed/>
                    <p:pic>
                      <p:nvPicPr>
                        <p:cNvPr id="0"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4" y="2205"/>
                          <a:ext cx="66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86105" name="Group 57"/>
          <p:cNvGrpSpPr>
            <a:grpSpLocks/>
          </p:cNvGrpSpPr>
          <p:nvPr/>
        </p:nvGrpSpPr>
        <p:grpSpPr bwMode="auto">
          <a:xfrm>
            <a:off x="900113" y="1412875"/>
            <a:ext cx="7205662" cy="1479550"/>
            <a:chOff x="576" y="864"/>
            <a:chExt cx="4539" cy="932"/>
          </a:xfrm>
        </p:grpSpPr>
        <p:graphicFrame>
          <p:nvGraphicFramePr>
            <p:cNvPr id="73742" name="Object 58"/>
            <p:cNvGraphicFramePr>
              <a:graphicFrameLocks noChangeAspect="1"/>
            </p:cNvGraphicFramePr>
            <p:nvPr/>
          </p:nvGraphicFramePr>
          <p:xfrm>
            <a:off x="720" y="864"/>
            <a:ext cx="2385" cy="583"/>
          </p:xfrm>
          <a:graphic>
            <a:graphicData uri="http://schemas.openxmlformats.org/presentationml/2006/ole">
              <mc:AlternateContent xmlns:mc="http://schemas.openxmlformats.org/markup-compatibility/2006">
                <mc:Choice xmlns:v="urn:schemas-microsoft-com:vml" Requires="v">
                  <p:oleObj spid="_x0000_s73781" name="Equation" r:id="rId10" imgW="1473200" imgH="431800" progId="Equation.DSMT4">
                    <p:embed/>
                  </p:oleObj>
                </mc:Choice>
                <mc:Fallback>
                  <p:oleObj name="Equation" r:id="rId10" imgW="1473200" imgH="431800" progId="Equation.DSMT4">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864"/>
                          <a:ext cx="2385" cy="5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3" name="Text Box 59"/>
            <p:cNvSpPr txBox="1">
              <a:spLocks noChangeArrowheads="1"/>
            </p:cNvSpPr>
            <p:nvPr/>
          </p:nvSpPr>
          <p:spPr bwMode="auto">
            <a:xfrm>
              <a:off x="576" y="1488"/>
              <a:ext cx="2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由正则方程知，</a:t>
              </a:r>
              <a:r>
                <a:rPr kumimoji="1" lang="en-US" altLang="zh-CN" sz="2400" b="1">
                  <a:latin typeface="Times New Roman" pitchFamily="18" charset="0"/>
                </a:rPr>
                <a:t>H</a:t>
              </a:r>
              <a:r>
                <a:rPr kumimoji="1" lang="zh-CN" altLang="en-US" sz="2400" b="1">
                  <a:latin typeface="Times New Roman" pitchFamily="18" charset="0"/>
                </a:rPr>
                <a:t>不含某个</a:t>
              </a:r>
            </a:p>
          </p:txBody>
        </p:sp>
        <p:graphicFrame>
          <p:nvGraphicFramePr>
            <p:cNvPr id="73744" name="Object 60"/>
            <p:cNvGraphicFramePr>
              <a:graphicFrameLocks noChangeAspect="1"/>
            </p:cNvGraphicFramePr>
            <p:nvPr/>
          </p:nvGraphicFramePr>
          <p:xfrm>
            <a:off x="2976" y="1488"/>
            <a:ext cx="658" cy="308"/>
          </p:xfrm>
          <a:graphic>
            <a:graphicData uri="http://schemas.openxmlformats.org/presentationml/2006/ole">
              <mc:AlternateContent xmlns:mc="http://schemas.openxmlformats.org/markup-compatibility/2006">
                <mc:Choice xmlns:v="urn:schemas-microsoft-com:vml" Requires="v">
                  <p:oleObj spid="_x0000_s73782" name="Equation" r:id="rId12" imgW="406224" imgH="228501" progId="Equation.DSMT4">
                    <p:embed/>
                  </p:oleObj>
                </mc:Choice>
                <mc:Fallback>
                  <p:oleObj name="Equation" r:id="rId12" imgW="406224" imgH="228501" progId="Equation.DSMT4">
                    <p:embed/>
                    <p:pic>
                      <p:nvPicPr>
                        <p:cNvPr id="0"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6" y="1488"/>
                          <a:ext cx="658"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5" name="Text Box 61"/>
            <p:cNvSpPr txBox="1">
              <a:spLocks noChangeArrowheads="1"/>
            </p:cNvSpPr>
            <p:nvPr/>
          </p:nvSpPr>
          <p:spPr bwMode="auto">
            <a:xfrm>
              <a:off x="3648" y="1488"/>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latin typeface="Times New Roman" pitchFamily="18" charset="0"/>
                </a:rPr>
                <a:t>对应一个积分。</a:t>
              </a:r>
            </a:p>
          </p:txBody>
        </p:sp>
      </p:grpSp>
      <p:sp>
        <p:nvSpPr>
          <p:cNvPr id="386110" name="Text Box 62"/>
          <p:cNvSpPr txBox="1">
            <a:spLocks noChangeArrowheads="1"/>
          </p:cNvSpPr>
          <p:nvPr/>
        </p:nvSpPr>
        <p:spPr bwMode="auto">
          <a:xfrm>
            <a:off x="1116013" y="3068638"/>
            <a:ext cx="624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fontAlgn="ctr" hangingPunct="1"/>
            <a:r>
              <a:rPr kumimoji="1" lang="zh-CN" altLang="en-US" sz="2400" b="1">
                <a:solidFill>
                  <a:srgbClr val="FF9900"/>
                </a:solidFill>
                <a:latin typeface="Times New Roman" pitchFamily="18" charset="0"/>
              </a:rPr>
              <a:t>而</a:t>
            </a:r>
            <a:r>
              <a:rPr kumimoji="1" lang="en-US" altLang="zh-CN" sz="2400" b="1">
                <a:solidFill>
                  <a:srgbClr val="FF9900"/>
                </a:solidFill>
                <a:latin typeface="Times New Roman" pitchFamily="18" charset="0"/>
              </a:rPr>
              <a:t>H</a:t>
            </a:r>
            <a:r>
              <a:rPr kumimoji="1" lang="zh-CN" altLang="en-US" sz="2400" b="1">
                <a:solidFill>
                  <a:srgbClr val="FF9900"/>
                </a:solidFill>
                <a:latin typeface="Times New Roman" pitchFamily="18" charset="0"/>
              </a:rPr>
              <a:t>中有没有循环坐标，与所选坐标系有关。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6090"/>
                                        </p:tgtEl>
                                        <p:attrNameLst>
                                          <p:attrName>style.visibility</p:attrName>
                                        </p:attrNameLst>
                                      </p:cBhvr>
                                      <p:to>
                                        <p:strVal val="visible"/>
                                      </p:to>
                                    </p:set>
                                    <p:animEffect transition="in" filter="checkerboard(across)">
                                      <p:cBhvr>
                                        <p:cTn id="7" dur="500"/>
                                        <p:tgtEl>
                                          <p:spTgt spid="386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86105"/>
                                        </p:tgtEl>
                                        <p:attrNameLst>
                                          <p:attrName>style.visibility</p:attrName>
                                        </p:attrNameLst>
                                      </p:cBhvr>
                                      <p:to>
                                        <p:strVal val="visible"/>
                                      </p:to>
                                    </p:set>
                                    <p:animEffect transition="in" filter="checkerboard(across)">
                                      <p:cBhvr>
                                        <p:cTn id="12" dur="500"/>
                                        <p:tgtEl>
                                          <p:spTgt spid="3861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86110"/>
                                        </p:tgtEl>
                                        <p:attrNameLst>
                                          <p:attrName>style.visibility</p:attrName>
                                        </p:attrNameLst>
                                      </p:cBhvr>
                                      <p:to>
                                        <p:strVal val="visible"/>
                                      </p:to>
                                    </p:set>
                                    <p:animEffect transition="in" filter="randombar(horizontal)">
                                      <p:cBhvr>
                                        <p:cTn id="17" dur="500"/>
                                        <p:tgtEl>
                                          <p:spTgt spid="386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86091"/>
                                        </p:tgtEl>
                                        <p:attrNameLst>
                                          <p:attrName>style.visibility</p:attrName>
                                        </p:attrNameLst>
                                      </p:cBhvr>
                                      <p:to>
                                        <p:strVal val="visible"/>
                                      </p:to>
                                    </p:set>
                                    <p:anim calcmode="lin" valueType="num">
                                      <p:cBhvr additive="base">
                                        <p:cTn id="22" dur="500" fill="hold"/>
                                        <p:tgtEl>
                                          <p:spTgt spid="386091"/>
                                        </p:tgtEl>
                                        <p:attrNameLst>
                                          <p:attrName>ppt_x</p:attrName>
                                        </p:attrNameLst>
                                      </p:cBhvr>
                                      <p:tavLst>
                                        <p:tav tm="0">
                                          <p:val>
                                            <p:strVal val="1+#ppt_w/2"/>
                                          </p:val>
                                        </p:tav>
                                        <p:tav tm="100000">
                                          <p:val>
                                            <p:strVal val="#ppt_x"/>
                                          </p:val>
                                        </p:tav>
                                      </p:tavLst>
                                    </p:anim>
                                    <p:anim calcmode="lin" valueType="num">
                                      <p:cBhvr additive="base">
                                        <p:cTn id="23" dur="500" fill="hold"/>
                                        <p:tgtEl>
                                          <p:spTgt spid="38609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8609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86093"/>
                                        </p:tgtEl>
                                        <p:attrNameLst>
                                          <p:attrName>style.visibility</p:attrName>
                                        </p:attrNameLst>
                                      </p:cBhvr>
                                      <p:to>
                                        <p:strVal val="visible"/>
                                      </p:to>
                                    </p:set>
                                    <p:animEffect transition="in" filter="checkerboard(across)">
                                      <p:cBhvr>
                                        <p:cTn id="32" dur="500"/>
                                        <p:tgtEl>
                                          <p:spTgt spid="3860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86097"/>
                                        </p:tgtEl>
                                        <p:attrNameLst>
                                          <p:attrName>style.visibility</p:attrName>
                                        </p:attrNameLst>
                                      </p:cBhvr>
                                      <p:to>
                                        <p:strVal val="visible"/>
                                      </p:to>
                                    </p:set>
                                    <p:animEffect transition="in" filter="checkerboard(across)">
                                      <p:cBhvr>
                                        <p:cTn id="37" dur="500"/>
                                        <p:tgtEl>
                                          <p:spTgt spid="386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90" grpId="0"/>
      <p:bldP spid="386091" grpId="0" autoUpdateAnimBg="0"/>
      <p:bldP spid="386092" grpId="0" autoUpdateAnimBg="0"/>
      <p:bldP spid="38611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87075"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7076"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475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475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7079" name="Object 7"/>
          <p:cNvGraphicFramePr>
            <a:graphicFrameLocks noChangeAspect="1"/>
          </p:cNvGraphicFramePr>
          <p:nvPr/>
        </p:nvGraphicFramePr>
        <p:xfrm>
          <a:off x="1547813" y="836613"/>
          <a:ext cx="6280150" cy="1300162"/>
        </p:xfrm>
        <a:graphic>
          <a:graphicData uri="http://schemas.openxmlformats.org/presentationml/2006/ole">
            <mc:AlternateContent xmlns:mc="http://schemas.openxmlformats.org/markup-compatibility/2006">
              <mc:Choice xmlns:v="urn:schemas-microsoft-com:vml" Requires="v">
                <p:oleObj spid="_x0000_s74786" name="Equation" r:id="rId4" imgW="2343310" imgH="476119" progId="Equation.DSMT4">
                  <p:embed/>
                </p:oleObj>
              </mc:Choice>
              <mc:Fallback>
                <p:oleObj name="Equation" r:id="rId4" imgW="2343310" imgH="476119"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836613"/>
                        <a:ext cx="6280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7080" name="Rectangle 8"/>
          <p:cNvSpPr>
            <a:spLocks noChangeArrowheads="1"/>
          </p:cNvSpPr>
          <p:nvPr/>
        </p:nvSpPr>
        <p:spPr bwMode="auto">
          <a:xfrm>
            <a:off x="179388" y="2636838"/>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latin typeface="Arial" pitchFamily="34" charset="0"/>
              </a:rPr>
              <a:t>需满足：</a:t>
            </a:r>
            <a:r>
              <a:rPr lang="zh-CN" altLang="en-US" sz="2400" b="1">
                <a:solidFill>
                  <a:srgbClr val="0000FF"/>
                </a:solidFill>
                <a:latin typeface="Arial" pitchFamily="34" charset="0"/>
                <a:ea typeface="幼圆" pitchFamily="49" charset="-122"/>
              </a:rPr>
              <a:t> </a:t>
            </a:r>
            <a:endParaRPr lang="zh-CN" altLang="en-US">
              <a:latin typeface="Arial" pitchFamily="34" charset="0"/>
            </a:endParaRPr>
          </a:p>
        </p:txBody>
      </p:sp>
      <p:graphicFrame>
        <p:nvGraphicFramePr>
          <p:cNvPr id="387081" name="Object 9"/>
          <p:cNvGraphicFramePr>
            <a:graphicFrameLocks noChangeAspect="1"/>
          </p:cNvGraphicFramePr>
          <p:nvPr/>
        </p:nvGraphicFramePr>
        <p:xfrm>
          <a:off x="1547813" y="2276475"/>
          <a:ext cx="7200900" cy="1035050"/>
        </p:xfrm>
        <a:graphic>
          <a:graphicData uri="http://schemas.openxmlformats.org/presentationml/2006/ole">
            <mc:AlternateContent xmlns:mc="http://schemas.openxmlformats.org/markup-compatibility/2006">
              <mc:Choice xmlns:v="urn:schemas-microsoft-com:vml" Requires="v">
                <p:oleObj spid="_x0000_s74787" name="Equation" r:id="rId6" imgW="2600171" imgH="390591" progId="Equation.DSMT4">
                  <p:embed/>
                </p:oleObj>
              </mc:Choice>
              <mc:Fallback>
                <p:oleObj name="Equation" r:id="rId6" imgW="2600171" imgH="390591"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2276475"/>
                        <a:ext cx="72009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87082" name="Group 10"/>
          <p:cNvGrpSpPr>
            <a:grpSpLocks/>
          </p:cNvGrpSpPr>
          <p:nvPr/>
        </p:nvGrpSpPr>
        <p:grpSpPr bwMode="auto">
          <a:xfrm>
            <a:off x="323850" y="3843338"/>
            <a:ext cx="2457450" cy="457200"/>
            <a:chOff x="204" y="2750"/>
            <a:chExt cx="1548" cy="288"/>
          </a:xfrm>
        </p:grpSpPr>
        <p:graphicFrame>
          <p:nvGraphicFramePr>
            <p:cNvPr id="74764" name="Object 11"/>
            <p:cNvGraphicFramePr>
              <a:graphicFrameLocks noChangeAspect="1"/>
            </p:cNvGraphicFramePr>
            <p:nvPr/>
          </p:nvGraphicFramePr>
          <p:xfrm>
            <a:off x="204" y="2795"/>
            <a:ext cx="317" cy="223"/>
          </p:xfrm>
          <a:graphic>
            <a:graphicData uri="http://schemas.openxmlformats.org/presentationml/2006/ole">
              <mc:AlternateContent xmlns:mc="http://schemas.openxmlformats.org/markup-compatibility/2006">
                <mc:Choice xmlns:v="urn:schemas-microsoft-com:vml" Requires="v">
                  <p:oleObj spid="_x0000_s74788" name="公式" r:id="rId8" imgW="247786" imgH="171450" progId="Equation.3">
                    <p:embed/>
                  </p:oleObj>
                </mc:Choice>
                <mc:Fallback>
                  <p:oleObj name="公式" r:id="rId8" imgW="247786" imgH="17145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 y="2795"/>
                          <a:ext cx="31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5" name="Rectangle 12"/>
            <p:cNvSpPr>
              <a:spLocks noChangeArrowheads="1"/>
            </p:cNvSpPr>
            <p:nvPr/>
          </p:nvSpPr>
          <p:spPr bwMode="auto">
            <a:xfrm>
              <a:off x="431" y="2750"/>
              <a:ext cx="13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latin typeface="Arial" pitchFamily="34" charset="0"/>
                  <a:ea typeface="幼圆" pitchFamily="49" charset="-122"/>
                </a:rPr>
                <a:t>为恰当微分： </a:t>
              </a:r>
              <a:endParaRPr lang="zh-CN" altLang="en-US">
                <a:latin typeface="Arial" pitchFamily="34" charset="0"/>
              </a:endParaRPr>
            </a:p>
          </p:txBody>
        </p:sp>
      </p:grpSp>
      <p:graphicFrame>
        <p:nvGraphicFramePr>
          <p:cNvPr id="387085" name="Object 13"/>
          <p:cNvGraphicFramePr>
            <a:graphicFrameLocks noChangeAspect="1"/>
          </p:cNvGraphicFramePr>
          <p:nvPr/>
        </p:nvGraphicFramePr>
        <p:xfrm>
          <a:off x="955675" y="4348163"/>
          <a:ext cx="7161213" cy="1168400"/>
        </p:xfrm>
        <a:graphic>
          <a:graphicData uri="http://schemas.openxmlformats.org/presentationml/2006/ole">
            <mc:AlternateContent xmlns:mc="http://schemas.openxmlformats.org/markup-compatibility/2006">
              <mc:Choice xmlns:v="urn:schemas-microsoft-com:vml" Requires="v">
                <p:oleObj spid="_x0000_s74789" name="Equation" r:id="rId10" imgW="2838487" imgH="438281" progId="Equation.DSMT4">
                  <p:embed/>
                </p:oleObj>
              </mc:Choice>
              <mc:Fallback>
                <p:oleObj name="Equation" r:id="rId10" imgW="2838487" imgH="438281"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675" y="4348163"/>
                        <a:ext cx="716121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7079"/>
                                        </p:tgtEl>
                                        <p:attrNameLst>
                                          <p:attrName>style.visibility</p:attrName>
                                        </p:attrNameLst>
                                      </p:cBhvr>
                                      <p:to>
                                        <p:strVal val="visible"/>
                                      </p:to>
                                    </p:set>
                                    <p:animEffect transition="in" filter="blinds(horizontal)">
                                      <p:cBhvr>
                                        <p:cTn id="7" dur="500"/>
                                        <p:tgtEl>
                                          <p:spTgt spid="387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7080"/>
                                        </p:tgtEl>
                                        <p:attrNameLst>
                                          <p:attrName>style.visibility</p:attrName>
                                        </p:attrNameLst>
                                      </p:cBhvr>
                                      <p:to>
                                        <p:strVal val="visible"/>
                                      </p:to>
                                    </p:set>
                                    <p:animEffect transition="in" filter="checkerboard(across)">
                                      <p:cBhvr>
                                        <p:cTn id="12" dur="500"/>
                                        <p:tgtEl>
                                          <p:spTgt spid="387080"/>
                                        </p:tgtEl>
                                      </p:cBhvr>
                                    </p:animEffect>
                                  </p:childTnLst>
                                </p:cTn>
                              </p:par>
                              <p:par>
                                <p:cTn id="13" presetID="5" presetClass="entr" presetSubtype="10" fill="hold" nodeType="withEffect">
                                  <p:stCondLst>
                                    <p:cond delay="0"/>
                                  </p:stCondLst>
                                  <p:childTnLst>
                                    <p:set>
                                      <p:cBhvr>
                                        <p:cTn id="14" dur="1" fill="hold">
                                          <p:stCondLst>
                                            <p:cond delay="0"/>
                                          </p:stCondLst>
                                        </p:cTn>
                                        <p:tgtEl>
                                          <p:spTgt spid="387081"/>
                                        </p:tgtEl>
                                        <p:attrNameLst>
                                          <p:attrName>style.visibility</p:attrName>
                                        </p:attrNameLst>
                                      </p:cBhvr>
                                      <p:to>
                                        <p:strVal val="visible"/>
                                      </p:to>
                                    </p:set>
                                    <p:animEffect transition="in" filter="checkerboard(across)">
                                      <p:cBhvr>
                                        <p:cTn id="15" dur="500"/>
                                        <p:tgtEl>
                                          <p:spTgt spid="3870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8708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387085"/>
                                        </p:tgtEl>
                                        <p:attrNameLst>
                                          <p:attrName>style.visibility</p:attrName>
                                        </p:attrNameLst>
                                      </p:cBhvr>
                                      <p:to>
                                        <p:strVal val="visible"/>
                                      </p:to>
                                    </p:set>
                                    <p:animEffect transition="in" filter="slide(fromBottom)">
                                      <p:cBhvr>
                                        <p:cTn id="24" dur="500"/>
                                        <p:tgtEl>
                                          <p:spTgt spid="387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88099"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8100"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578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578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103" name="Rectangle 7"/>
          <p:cNvSpPr>
            <a:spLocks noChangeArrowheads="1"/>
          </p:cNvSpPr>
          <p:nvPr/>
        </p:nvSpPr>
        <p:spPr bwMode="auto">
          <a:xfrm>
            <a:off x="179388" y="1412875"/>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Arial" pitchFamily="34" charset="0"/>
                <a:ea typeface="幼圆" pitchFamily="49" charset="-122"/>
              </a:rPr>
              <a:t>由此得： </a:t>
            </a:r>
            <a:endParaRPr lang="zh-CN" altLang="en-US">
              <a:latin typeface="Arial" pitchFamily="34" charset="0"/>
            </a:endParaRPr>
          </a:p>
        </p:txBody>
      </p:sp>
      <p:graphicFrame>
        <p:nvGraphicFramePr>
          <p:cNvPr id="388104" name="Object 8"/>
          <p:cNvGraphicFramePr>
            <a:graphicFrameLocks noChangeAspect="1"/>
          </p:cNvGraphicFramePr>
          <p:nvPr/>
        </p:nvGraphicFramePr>
        <p:xfrm>
          <a:off x="1517650" y="1125538"/>
          <a:ext cx="4638675" cy="1133475"/>
        </p:xfrm>
        <a:graphic>
          <a:graphicData uri="http://schemas.openxmlformats.org/presentationml/2006/ole">
            <mc:AlternateContent xmlns:mc="http://schemas.openxmlformats.org/markup-compatibility/2006">
              <mc:Choice xmlns:v="urn:schemas-microsoft-com:vml" Requires="v">
                <p:oleObj spid="_x0000_s75833" name="公式" r:id="rId4" imgW="1609817" imgH="438281" progId="Equation.3">
                  <p:embed/>
                </p:oleObj>
              </mc:Choice>
              <mc:Fallback>
                <p:oleObj name="公式" r:id="rId4" imgW="1609817" imgH="438281"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1125538"/>
                        <a:ext cx="4638675" cy="11334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5" name="Object 9"/>
          <p:cNvGraphicFramePr>
            <a:graphicFrameLocks noChangeAspect="1"/>
          </p:cNvGraphicFramePr>
          <p:nvPr/>
        </p:nvGraphicFramePr>
        <p:xfrm>
          <a:off x="6443663" y="1557338"/>
          <a:ext cx="2243137" cy="471487"/>
        </p:xfrm>
        <a:graphic>
          <a:graphicData uri="http://schemas.openxmlformats.org/presentationml/2006/ole">
            <mc:AlternateContent xmlns:mc="http://schemas.openxmlformats.org/markup-compatibility/2006">
              <mc:Choice xmlns:v="urn:schemas-microsoft-com:vml" Requires="v">
                <p:oleObj spid="_x0000_s75834" name="公式" r:id="rId6" imgW="947741" imgH="200222" progId="Equation.3">
                  <p:embed/>
                </p:oleObj>
              </mc:Choice>
              <mc:Fallback>
                <p:oleObj name="公式" r:id="rId6" imgW="947741" imgH="200222"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1557338"/>
                        <a:ext cx="22431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8106" name="Object 10"/>
          <p:cNvGraphicFramePr>
            <a:graphicFrameLocks noChangeAspect="1"/>
          </p:cNvGraphicFramePr>
          <p:nvPr/>
        </p:nvGraphicFramePr>
        <p:xfrm>
          <a:off x="1476375" y="2373313"/>
          <a:ext cx="2519363" cy="1055687"/>
        </p:xfrm>
        <a:graphic>
          <a:graphicData uri="http://schemas.openxmlformats.org/presentationml/2006/ole">
            <mc:AlternateContent xmlns:mc="http://schemas.openxmlformats.org/markup-compatibility/2006">
              <mc:Choice xmlns:v="urn:schemas-microsoft-com:vml" Requires="v">
                <p:oleObj spid="_x0000_s75835" name="公式" r:id="rId8" imgW="961945" imgH="400050" progId="Equation.3">
                  <p:embed/>
                </p:oleObj>
              </mc:Choice>
              <mc:Fallback>
                <p:oleObj name="公式" r:id="rId8" imgW="961945" imgH="40005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2373313"/>
                        <a:ext cx="2519363" cy="10556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8107" name="Group 11"/>
          <p:cNvGrpSpPr>
            <a:grpSpLocks/>
          </p:cNvGrpSpPr>
          <p:nvPr/>
        </p:nvGrpSpPr>
        <p:grpSpPr bwMode="auto">
          <a:xfrm>
            <a:off x="0" y="3559175"/>
            <a:ext cx="8726488" cy="1022350"/>
            <a:chOff x="0" y="2786"/>
            <a:chExt cx="5497" cy="644"/>
          </a:xfrm>
        </p:grpSpPr>
        <p:sp>
          <p:nvSpPr>
            <p:cNvPr id="75789" name="Rectangle 12"/>
            <p:cNvSpPr>
              <a:spLocks noChangeArrowheads="1"/>
            </p:cNvSpPr>
            <p:nvPr/>
          </p:nvSpPr>
          <p:spPr bwMode="auto">
            <a:xfrm>
              <a:off x="0" y="2786"/>
              <a:ext cx="1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0000"/>
                  </a:solidFill>
                  <a:latin typeface="Arial" pitchFamily="34" charset="0"/>
                  <a:ea typeface="幼圆" pitchFamily="49" charset="-122"/>
                </a:rPr>
                <a:t>可见：</a:t>
              </a:r>
              <a:r>
                <a:rPr lang="zh-CN" altLang="en-US" sz="2400" b="1">
                  <a:solidFill>
                    <a:srgbClr val="0000FF"/>
                  </a:solidFill>
                  <a:latin typeface="Arial" pitchFamily="34" charset="0"/>
                  <a:ea typeface="幼圆" pitchFamily="49" charset="-122"/>
                </a:rPr>
                <a:t>只有找到 </a:t>
              </a:r>
              <a:endParaRPr lang="zh-CN" altLang="en-US">
                <a:latin typeface="Arial" pitchFamily="34" charset="0"/>
              </a:endParaRPr>
            </a:p>
          </p:txBody>
        </p:sp>
        <p:graphicFrame>
          <p:nvGraphicFramePr>
            <p:cNvPr id="75790" name="Object 13"/>
            <p:cNvGraphicFramePr>
              <a:graphicFrameLocks noChangeAspect="1"/>
            </p:cNvGraphicFramePr>
            <p:nvPr/>
          </p:nvGraphicFramePr>
          <p:xfrm>
            <a:off x="1502" y="2835"/>
            <a:ext cx="879" cy="278"/>
          </p:xfrm>
          <a:graphic>
            <a:graphicData uri="http://schemas.openxmlformats.org/presentationml/2006/ole">
              <mc:AlternateContent xmlns:mc="http://schemas.openxmlformats.org/markup-compatibility/2006">
                <mc:Choice xmlns:v="urn:schemas-microsoft-com:vml" Requires="v">
                  <p:oleObj spid="_x0000_s75836" name="公式" r:id="rId10" imgW="628539" imgH="200222" progId="Equation.3">
                    <p:embed/>
                  </p:oleObj>
                </mc:Choice>
                <mc:Fallback>
                  <p:oleObj name="公式" r:id="rId10" imgW="628539" imgH="200222"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2" y="2835"/>
                          <a:ext cx="87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91" name="Rectangle 14"/>
            <p:cNvSpPr>
              <a:spLocks noChangeArrowheads="1"/>
            </p:cNvSpPr>
            <p:nvPr/>
          </p:nvSpPr>
          <p:spPr bwMode="auto">
            <a:xfrm>
              <a:off x="2290" y="2825"/>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，便可求出 </a:t>
              </a:r>
              <a:endParaRPr lang="zh-CN" altLang="en-US">
                <a:latin typeface="Arial" pitchFamily="34" charset="0"/>
              </a:endParaRPr>
            </a:p>
          </p:txBody>
        </p:sp>
        <p:graphicFrame>
          <p:nvGraphicFramePr>
            <p:cNvPr id="75792" name="Object 15"/>
            <p:cNvGraphicFramePr>
              <a:graphicFrameLocks noChangeAspect="1"/>
            </p:cNvGraphicFramePr>
            <p:nvPr/>
          </p:nvGraphicFramePr>
          <p:xfrm>
            <a:off x="3403" y="2795"/>
            <a:ext cx="814" cy="353"/>
          </p:xfrm>
          <a:graphic>
            <a:graphicData uri="http://schemas.openxmlformats.org/presentationml/2006/ole">
              <mc:AlternateContent xmlns:mc="http://schemas.openxmlformats.org/markup-compatibility/2006">
                <mc:Choice xmlns:v="urn:schemas-microsoft-com:vml" Requires="v">
                  <p:oleObj spid="_x0000_s75837" name="Equation" r:id="rId12" imgW="476238" imgH="223870" progId="Equation.DSMT4">
                    <p:embed/>
                  </p:oleObj>
                </mc:Choice>
                <mc:Fallback>
                  <p:oleObj name="Equation" r:id="rId12" imgW="476238" imgH="22387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3" y="2795"/>
                          <a:ext cx="81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93" name="Rectangle 16"/>
            <p:cNvSpPr>
              <a:spLocks noChangeArrowheads="1"/>
            </p:cNvSpPr>
            <p:nvPr/>
          </p:nvSpPr>
          <p:spPr bwMode="auto">
            <a:xfrm>
              <a:off x="4170" y="2825"/>
              <a:ext cx="1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进而求出变换</a:t>
              </a:r>
              <a:r>
                <a:rPr lang="zh-CN" altLang="en-US" sz="2400">
                  <a:solidFill>
                    <a:srgbClr val="0000FF"/>
                  </a:solidFill>
                  <a:latin typeface="Arial" pitchFamily="34" charset="0"/>
                  <a:ea typeface="幼圆" pitchFamily="49" charset="-122"/>
                </a:rPr>
                <a:t> </a:t>
              </a:r>
              <a:endParaRPr lang="zh-CN" altLang="en-US">
                <a:latin typeface="Arial" pitchFamily="34" charset="0"/>
              </a:endParaRPr>
            </a:p>
          </p:txBody>
        </p:sp>
        <p:grpSp>
          <p:nvGrpSpPr>
            <p:cNvPr id="75794" name="Group 17"/>
            <p:cNvGrpSpPr>
              <a:grpSpLocks/>
            </p:cNvGrpSpPr>
            <p:nvPr/>
          </p:nvGrpSpPr>
          <p:grpSpPr bwMode="auto">
            <a:xfrm>
              <a:off x="567" y="3096"/>
              <a:ext cx="3455" cy="334"/>
              <a:chOff x="0" y="3067"/>
              <a:chExt cx="3455" cy="334"/>
            </a:xfrm>
          </p:grpSpPr>
          <p:sp>
            <p:nvSpPr>
              <p:cNvPr id="75795" name="Rectangle 18"/>
              <p:cNvSpPr>
                <a:spLocks noChangeArrowheads="1"/>
              </p:cNvSpPr>
              <p:nvPr/>
            </p:nvSpPr>
            <p:spPr bwMode="auto">
              <a:xfrm>
                <a:off x="0" y="3103"/>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Arial" pitchFamily="34" charset="0"/>
                    <a:ea typeface="幼圆" pitchFamily="49" charset="-122"/>
                  </a:rPr>
                  <a:t>方程，同时也可求出 </a:t>
                </a:r>
                <a:endParaRPr lang="zh-CN" altLang="en-US">
                  <a:latin typeface="Arial" pitchFamily="34" charset="0"/>
                </a:endParaRPr>
              </a:p>
            </p:txBody>
          </p:sp>
          <p:graphicFrame>
            <p:nvGraphicFramePr>
              <p:cNvPr id="75796" name="Object 19"/>
              <p:cNvGraphicFramePr>
                <a:graphicFrameLocks noChangeAspect="1"/>
              </p:cNvGraphicFramePr>
              <p:nvPr/>
            </p:nvGraphicFramePr>
            <p:xfrm>
              <a:off x="1862" y="3067"/>
              <a:ext cx="383" cy="307"/>
            </p:xfrm>
            <a:graphic>
              <a:graphicData uri="http://schemas.openxmlformats.org/presentationml/2006/ole">
                <mc:AlternateContent xmlns:mc="http://schemas.openxmlformats.org/markup-compatibility/2006">
                  <mc:Choice xmlns:v="urn:schemas-microsoft-com:vml" Requires="v">
                    <p:oleObj spid="_x0000_s75838" name="公式" r:id="rId14" imgW="247786" imgH="200222" progId="Equation.3">
                      <p:embed/>
                    </p:oleObj>
                  </mc:Choice>
                  <mc:Fallback>
                    <p:oleObj name="公式" r:id="rId14" imgW="247786" imgH="200222"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62" y="3067"/>
                            <a:ext cx="38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97" name="Rectangle 20"/>
              <p:cNvSpPr>
                <a:spLocks noChangeArrowheads="1"/>
              </p:cNvSpPr>
              <p:nvPr/>
            </p:nvSpPr>
            <p:spPr bwMode="auto">
              <a:xfrm>
                <a:off x="2128" y="3113"/>
                <a:ext cx="1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，使其满足：</a:t>
                </a:r>
                <a:r>
                  <a:rPr lang="zh-CN" altLang="en-US" sz="2400">
                    <a:solidFill>
                      <a:srgbClr val="0000FF"/>
                    </a:solidFill>
                    <a:latin typeface="Arial" pitchFamily="34" charset="0"/>
                    <a:ea typeface="幼圆" pitchFamily="49" charset="-122"/>
                  </a:rPr>
                  <a:t> </a:t>
                </a:r>
                <a:endParaRPr lang="zh-CN" altLang="en-US">
                  <a:latin typeface="Arial" pitchFamily="34" charset="0"/>
                </a:endParaRPr>
              </a:p>
            </p:txBody>
          </p:sp>
        </p:grpSp>
      </p:grpSp>
      <p:graphicFrame>
        <p:nvGraphicFramePr>
          <p:cNvPr id="388117" name="Object 21"/>
          <p:cNvGraphicFramePr>
            <a:graphicFrameLocks noChangeAspect="1"/>
          </p:cNvGraphicFramePr>
          <p:nvPr/>
        </p:nvGraphicFramePr>
        <p:xfrm>
          <a:off x="1992313" y="4635500"/>
          <a:ext cx="5016500" cy="1243013"/>
        </p:xfrm>
        <a:graphic>
          <a:graphicData uri="http://schemas.openxmlformats.org/presentationml/2006/ole">
            <mc:AlternateContent xmlns:mc="http://schemas.openxmlformats.org/markup-compatibility/2006">
              <mc:Choice xmlns:v="urn:schemas-microsoft-com:vml" Requires="v">
                <p:oleObj spid="_x0000_s75839" name="公式" r:id="rId16" imgW="1609817" imgH="452470" progId="Equation.3">
                  <p:embed/>
                </p:oleObj>
              </mc:Choice>
              <mc:Fallback>
                <p:oleObj name="公式" r:id="rId16" imgW="1609817" imgH="452470"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92313" y="4635500"/>
                        <a:ext cx="5016500" cy="12430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8103"/>
                                        </p:tgtEl>
                                        <p:attrNameLst>
                                          <p:attrName>style.visibility</p:attrName>
                                        </p:attrNameLst>
                                      </p:cBhvr>
                                      <p:to>
                                        <p:strVal val="visible"/>
                                      </p:to>
                                    </p:set>
                                    <p:animEffect transition="in" filter="checkerboard(across)">
                                      <p:cBhvr>
                                        <p:cTn id="7" dur="500"/>
                                        <p:tgtEl>
                                          <p:spTgt spid="388103"/>
                                        </p:tgtEl>
                                      </p:cBhvr>
                                    </p:animEffect>
                                  </p:childTnLst>
                                </p:cTn>
                              </p:par>
                              <p:par>
                                <p:cTn id="8" presetID="5" presetClass="entr" presetSubtype="10" fill="hold" nodeType="withEffect">
                                  <p:stCondLst>
                                    <p:cond delay="0"/>
                                  </p:stCondLst>
                                  <p:childTnLst>
                                    <p:set>
                                      <p:cBhvr>
                                        <p:cTn id="9" dur="1" fill="hold">
                                          <p:stCondLst>
                                            <p:cond delay="0"/>
                                          </p:stCondLst>
                                        </p:cTn>
                                        <p:tgtEl>
                                          <p:spTgt spid="388104"/>
                                        </p:tgtEl>
                                        <p:attrNameLst>
                                          <p:attrName>style.visibility</p:attrName>
                                        </p:attrNameLst>
                                      </p:cBhvr>
                                      <p:to>
                                        <p:strVal val="visible"/>
                                      </p:to>
                                    </p:set>
                                    <p:animEffect transition="in" filter="checkerboard(across)">
                                      <p:cBhvr>
                                        <p:cTn id="10" dur="500"/>
                                        <p:tgtEl>
                                          <p:spTgt spid="388104"/>
                                        </p:tgtEl>
                                      </p:cBhvr>
                                    </p:animEffect>
                                  </p:childTnLst>
                                </p:cTn>
                              </p:par>
                              <p:par>
                                <p:cTn id="11" presetID="5" presetClass="entr" presetSubtype="10" fill="hold" nodeType="withEffect">
                                  <p:stCondLst>
                                    <p:cond delay="0"/>
                                  </p:stCondLst>
                                  <p:childTnLst>
                                    <p:set>
                                      <p:cBhvr>
                                        <p:cTn id="12" dur="1" fill="hold">
                                          <p:stCondLst>
                                            <p:cond delay="0"/>
                                          </p:stCondLst>
                                        </p:cTn>
                                        <p:tgtEl>
                                          <p:spTgt spid="388105"/>
                                        </p:tgtEl>
                                        <p:attrNameLst>
                                          <p:attrName>style.visibility</p:attrName>
                                        </p:attrNameLst>
                                      </p:cBhvr>
                                      <p:to>
                                        <p:strVal val="visible"/>
                                      </p:to>
                                    </p:set>
                                    <p:animEffect transition="in" filter="checkerboard(across)">
                                      <p:cBhvr>
                                        <p:cTn id="13" dur="500"/>
                                        <p:tgtEl>
                                          <p:spTgt spid="3881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38810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88107"/>
                                        </p:tgtEl>
                                        <p:attrNameLst>
                                          <p:attrName>style.visibility</p:attrName>
                                        </p:attrNameLst>
                                      </p:cBhvr>
                                      <p:to>
                                        <p:strVal val="visible"/>
                                      </p:to>
                                    </p:set>
                                    <p:animEffect transition="in" filter="checkerboard(across)">
                                      <p:cBhvr>
                                        <p:cTn id="22" dur="500"/>
                                        <p:tgtEl>
                                          <p:spTgt spid="3881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88117"/>
                                        </p:tgtEl>
                                        <p:attrNameLst>
                                          <p:attrName>style.visibility</p:attrName>
                                        </p:attrNameLst>
                                      </p:cBhvr>
                                      <p:to>
                                        <p:strVal val="visible"/>
                                      </p:to>
                                    </p:set>
                                    <p:anim calcmode="lin" valueType="num">
                                      <p:cBhvr additive="base">
                                        <p:cTn id="27" dur="500" fill="hold"/>
                                        <p:tgtEl>
                                          <p:spTgt spid="388117"/>
                                        </p:tgtEl>
                                        <p:attrNameLst>
                                          <p:attrName>ppt_x</p:attrName>
                                        </p:attrNameLst>
                                      </p:cBhvr>
                                      <p:tavLst>
                                        <p:tav tm="0">
                                          <p:val>
                                            <p:strVal val="#ppt_x"/>
                                          </p:val>
                                        </p:tav>
                                        <p:tav tm="100000">
                                          <p:val>
                                            <p:strVal val="#ppt_x"/>
                                          </p:val>
                                        </p:tav>
                                      </p:tavLst>
                                    </p:anim>
                                    <p:anim calcmode="lin" valueType="num">
                                      <p:cBhvr additive="base">
                                        <p:cTn id="28" dur="500" fill="hold"/>
                                        <p:tgtEl>
                                          <p:spTgt spid="388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89123"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124"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680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680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27" name="Group 7"/>
          <p:cNvGrpSpPr>
            <a:grpSpLocks/>
          </p:cNvGrpSpPr>
          <p:nvPr/>
        </p:nvGrpSpPr>
        <p:grpSpPr bwMode="auto">
          <a:xfrm>
            <a:off x="222250" y="628650"/>
            <a:ext cx="8237538" cy="568325"/>
            <a:chOff x="59" y="1795"/>
            <a:chExt cx="5189" cy="358"/>
          </a:xfrm>
        </p:grpSpPr>
        <p:sp>
          <p:nvSpPr>
            <p:cNvPr id="76813" name="Rectangle 8"/>
            <p:cNvSpPr>
              <a:spLocks noChangeArrowheads="1"/>
            </p:cNvSpPr>
            <p:nvPr/>
          </p:nvSpPr>
          <p:spPr bwMode="auto">
            <a:xfrm>
              <a:off x="59" y="1797"/>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如果 </a:t>
              </a:r>
              <a:endParaRPr lang="zh-CN" altLang="en-US">
                <a:latin typeface="Arial" pitchFamily="34" charset="0"/>
              </a:endParaRPr>
            </a:p>
          </p:txBody>
        </p:sp>
        <p:graphicFrame>
          <p:nvGraphicFramePr>
            <p:cNvPr id="76814" name="Object 9"/>
            <p:cNvGraphicFramePr>
              <a:graphicFrameLocks noChangeAspect="1"/>
            </p:cNvGraphicFramePr>
            <p:nvPr/>
          </p:nvGraphicFramePr>
          <p:xfrm>
            <a:off x="504" y="1795"/>
            <a:ext cx="352" cy="283"/>
          </p:xfrm>
          <a:graphic>
            <a:graphicData uri="http://schemas.openxmlformats.org/presentationml/2006/ole">
              <mc:AlternateContent xmlns:mc="http://schemas.openxmlformats.org/markup-compatibility/2006">
                <mc:Choice xmlns:v="urn:schemas-microsoft-com:vml" Requires="v">
                  <p:oleObj spid="_x0000_s76850" name="公式" r:id="rId4" imgW="247786" imgH="200222" progId="Equation.3">
                    <p:embed/>
                  </p:oleObj>
                </mc:Choice>
                <mc:Fallback>
                  <p:oleObj name="公式" r:id="rId4" imgW="247786" imgH="200222"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 y="1795"/>
                          <a:ext cx="35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5" name="Rectangle 10"/>
            <p:cNvSpPr>
              <a:spLocks noChangeArrowheads="1"/>
            </p:cNvSpPr>
            <p:nvPr/>
          </p:nvSpPr>
          <p:spPr bwMode="auto">
            <a:xfrm>
              <a:off x="748" y="1827"/>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中有较多的循环坐标 </a:t>
              </a:r>
              <a:endParaRPr lang="zh-CN" altLang="en-US">
                <a:latin typeface="Arial" pitchFamily="34" charset="0"/>
              </a:endParaRPr>
            </a:p>
          </p:txBody>
        </p:sp>
        <p:graphicFrame>
          <p:nvGraphicFramePr>
            <p:cNvPr id="76816" name="Object 11"/>
            <p:cNvGraphicFramePr>
              <a:graphicFrameLocks noChangeAspect="1"/>
            </p:cNvGraphicFramePr>
            <p:nvPr/>
          </p:nvGraphicFramePr>
          <p:xfrm>
            <a:off x="2553" y="1797"/>
            <a:ext cx="428" cy="351"/>
          </p:xfrm>
          <a:graphic>
            <a:graphicData uri="http://schemas.openxmlformats.org/presentationml/2006/ole">
              <mc:AlternateContent xmlns:mc="http://schemas.openxmlformats.org/markup-compatibility/2006">
                <mc:Choice xmlns:v="urn:schemas-microsoft-com:vml" Requires="v">
                  <p:oleObj spid="_x0000_s76851" name="公式" r:id="rId6" imgW="276194" imgH="223870" progId="Equation.3">
                    <p:embed/>
                  </p:oleObj>
                </mc:Choice>
                <mc:Fallback>
                  <p:oleObj name="公式" r:id="rId6" imgW="276194" imgH="22387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3" y="1797"/>
                          <a:ext cx="4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7" name="Rectangle 12"/>
            <p:cNvSpPr>
              <a:spLocks noChangeArrowheads="1"/>
            </p:cNvSpPr>
            <p:nvPr/>
          </p:nvSpPr>
          <p:spPr bwMode="auto">
            <a:xfrm>
              <a:off x="2880" y="1842"/>
              <a:ext cx="1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则可得到较多的 </a:t>
              </a:r>
              <a:endParaRPr lang="zh-CN" altLang="en-US">
                <a:latin typeface="Arial" pitchFamily="34" charset="0"/>
              </a:endParaRPr>
            </a:p>
          </p:txBody>
        </p:sp>
        <p:graphicFrame>
          <p:nvGraphicFramePr>
            <p:cNvPr id="76818" name="Object 13"/>
            <p:cNvGraphicFramePr>
              <a:graphicFrameLocks noChangeAspect="1"/>
            </p:cNvGraphicFramePr>
            <p:nvPr/>
          </p:nvGraphicFramePr>
          <p:xfrm>
            <a:off x="4269" y="1842"/>
            <a:ext cx="488" cy="311"/>
          </p:xfrm>
          <a:graphic>
            <a:graphicData uri="http://schemas.openxmlformats.org/presentationml/2006/ole">
              <mc:AlternateContent xmlns:mc="http://schemas.openxmlformats.org/markup-compatibility/2006">
                <mc:Choice xmlns:v="urn:schemas-microsoft-com:vml" Requires="v">
                  <p:oleObj spid="_x0000_s76852" name="公式" r:id="rId8" imgW="352345" imgH="223870" progId="Equation.3">
                    <p:embed/>
                  </p:oleObj>
                </mc:Choice>
                <mc:Fallback>
                  <p:oleObj name="公式" r:id="rId8" imgW="352345" imgH="22387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9" y="1842"/>
                          <a:ext cx="48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9" name="Rectangle 14"/>
            <p:cNvSpPr>
              <a:spLocks noChangeArrowheads="1"/>
            </p:cNvSpPr>
            <p:nvPr/>
          </p:nvSpPr>
          <p:spPr bwMode="auto">
            <a:xfrm>
              <a:off x="4693" y="1842"/>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常量</a:t>
              </a:r>
              <a:r>
                <a:rPr lang="en-US" altLang="zh-CN" sz="2400" b="1">
                  <a:solidFill>
                    <a:srgbClr val="0000FF"/>
                  </a:solidFill>
                  <a:latin typeface="Arial" pitchFamily="34" charset="0"/>
                  <a:ea typeface="幼圆" pitchFamily="49" charset="-122"/>
                </a:rPr>
                <a:t>.</a:t>
              </a:r>
              <a:endParaRPr lang="en-US" altLang="zh-CN">
                <a:latin typeface="Arial" pitchFamily="34" charset="0"/>
              </a:endParaRPr>
            </a:p>
          </p:txBody>
        </p:sp>
      </p:grpSp>
      <p:sp>
        <p:nvSpPr>
          <p:cNvPr id="389135" name="Rectangle 15"/>
          <p:cNvSpPr>
            <a:spLocks noChangeArrowheads="1"/>
          </p:cNvSpPr>
          <p:nvPr/>
        </p:nvSpPr>
        <p:spPr bwMode="auto">
          <a:xfrm>
            <a:off x="0" y="1052513"/>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solidFill>
                  <a:srgbClr val="FF0000"/>
                </a:solidFill>
                <a:latin typeface="Arial" pitchFamily="34" charset="0"/>
                <a:ea typeface="华文新魏" pitchFamily="2" charset="-122"/>
              </a:rPr>
              <a:t>证：</a:t>
            </a:r>
            <a:endParaRPr lang="zh-CN" altLang="en-US">
              <a:latin typeface="Arial" pitchFamily="34" charset="0"/>
            </a:endParaRPr>
          </a:p>
        </p:txBody>
      </p:sp>
      <p:graphicFrame>
        <p:nvGraphicFramePr>
          <p:cNvPr id="389136" name="Object 16"/>
          <p:cNvGraphicFramePr>
            <a:graphicFrameLocks noChangeAspect="1"/>
          </p:cNvGraphicFramePr>
          <p:nvPr/>
        </p:nvGraphicFramePr>
        <p:xfrm>
          <a:off x="558800" y="1196975"/>
          <a:ext cx="8585200" cy="2198688"/>
        </p:xfrm>
        <a:graphic>
          <a:graphicData uri="http://schemas.openxmlformats.org/presentationml/2006/ole">
            <mc:AlternateContent xmlns:mc="http://schemas.openxmlformats.org/markup-compatibility/2006">
              <mc:Choice xmlns:v="urn:schemas-microsoft-com:vml" Requires="v">
                <p:oleObj spid="_x0000_s76853" name="Equation" r:id="rId10" imgW="3424413" imgH="771722" progId="Equation.DSMT4">
                  <p:embed/>
                </p:oleObj>
              </mc:Choice>
              <mc:Fallback>
                <p:oleObj name="Equation" r:id="rId10" imgW="3424413" imgH="771722"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800" y="1196975"/>
                        <a:ext cx="85852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37" name="Object 17"/>
          <p:cNvGraphicFramePr>
            <a:graphicFrameLocks noChangeAspect="1"/>
          </p:cNvGraphicFramePr>
          <p:nvPr/>
        </p:nvGraphicFramePr>
        <p:xfrm>
          <a:off x="179388" y="3500438"/>
          <a:ext cx="8772525" cy="1871662"/>
        </p:xfrm>
        <a:graphic>
          <a:graphicData uri="http://schemas.openxmlformats.org/presentationml/2006/ole">
            <mc:AlternateContent xmlns:mc="http://schemas.openxmlformats.org/markup-compatibility/2006">
              <mc:Choice xmlns:v="urn:schemas-microsoft-com:vml" Requires="v">
                <p:oleObj spid="_x0000_s76854" name="Equation" r:id="rId12" imgW="3652865" imgH="642839" progId="Equation.DSMT4">
                  <p:embed/>
                </p:oleObj>
              </mc:Choice>
              <mc:Fallback>
                <p:oleObj name="Equation" r:id="rId12" imgW="3652865" imgH="642839"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3500438"/>
                        <a:ext cx="87725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38" name="Object 18"/>
          <p:cNvGraphicFramePr>
            <a:graphicFrameLocks noChangeAspect="1"/>
          </p:cNvGraphicFramePr>
          <p:nvPr/>
        </p:nvGraphicFramePr>
        <p:xfrm>
          <a:off x="900113" y="5157788"/>
          <a:ext cx="7129462" cy="1201737"/>
        </p:xfrm>
        <a:graphic>
          <a:graphicData uri="http://schemas.openxmlformats.org/presentationml/2006/ole">
            <mc:AlternateContent xmlns:mc="http://schemas.openxmlformats.org/markup-compatibility/2006">
              <mc:Choice xmlns:v="urn:schemas-microsoft-com:vml" Requires="v">
                <p:oleObj spid="_x0000_s76855" name="Equation" r:id="rId14" imgW="2447870" imgH="438281" progId="Equation.DSMT4">
                  <p:embed/>
                </p:oleObj>
              </mc:Choice>
              <mc:Fallback>
                <p:oleObj name="Equation" r:id="rId14" imgW="2447870" imgH="438281"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5157788"/>
                        <a:ext cx="712946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39" name="Rectangle 19"/>
          <p:cNvSpPr>
            <a:spLocks noChangeArrowheads="1"/>
          </p:cNvSpPr>
          <p:nvPr/>
        </p:nvSpPr>
        <p:spPr bwMode="auto">
          <a:xfrm>
            <a:off x="250825" y="5445125"/>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FF0000"/>
                </a:solidFill>
                <a:latin typeface="华文新魏" pitchFamily="2" charset="-122"/>
                <a:ea typeface="华文新魏" pitchFamily="2" charset="-122"/>
              </a:rPr>
              <a:t>由： </a:t>
            </a: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9127"/>
                                        </p:tgtEl>
                                        <p:attrNameLst>
                                          <p:attrName>style.visibility</p:attrName>
                                        </p:attrNameLst>
                                      </p:cBhvr>
                                      <p:to>
                                        <p:strVal val="visible"/>
                                      </p:to>
                                    </p:set>
                                    <p:animEffect transition="in" filter="slide(fromBottom)">
                                      <p:cBhvr>
                                        <p:cTn id="7" dur="500"/>
                                        <p:tgtEl>
                                          <p:spTgt spid="389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8913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389136"/>
                                        </p:tgtEl>
                                        <p:attrNameLst>
                                          <p:attrName>style.visibility</p:attrName>
                                        </p:attrNameLst>
                                      </p:cBhvr>
                                      <p:to>
                                        <p:strVal val="visible"/>
                                      </p:to>
                                    </p:set>
                                    <p:anim calcmode="lin" valueType="num">
                                      <p:cBhvr additive="base">
                                        <p:cTn id="16" dur="500" fill="hold"/>
                                        <p:tgtEl>
                                          <p:spTgt spid="389136"/>
                                        </p:tgtEl>
                                        <p:attrNameLst>
                                          <p:attrName>ppt_x</p:attrName>
                                        </p:attrNameLst>
                                      </p:cBhvr>
                                      <p:tavLst>
                                        <p:tav tm="0">
                                          <p:val>
                                            <p:strVal val="0-#ppt_w/2"/>
                                          </p:val>
                                        </p:tav>
                                        <p:tav tm="100000">
                                          <p:val>
                                            <p:strVal val="#ppt_x"/>
                                          </p:val>
                                        </p:tav>
                                      </p:tavLst>
                                    </p:anim>
                                    <p:anim calcmode="lin" valueType="num">
                                      <p:cBhvr additive="base">
                                        <p:cTn id="17" dur="500" fill="hold"/>
                                        <p:tgtEl>
                                          <p:spTgt spid="389136"/>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389137"/>
                                        </p:tgtEl>
                                        <p:attrNameLst>
                                          <p:attrName>style.visibility</p:attrName>
                                        </p:attrNameLst>
                                      </p:cBhvr>
                                      <p:to>
                                        <p:strVal val="visible"/>
                                      </p:to>
                                    </p:set>
                                    <p:anim calcmode="lin" valueType="num">
                                      <p:cBhvr additive="base">
                                        <p:cTn id="22" dur="500" fill="hold"/>
                                        <p:tgtEl>
                                          <p:spTgt spid="389137"/>
                                        </p:tgtEl>
                                        <p:attrNameLst>
                                          <p:attrName>ppt_x</p:attrName>
                                        </p:attrNameLst>
                                      </p:cBhvr>
                                      <p:tavLst>
                                        <p:tav tm="0">
                                          <p:val>
                                            <p:strVal val="1+#ppt_w/2"/>
                                          </p:val>
                                        </p:tav>
                                        <p:tav tm="100000">
                                          <p:val>
                                            <p:strVal val="#ppt_x"/>
                                          </p:val>
                                        </p:tav>
                                      </p:tavLst>
                                    </p:anim>
                                    <p:anim calcmode="lin" valueType="num">
                                      <p:cBhvr additive="base">
                                        <p:cTn id="23" dur="500" fill="hold"/>
                                        <p:tgtEl>
                                          <p:spTgt spid="38913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389138"/>
                                        </p:tgtEl>
                                        <p:attrNameLst>
                                          <p:attrName>style.visibility</p:attrName>
                                        </p:attrNameLst>
                                      </p:cBhvr>
                                      <p:to>
                                        <p:strVal val="visible"/>
                                      </p:to>
                                    </p:set>
                                    <p:animEffect transition="in" filter="checkerboard(across)">
                                      <p:cBhvr>
                                        <p:cTn id="28" dur="500"/>
                                        <p:tgtEl>
                                          <p:spTgt spid="389138"/>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89139"/>
                                        </p:tgtEl>
                                        <p:attrNameLst>
                                          <p:attrName>style.visibility</p:attrName>
                                        </p:attrNameLst>
                                      </p:cBhvr>
                                      <p:to>
                                        <p:strVal val="visible"/>
                                      </p:to>
                                    </p:set>
                                    <p:animEffect transition="in" filter="checkerboard(across)">
                                      <p:cBhvr>
                                        <p:cTn id="31" dur="500"/>
                                        <p:tgtEl>
                                          <p:spTgt spid="38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5" grpId="0" autoUpdateAnimBg="0"/>
      <p:bldP spid="38913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90147"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0148"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782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783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0151" name="Object 7"/>
          <p:cNvGraphicFramePr>
            <a:graphicFrameLocks noChangeAspect="1"/>
          </p:cNvGraphicFramePr>
          <p:nvPr/>
        </p:nvGraphicFramePr>
        <p:xfrm>
          <a:off x="323850" y="768350"/>
          <a:ext cx="6192838" cy="1292225"/>
        </p:xfrm>
        <a:graphic>
          <a:graphicData uri="http://schemas.openxmlformats.org/presentationml/2006/ole">
            <mc:AlternateContent xmlns:mc="http://schemas.openxmlformats.org/markup-compatibility/2006">
              <mc:Choice xmlns:v="urn:schemas-microsoft-com:vml" Requires="v">
                <p:oleObj spid="_x0000_s77859" name="Equation" r:id="rId4" imgW="1709642" imgH="452470" progId="Equation.DSMT4">
                  <p:embed/>
                </p:oleObj>
              </mc:Choice>
              <mc:Fallback>
                <p:oleObj name="Equation" r:id="rId4" imgW="1709642" imgH="45247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768350"/>
                        <a:ext cx="619283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152" name="Rectangle 8"/>
          <p:cNvSpPr>
            <a:spLocks noChangeArrowheads="1"/>
          </p:cNvSpPr>
          <p:nvPr/>
        </p:nvSpPr>
        <p:spPr bwMode="auto">
          <a:xfrm>
            <a:off x="179388" y="2133600"/>
            <a:ext cx="950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00"/>
                </a:solidFill>
                <a:latin typeface="华文新魏" pitchFamily="2" charset="-122"/>
                <a:ea typeface="华文新魏" pitchFamily="2" charset="-122"/>
              </a:rPr>
              <a:t>得： </a:t>
            </a:r>
            <a:endParaRPr lang="zh-CN" altLang="en-US">
              <a:latin typeface="Arial" pitchFamily="34" charset="0"/>
            </a:endParaRPr>
          </a:p>
        </p:txBody>
      </p:sp>
      <p:graphicFrame>
        <p:nvGraphicFramePr>
          <p:cNvPr id="390153" name="Object 9"/>
          <p:cNvGraphicFramePr>
            <a:graphicFrameLocks noChangeAspect="1"/>
          </p:cNvGraphicFramePr>
          <p:nvPr/>
        </p:nvGraphicFramePr>
        <p:xfrm>
          <a:off x="669925" y="2349500"/>
          <a:ext cx="7934325" cy="1323975"/>
        </p:xfrm>
        <a:graphic>
          <a:graphicData uri="http://schemas.openxmlformats.org/presentationml/2006/ole">
            <mc:AlternateContent xmlns:mc="http://schemas.openxmlformats.org/markup-compatibility/2006">
              <mc:Choice xmlns:v="urn:schemas-microsoft-com:vml" Requires="v">
                <p:oleObj spid="_x0000_s77860" name="公式" r:id="rId6" imgW="2610035" imgH="466659" progId="Equation.3">
                  <p:embed/>
                </p:oleObj>
              </mc:Choice>
              <mc:Fallback>
                <p:oleObj name="公式" r:id="rId6" imgW="2610035" imgH="466659"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925" y="2349500"/>
                        <a:ext cx="7934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154" name="Rectangle 10"/>
          <p:cNvSpPr>
            <a:spLocks noChangeArrowheads="1"/>
          </p:cNvSpPr>
          <p:nvPr/>
        </p:nvSpPr>
        <p:spPr bwMode="auto">
          <a:xfrm>
            <a:off x="174625" y="3476625"/>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00"/>
                </a:solidFill>
                <a:latin typeface="华文新魏" pitchFamily="2" charset="-122"/>
                <a:ea typeface="华文新魏" pitchFamily="2" charset="-122"/>
              </a:rPr>
              <a:t>而： </a:t>
            </a:r>
            <a:endParaRPr lang="zh-CN" altLang="en-US">
              <a:latin typeface="Arial" pitchFamily="34" charset="0"/>
            </a:endParaRPr>
          </a:p>
        </p:txBody>
      </p:sp>
      <p:graphicFrame>
        <p:nvGraphicFramePr>
          <p:cNvPr id="390155" name="Object 11"/>
          <p:cNvGraphicFramePr>
            <a:graphicFrameLocks noChangeAspect="1"/>
          </p:cNvGraphicFramePr>
          <p:nvPr/>
        </p:nvGraphicFramePr>
        <p:xfrm>
          <a:off x="323850" y="3933825"/>
          <a:ext cx="2087563" cy="601663"/>
        </p:xfrm>
        <a:graphic>
          <a:graphicData uri="http://schemas.openxmlformats.org/presentationml/2006/ole">
            <mc:AlternateContent xmlns:mc="http://schemas.openxmlformats.org/markup-compatibility/2006">
              <mc:Choice xmlns:v="urn:schemas-microsoft-com:vml" Requires="v">
                <p:oleObj spid="_x0000_s77861" name="公式" r:id="rId8" imgW="590661" imgH="223870" progId="Equation.3">
                  <p:embed/>
                </p:oleObj>
              </mc:Choice>
              <mc:Fallback>
                <p:oleObj name="公式" r:id="rId8" imgW="590661" imgH="22387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933825"/>
                        <a:ext cx="2087563"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156" name="Rectangle 12"/>
          <p:cNvSpPr>
            <a:spLocks noChangeArrowheads="1"/>
          </p:cNvSpPr>
          <p:nvPr/>
        </p:nvSpPr>
        <p:spPr bwMode="auto">
          <a:xfrm>
            <a:off x="2303463" y="4005263"/>
            <a:ext cx="241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相互独立，所以 </a:t>
            </a:r>
            <a:endParaRPr lang="zh-CN" altLang="en-US">
              <a:latin typeface="Arial" pitchFamily="34" charset="0"/>
            </a:endParaRPr>
          </a:p>
        </p:txBody>
      </p:sp>
      <p:graphicFrame>
        <p:nvGraphicFramePr>
          <p:cNvPr id="390157" name="Object 13"/>
          <p:cNvGraphicFramePr>
            <a:graphicFrameLocks noChangeAspect="1"/>
          </p:cNvGraphicFramePr>
          <p:nvPr/>
        </p:nvGraphicFramePr>
        <p:xfrm>
          <a:off x="4643438" y="3644900"/>
          <a:ext cx="4140200" cy="1219200"/>
        </p:xfrm>
        <a:graphic>
          <a:graphicData uri="http://schemas.openxmlformats.org/presentationml/2006/ole">
            <mc:AlternateContent xmlns:mc="http://schemas.openxmlformats.org/markup-compatibility/2006">
              <mc:Choice xmlns:v="urn:schemas-microsoft-com:vml" Requires="v">
                <p:oleObj spid="_x0000_s77862" name="Equation" r:id="rId10" imgW="1581014" imgH="466659" progId="Equation.DSMT4">
                  <p:embed/>
                </p:oleObj>
              </mc:Choice>
              <mc:Fallback>
                <p:oleObj name="Equation" r:id="rId10" imgW="1581014" imgH="466659"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438" y="3644900"/>
                        <a:ext cx="414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158" name="Rectangle 14"/>
          <p:cNvSpPr>
            <a:spLocks noChangeArrowheads="1"/>
          </p:cNvSpPr>
          <p:nvPr/>
        </p:nvSpPr>
        <p:spPr bwMode="auto">
          <a:xfrm>
            <a:off x="106363" y="4581525"/>
            <a:ext cx="881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FF0000"/>
                </a:solidFill>
                <a:latin typeface="Arial" pitchFamily="34" charset="0"/>
                <a:ea typeface="华文新魏" pitchFamily="2" charset="-122"/>
              </a:rPr>
              <a:t>证毕</a:t>
            </a:r>
            <a:r>
              <a:rPr lang="en-US" altLang="zh-CN" sz="2400" b="1">
                <a:solidFill>
                  <a:srgbClr val="FF0000"/>
                </a:solidFill>
                <a:latin typeface="Arial" pitchFamily="34" charset="0"/>
                <a:ea typeface="华文新魏" pitchFamily="2" charset="-122"/>
              </a:rPr>
              <a:t>.</a:t>
            </a:r>
            <a:endParaRPr lang="en-US" altLang="zh-CN">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0151"/>
                                        </p:tgtEl>
                                        <p:attrNameLst>
                                          <p:attrName>style.visibility</p:attrName>
                                        </p:attrNameLst>
                                      </p:cBhvr>
                                      <p:to>
                                        <p:strVal val="visible"/>
                                      </p:to>
                                    </p:set>
                                    <p:animEffect transition="in" filter="blinds(horizontal)">
                                      <p:cBhvr>
                                        <p:cTn id="7" dur="500"/>
                                        <p:tgtEl>
                                          <p:spTgt spid="390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0153"/>
                                        </p:tgtEl>
                                        <p:attrNameLst>
                                          <p:attrName>style.visibility</p:attrName>
                                        </p:attrNameLst>
                                      </p:cBhvr>
                                      <p:to>
                                        <p:strVal val="visible"/>
                                      </p:to>
                                    </p:set>
                                    <p:animEffect transition="in" filter="blinds(horizontal)">
                                      <p:cBhvr>
                                        <p:cTn id="12" dur="500"/>
                                        <p:tgtEl>
                                          <p:spTgt spid="39015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0152"/>
                                        </p:tgtEl>
                                        <p:attrNameLst>
                                          <p:attrName>style.visibility</p:attrName>
                                        </p:attrNameLst>
                                      </p:cBhvr>
                                      <p:to>
                                        <p:strVal val="visible"/>
                                      </p:to>
                                    </p:set>
                                    <p:animEffect transition="in" filter="blinds(horizontal)">
                                      <p:cBhvr>
                                        <p:cTn id="15" dur="500"/>
                                        <p:tgtEl>
                                          <p:spTgt spid="3901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0154"/>
                                        </p:tgtEl>
                                        <p:attrNameLst>
                                          <p:attrName>style.visibility</p:attrName>
                                        </p:attrNameLst>
                                      </p:cBhvr>
                                      <p:to>
                                        <p:strVal val="visible"/>
                                      </p:to>
                                    </p:set>
                                    <p:animEffect transition="in" filter="checkerboard(across)">
                                      <p:cBhvr>
                                        <p:cTn id="20" dur="500"/>
                                        <p:tgtEl>
                                          <p:spTgt spid="390154"/>
                                        </p:tgtEl>
                                      </p:cBhvr>
                                    </p:animEffect>
                                  </p:childTnLst>
                                </p:cTn>
                              </p:par>
                              <p:par>
                                <p:cTn id="21" presetID="5" presetClass="entr" presetSubtype="10" fill="hold" nodeType="withEffect">
                                  <p:stCondLst>
                                    <p:cond delay="0"/>
                                  </p:stCondLst>
                                  <p:childTnLst>
                                    <p:set>
                                      <p:cBhvr>
                                        <p:cTn id="22" dur="1" fill="hold">
                                          <p:stCondLst>
                                            <p:cond delay="0"/>
                                          </p:stCondLst>
                                        </p:cTn>
                                        <p:tgtEl>
                                          <p:spTgt spid="390155"/>
                                        </p:tgtEl>
                                        <p:attrNameLst>
                                          <p:attrName>style.visibility</p:attrName>
                                        </p:attrNameLst>
                                      </p:cBhvr>
                                      <p:to>
                                        <p:strVal val="visible"/>
                                      </p:to>
                                    </p:set>
                                    <p:animEffect transition="in" filter="checkerboard(across)">
                                      <p:cBhvr>
                                        <p:cTn id="23" dur="500"/>
                                        <p:tgtEl>
                                          <p:spTgt spid="3901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90156"/>
                                        </p:tgtEl>
                                        <p:attrNameLst>
                                          <p:attrName>style.visibility</p:attrName>
                                        </p:attrNameLst>
                                      </p:cBhvr>
                                      <p:to>
                                        <p:strVal val="visible"/>
                                      </p:to>
                                    </p:set>
                                    <p:animEffect transition="in" filter="wipe(left)">
                                      <p:cBhvr>
                                        <p:cTn id="28" dur="500"/>
                                        <p:tgtEl>
                                          <p:spTgt spid="3901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90157"/>
                                        </p:tgtEl>
                                        <p:attrNameLst>
                                          <p:attrName>style.visibility</p:attrName>
                                        </p:attrNameLst>
                                      </p:cBhvr>
                                      <p:to>
                                        <p:strVal val="visible"/>
                                      </p:to>
                                    </p:set>
                                    <p:animEffect transition="in" filter="blinds(horizontal)">
                                      <p:cBhvr>
                                        <p:cTn id="33" dur="500"/>
                                        <p:tgtEl>
                                          <p:spTgt spid="3901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90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2" grpId="0"/>
      <p:bldP spid="390154" grpId="0"/>
      <p:bldP spid="390156" grpId="0"/>
      <p:bldP spid="39015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91171"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1172"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8853"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8854"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75" name="Rectangle 7"/>
          <p:cNvSpPr>
            <a:spLocks noChangeArrowheads="1"/>
          </p:cNvSpPr>
          <p:nvPr/>
        </p:nvSpPr>
        <p:spPr bwMode="auto">
          <a:xfrm>
            <a:off x="0" y="766763"/>
            <a:ext cx="500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二 几种不同形式的</a:t>
            </a:r>
            <a:r>
              <a:rPr kumimoji="1" lang="zh-CN" altLang="en-US" sz="2800" b="1">
                <a:solidFill>
                  <a:srgbClr val="CC0000"/>
                </a:solidFill>
              </a:rPr>
              <a:t>正则变换</a:t>
            </a:r>
          </a:p>
        </p:txBody>
      </p:sp>
      <p:graphicFrame>
        <p:nvGraphicFramePr>
          <p:cNvPr id="391176" name="Object 8"/>
          <p:cNvGraphicFramePr>
            <a:graphicFrameLocks noChangeAspect="1"/>
          </p:cNvGraphicFramePr>
          <p:nvPr/>
        </p:nvGraphicFramePr>
        <p:xfrm>
          <a:off x="539750" y="1844675"/>
          <a:ext cx="2736850" cy="565150"/>
        </p:xfrm>
        <a:graphic>
          <a:graphicData uri="http://schemas.openxmlformats.org/presentationml/2006/ole">
            <mc:AlternateContent xmlns:mc="http://schemas.openxmlformats.org/markup-compatibility/2006">
              <mc:Choice xmlns:v="urn:schemas-microsoft-com:vml" Requires="v">
                <p:oleObj spid="_x0000_s78907" name="公式" r:id="rId4" imgW="909468" imgH="200222" progId="Equation.3">
                  <p:embed/>
                </p:oleObj>
              </mc:Choice>
              <mc:Fallback>
                <p:oleObj name="公式" r:id="rId4" imgW="909468" imgH="200222"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844675"/>
                        <a:ext cx="27368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1177" name="Rectangle 9"/>
          <p:cNvSpPr>
            <a:spLocks noChangeArrowheads="1"/>
          </p:cNvSpPr>
          <p:nvPr/>
        </p:nvSpPr>
        <p:spPr bwMode="auto">
          <a:xfrm>
            <a:off x="3348038" y="19177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也可以是： </a:t>
            </a:r>
            <a:endParaRPr lang="zh-CN" altLang="en-US">
              <a:latin typeface="Arial" pitchFamily="34" charset="0"/>
            </a:endParaRPr>
          </a:p>
        </p:txBody>
      </p:sp>
      <p:graphicFrame>
        <p:nvGraphicFramePr>
          <p:cNvPr id="391178" name="Object 10"/>
          <p:cNvGraphicFramePr>
            <a:graphicFrameLocks noChangeAspect="1"/>
          </p:cNvGraphicFramePr>
          <p:nvPr/>
        </p:nvGraphicFramePr>
        <p:xfrm>
          <a:off x="5003800" y="1174750"/>
          <a:ext cx="3240088" cy="2038350"/>
        </p:xfrm>
        <a:graphic>
          <a:graphicData uri="http://schemas.openxmlformats.org/presentationml/2006/ole">
            <mc:AlternateContent xmlns:mc="http://schemas.openxmlformats.org/markup-compatibility/2006">
              <mc:Choice xmlns:v="urn:schemas-microsoft-com:vml" Requires="v">
                <p:oleObj spid="_x0000_s78908" name="Equation" r:id="rId6" imgW="1009687" imgH="681070" progId="Equation.DSMT4">
                  <p:embed/>
                </p:oleObj>
              </mc:Choice>
              <mc:Fallback>
                <p:oleObj name="Equation" r:id="rId6" imgW="1009687" imgH="68107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1174750"/>
                        <a:ext cx="324008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1179" name="Group 11"/>
          <p:cNvGrpSpPr>
            <a:grpSpLocks/>
          </p:cNvGrpSpPr>
          <p:nvPr/>
        </p:nvGrpSpPr>
        <p:grpSpPr bwMode="auto">
          <a:xfrm>
            <a:off x="1104900" y="2636838"/>
            <a:ext cx="2592388" cy="457200"/>
            <a:chOff x="59" y="58"/>
            <a:chExt cx="1633" cy="288"/>
          </a:xfrm>
        </p:grpSpPr>
        <p:sp>
          <p:nvSpPr>
            <p:cNvPr id="78869" name="Rectangle 12"/>
            <p:cNvSpPr>
              <a:spLocks noChangeArrowheads="1"/>
            </p:cNvSpPr>
            <p:nvPr/>
          </p:nvSpPr>
          <p:spPr bwMode="auto">
            <a:xfrm>
              <a:off x="59" y="58"/>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故称 </a:t>
              </a:r>
              <a:endParaRPr lang="zh-CN" altLang="en-US">
                <a:latin typeface="Arial" pitchFamily="34" charset="0"/>
              </a:endParaRPr>
            </a:p>
          </p:txBody>
        </p:sp>
        <p:graphicFrame>
          <p:nvGraphicFramePr>
            <p:cNvPr id="78870" name="Object 13"/>
            <p:cNvGraphicFramePr>
              <a:graphicFrameLocks noChangeAspect="1"/>
            </p:cNvGraphicFramePr>
            <p:nvPr/>
          </p:nvGraphicFramePr>
          <p:xfrm>
            <a:off x="521" y="73"/>
            <a:ext cx="243" cy="272"/>
          </p:xfrm>
          <a:graphic>
            <a:graphicData uri="http://schemas.openxmlformats.org/presentationml/2006/ole">
              <mc:AlternateContent xmlns:mc="http://schemas.openxmlformats.org/markup-compatibility/2006">
                <mc:Choice xmlns:v="urn:schemas-microsoft-com:vml" Requires="v">
                  <p:oleObj spid="_x0000_s78909" name="公式" r:id="rId8" imgW="161771" imgH="171450" progId="Equation.3">
                    <p:embed/>
                  </p:oleObj>
                </mc:Choice>
                <mc:Fallback>
                  <p:oleObj name="公式" r:id="rId8" imgW="161771" imgH="17145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 y="73"/>
                          <a:ext cx="24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71" name="Rectangle 14"/>
            <p:cNvSpPr>
              <a:spLocks noChangeArrowheads="1"/>
            </p:cNvSpPr>
            <p:nvPr/>
          </p:nvSpPr>
          <p:spPr bwMode="auto">
            <a:xfrm>
              <a:off x="751" y="58"/>
              <a:ext cx="9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solidFill>
                    <a:srgbClr val="0000FF"/>
                  </a:solidFill>
                  <a:latin typeface="Arial" pitchFamily="34" charset="0"/>
                  <a:ea typeface="幼圆" pitchFamily="49" charset="-122"/>
                </a:rPr>
                <a:t>为母函数 </a:t>
              </a:r>
              <a:endParaRPr lang="zh-CN" altLang="en-US">
                <a:latin typeface="Arial" pitchFamily="34" charset="0"/>
              </a:endParaRPr>
            </a:p>
          </p:txBody>
        </p:sp>
      </p:grpSp>
      <p:grpSp>
        <p:nvGrpSpPr>
          <p:cNvPr id="78860" name="Group 15"/>
          <p:cNvGrpSpPr>
            <a:grpSpLocks/>
          </p:cNvGrpSpPr>
          <p:nvPr/>
        </p:nvGrpSpPr>
        <p:grpSpPr bwMode="auto">
          <a:xfrm>
            <a:off x="412750" y="3295650"/>
            <a:ext cx="7683500" cy="504825"/>
            <a:chOff x="124" y="210"/>
            <a:chExt cx="4840" cy="318"/>
          </a:xfrm>
        </p:grpSpPr>
        <p:graphicFrame>
          <p:nvGraphicFramePr>
            <p:cNvPr id="78864" name="Object 16"/>
            <p:cNvGraphicFramePr>
              <a:graphicFrameLocks noChangeAspect="1"/>
            </p:cNvGraphicFramePr>
            <p:nvPr/>
          </p:nvGraphicFramePr>
          <p:xfrm>
            <a:off x="457" y="210"/>
            <a:ext cx="937" cy="308"/>
          </p:xfrm>
          <a:graphic>
            <a:graphicData uri="http://schemas.openxmlformats.org/presentationml/2006/ole">
              <mc:AlternateContent xmlns:mc="http://schemas.openxmlformats.org/markup-compatibility/2006">
                <mc:Choice xmlns:v="urn:schemas-microsoft-com:vml" Requires="v">
                  <p:oleObj spid="_x0000_s78910" name="公式" r:id="rId10" imgW="695220" imgH="223870" progId="Equation.3">
                    <p:embed/>
                  </p:oleObj>
                </mc:Choice>
                <mc:Fallback>
                  <p:oleObj name="公式" r:id="rId10" imgW="695220" imgH="22387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 y="210"/>
                          <a:ext cx="93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5" name="Text Box 17"/>
            <p:cNvSpPr txBox="1">
              <a:spLocks noChangeArrowheads="1"/>
            </p:cNvSpPr>
            <p:nvPr/>
          </p:nvSpPr>
          <p:spPr bwMode="auto">
            <a:xfrm>
              <a:off x="124" y="210"/>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400" b="1">
                  <a:solidFill>
                    <a:srgbClr val="0000FF"/>
                  </a:solidFill>
                  <a:latin typeface="Arial" pitchFamily="34" charset="0"/>
                  <a:ea typeface="幼圆" pitchFamily="49" charset="-122"/>
                </a:rPr>
                <a:t>1.</a:t>
              </a:r>
              <a:endParaRPr lang="en-US" altLang="zh-CN">
                <a:latin typeface="Arial" pitchFamily="34" charset="0"/>
              </a:endParaRPr>
            </a:p>
          </p:txBody>
        </p:sp>
        <p:sp>
          <p:nvSpPr>
            <p:cNvPr id="78866" name="Rectangle 18"/>
            <p:cNvSpPr>
              <a:spLocks noChangeArrowheads="1"/>
            </p:cNvSpPr>
            <p:nvPr/>
          </p:nvSpPr>
          <p:spPr bwMode="auto">
            <a:xfrm>
              <a:off x="1338" y="210"/>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可看成是由 </a:t>
              </a:r>
              <a:endParaRPr lang="zh-CN" altLang="en-US">
                <a:latin typeface="Arial" pitchFamily="34" charset="0"/>
              </a:endParaRPr>
            </a:p>
          </p:txBody>
        </p:sp>
        <p:graphicFrame>
          <p:nvGraphicFramePr>
            <p:cNvPr id="78867" name="Object 19"/>
            <p:cNvGraphicFramePr>
              <a:graphicFrameLocks noChangeAspect="1"/>
            </p:cNvGraphicFramePr>
            <p:nvPr/>
          </p:nvGraphicFramePr>
          <p:xfrm>
            <a:off x="2381" y="257"/>
            <a:ext cx="858" cy="271"/>
          </p:xfrm>
          <a:graphic>
            <a:graphicData uri="http://schemas.openxmlformats.org/presentationml/2006/ole">
              <mc:AlternateContent xmlns:mc="http://schemas.openxmlformats.org/markup-compatibility/2006">
                <mc:Choice xmlns:v="urn:schemas-microsoft-com:vml" Requires="v">
                  <p:oleObj spid="_x0000_s78911" name="公式" r:id="rId12" imgW="628539" imgH="200222" progId="Equation.3">
                    <p:embed/>
                  </p:oleObj>
                </mc:Choice>
                <mc:Fallback>
                  <p:oleObj name="公式" r:id="rId12" imgW="628539" imgH="200222"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1" y="257"/>
                          <a:ext cx="8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8" name="Rectangle 20"/>
            <p:cNvSpPr>
              <a:spLocks noChangeArrowheads="1"/>
            </p:cNvSpPr>
            <p:nvPr/>
          </p:nvSpPr>
          <p:spPr bwMode="auto">
            <a:xfrm>
              <a:off x="3198" y="239"/>
              <a:ext cx="1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经勒让德变换而来</a:t>
              </a:r>
              <a:r>
                <a:rPr lang="en-US" altLang="zh-CN" sz="2400" b="1">
                  <a:solidFill>
                    <a:srgbClr val="0000FF"/>
                  </a:solidFill>
                  <a:latin typeface="Arial" pitchFamily="34" charset="0"/>
                  <a:ea typeface="幼圆" pitchFamily="49" charset="-122"/>
                </a:rPr>
                <a:t>. </a:t>
              </a:r>
              <a:endParaRPr lang="en-US" altLang="zh-CN">
                <a:latin typeface="Arial" pitchFamily="34" charset="0"/>
              </a:endParaRPr>
            </a:p>
          </p:txBody>
        </p:sp>
      </p:grpSp>
      <p:sp>
        <p:nvSpPr>
          <p:cNvPr id="78861" name="Rectangle 21"/>
          <p:cNvSpPr>
            <a:spLocks noChangeArrowheads="1"/>
          </p:cNvSpPr>
          <p:nvPr/>
        </p:nvSpPr>
        <p:spPr bwMode="auto">
          <a:xfrm>
            <a:off x="539750" y="4057650"/>
            <a:ext cx="105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a:t>
            </a:r>
            <a:r>
              <a:rPr lang="en-US" altLang="zh-CN" sz="2400" b="1">
                <a:solidFill>
                  <a:srgbClr val="0000FF"/>
                </a:solidFill>
                <a:latin typeface="Arial" pitchFamily="34" charset="0"/>
                <a:ea typeface="幼圆" pitchFamily="49" charset="-122"/>
              </a:rPr>
              <a:t>1</a:t>
            </a:r>
            <a:r>
              <a:rPr lang="zh-CN" altLang="en-US" sz="2400" b="1">
                <a:solidFill>
                  <a:srgbClr val="0000FF"/>
                </a:solidFill>
                <a:latin typeface="Arial" pitchFamily="34" charset="0"/>
                <a:ea typeface="幼圆" pitchFamily="49" charset="-122"/>
              </a:rPr>
              <a:t>） </a:t>
            </a:r>
            <a:endParaRPr lang="zh-CN" altLang="en-US">
              <a:latin typeface="Arial" pitchFamily="34" charset="0"/>
            </a:endParaRPr>
          </a:p>
        </p:txBody>
      </p:sp>
      <p:graphicFrame>
        <p:nvGraphicFramePr>
          <p:cNvPr id="78862" name="Object 22"/>
          <p:cNvGraphicFramePr>
            <a:graphicFrameLocks noChangeAspect="1"/>
          </p:cNvGraphicFramePr>
          <p:nvPr/>
        </p:nvGraphicFramePr>
        <p:xfrm>
          <a:off x="1565275" y="3798888"/>
          <a:ext cx="7237413" cy="1143000"/>
        </p:xfrm>
        <a:graphic>
          <a:graphicData uri="http://schemas.openxmlformats.org/presentationml/2006/ole">
            <mc:AlternateContent xmlns:mc="http://schemas.openxmlformats.org/markup-compatibility/2006">
              <mc:Choice xmlns:v="urn:schemas-microsoft-com:vml" Requires="v">
                <p:oleObj spid="_x0000_s78912" name="Equation" r:id="rId14" imgW="2829017" imgH="438281" progId="Equation.DSMT4">
                  <p:embed/>
                </p:oleObj>
              </mc:Choice>
              <mc:Fallback>
                <p:oleObj name="Equation" r:id="rId14" imgW="2829017" imgH="438281"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65275" y="3798888"/>
                        <a:ext cx="72374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1191" name="Object 23"/>
          <p:cNvGraphicFramePr>
            <a:graphicFrameLocks noChangeAspect="1"/>
          </p:cNvGraphicFramePr>
          <p:nvPr/>
        </p:nvGraphicFramePr>
        <p:xfrm>
          <a:off x="1114425" y="4872038"/>
          <a:ext cx="6337300" cy="936625"/>
        </p:xfrm>
        <a:graphic>
          <a:graphicData uri="http://schemas.openxmlformats.org/presentationml/2006/ole">
            <mc:AlternateContent xmlns:mc="http://schemas.openxmlformats.org/markup-compatibility/2006">
              <mc:Choice xmlns:v="urn:schemas-microsoft-com:vml" Requires="v">
                <p:oleObj spid="_x0000_s78913" name="Equation" r:id="rId16" imgW="2548089" imgH="438281" progId="Equation.DSMT4">
                  <p:embed/>
                </p:oleObj>
              </mc:Choice>
              <mc:Fallback>
                <p:oleObj name="Equation" r:id="rId16" imgW="2548089" imgH="438281" progId="Equation.DSMT4">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4425" y="4872038"/>
                        <a:ext cx="6337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1175"/>
                                        </p:tgtEl>
                                        <p:attrNameLst>
                                          <p:attrName>style.visibility</p:attrName>
                                        </p:attrNameLst>
                                      </p:cBhvr>
                                      <p:to>
                                        <p:strVal val="visible"/>
                                      </p:to>
                                    </p:set>
                                    <p:animEffect transition="in" filter="checkerboard(across)">
                                      <p:cBhvr>
                                        <p:cTn id="7" dur="500"/>
                                        <p:tgtEl>
                                          <p:spTgt spid="391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91176"/>
                                        </p:tgtEl>
                                        <p:attrNameLst>
                                          <p:attrName>style.visibility</p:attrName>
                                        </p:attrNameLst>
                                      </p:cBhvr>
                                      <p:to>
                                        <p:strVal val="visible"/>
                                      </p:to>
                                    </p:set>
                                    <p:anim calcmode="lin" valueType="num">
                                      <p:cBhvr additive="base">
                                        <p:cTn id="12" dur="500" fill="hold"/>
                                        <p:tgtEl>
                                          <p:spTgt spid="391176"/>
                                        </p:tgtEl>
                                        <p:attrNameLst>
                                          <p:attrName>ppt_x</p:attrName>
                                        </p:attrNameLst>
                                      </p:cBhvr>
                                      <p:tavLst>
                                        <p:tav tm="0">
                                          <p:val>
                                            <p:strVal val="#ppt_x"/>
                                          </p:val>
                                        </p:tav>
                                        <p:tav tm="100000">
                                          <p:val>
                                            <p:strVal val="#ppt_x"/>
                                          </p:val>
                                        </p:tav>
                                      </p:tavLst>
                                    </p:anim>
                                    <p:anim calcmode="lin" valueType="num">
                                      <p:cBhvr additive="base">
                                        <p:cTn id="13" dur="500" fill="hold"/>
                                        <p:tgtEl>
                                          <p:spTgt spid="39117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39117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1177"/>
                                        </p:tgtEl>
                                        <p:attrNameLst>
                                          <p:attrName>style.visibility</p:attrName>
                                        </p:attrNameLst>
                                      </p:cBhvr>
                                      <p:to>
                                        <p:strVal val="visible"/>
                                      </p:to>
                                    </p:set>
                                    <p:animEffect transition="in" filter="wipe(left)">
                                      <p:cBhvr>
                                        <p:cTn id="22" dur="500"/>
                                        <p:tgtEl>
                                          <p:spTgt spid="391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1178"/>
                                        </p:tgtEl>
                                        <p:attrNameLst>
                                          <p:attrName>style.visibility</p:attrName>
                                        </p:attrNameLst>
                                      </p:cBhvr>
                                      <p:to>
                                        <p:strVal val="visible"/>
                                      </p:to>
                                    </p:set>
                                    <p:animEffect transition="in" filter="blinds(horizontal)">
                                      <p:cBhvr>
                                        <p:cTn id="27" dur="500"/>
                                        <p:tgtEl>
                                          <p:spTgt spid="3911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391191"/>
                                        </p:tgtEl>
                                        <p:attrNameLst>
                                          <p:attrName>style.visibility</p:attrName>
                                        </p:attrNameLst>
                                      </p:cBhvr>
                                      <p:to>
                                        <p:strVal val="visible"/>
                                      </p:to>
                                    </p:set>
                                    <p:animEffect transition="in" filter="slide(fromBottom)">
                                      <p:cBhvr>
                                        <p:cTn id="32" dur="500"/>
                                        <p:tgtEl>
                                          <p:spTgt spid="39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5" grpId="0"/>
      <p:bldP spid="39117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92195"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2196"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9877"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79878"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199" name="Rectangle 7"/>
          <p:cNvSpPr>
            <a:spLocks noChangeArrowheads="1"/>
          </p:cNvSpPr>
          <p:nvPr/>
        </p:nvSpPr>
        <p:spPr bwMode="auto">
          <a:xfrm>
            <a:off x="53975" y="981075"/>
            <a:ext cx="1204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solidFill>
                  <a:srgbClr val="FF0000"/>
                </a:solidFill>
                <a:latin typeface="楷体_GB2312" pitchFamily="49" charset="-122"/>
                <a:ea typeface="楷体_GB2312" pitchFamily="49" charset="-122"/>
              </a:rPr>
              <a:t>证： </a:t>
            </a:r>
            <a:endParaRPr lang="zh-CN" altLang="en-US">
              <a:latin typeface="Arial" pitchFamily="34" charset="0"/>
            </a:endParaRPr>
          </a:p>
        </p:txBody>
      </p:sp>
      <p:sp>
        <p:nvSpPr>
          <p:cNvPr id="392200" name="Rectangle 8"/>
          <p:cNvSpPr>
            <a:spLocks noChangeArrowheads="1"/>
          </p:cNvSpPr>
          <p:nvPr/>
        </p:nvSpPr>
        <p:spPr bwMode="auto">
          <a:xfrm>
            <a:off x="611188" y="1055688"/>
            <a:ext cx="118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solidFill>
                  <a:srgbClr val="0000FF"/>
                </a:solidFill>
                <a:latin typeface="Arial" pitchFamily="34" charset="0"/>
                <a:ea typeface="幼圆" pitchFamily="49" charset="-122"/>
              </a:rPr>
              <a:t>由条件 </a:t>
            </a:r>
            <a:endParaRPr lang="zh-CN" altLang="en-US">
              <a:latin typeface="Arial" pitchFamily="34" charset="0"/>
            </a:endParaRPr>
          </a:p>
        </p:txBody>
      </p:sp>
      <p:graphicFrame>
        <p:nvGraphicFramePr>
          <p:cNvPr id="392201" name="Object 9"/>
          <p:cNvGraphicFramePr>
            <a:graphicFrameLocks noChangeAspect="1"/>
          </p:cNvGraphicFramePr>
          <p:nvPr/>
        </p:nvGraphicFramePr>
        <p:xfrm>
          <a:off x="900113" y="1455738"/>
          <a:ext cx="7569200" cy="968375"/>
        </p:xfrm>
        <a:graphic>
          <a:graphicData uri="http://schemas.openxmlformats.org/presentationml/2006/ole">
            <mc:AlternateContent xmlns:mc="http://schemas.openxmlformats.org/markup-compatibility/2006">
              <mc:Choice xmlns:v="urn:schemas-microsoft-com:vml" Requires="v">
                <p:oleObj spid="_x0000_s79917" name="公式" r:id="rId4" imgW="3057470" imgH="390591" progId="Equation.3">
                  <p:embed/>
                </p:oleObj>
              </mc:Choice>
              <mc:Fallback>
                <p:oleObj name="公式" r:id="rId4" imgW="3057470" imgH="39059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455738"/>
                        <a:ext cx="75692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2202" name="Group 10"/>
          <p:cNvGrpSpPr>
            <a:grpSpLocks/>
          </p:cNvGrpSpPr>
          <p:nvPr/>
        </p:nvGrpSpPr>
        <p:grpSpPr bwMode="auto">
          <a:xfrm>
            <a:off x="165100" y="2335213"/>
            <a:ext cx="8583613" cy="954087"/>
            <a:chOff x="104" y="1917"/>
            <a:chExt cx="5407" cy="601"/>
          </a:xfrm>
        </p:grpSpPr>
        <p:sp>
          <p:nvSpPr>
            <p:cNvPr id="79890" name="Rectangle 11"/>
            <p:cNvSpPr>
              <a:spLocks noChangeArrowheads="1"/>
            </p:cNvSpPr>
            <p:nvPr/>
          </p:nvSpPr>
          <p:spPr bwMode="auto">
            <a:xfrm>
              <a:off x="104" y="2053"/>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即： </a:t>
              </a:r>
              <a:endParaRPr lang="zh-CN" altLang="en-US">
                <a:latin typeface="Arial" pitchFamily="34" charset="0"/>
              </a:endParaRPr>
            </a:p>
          </p:txBody>
        </p:sp>
        <p:graphicFrame>
          <p:nvGraphicFramePr>
            <p:cNvPr id="79891" name="Object 12"/>
            <p:cNvGraphicFramePr>
              <a:graphicFrameLocks noChangeAspect="1"/>
            </p:cNvGraphicFramePr>
            <p:nvPr/>
          </p:nvGraphicFramePr>
          <p:xfrm>
            <a:off x="610" y="1917"/>
            <a:ext cx="4901" cy="601"/>
          </p:xfrm>
          <a:graphic>
            <a:graphicData uri="http://schemas.openxmlformats.org/presentationml/2006/ole">
              <mc:AlternateContent xmlns:mc="http://schemas.openxmlformats.org/markup-compatibility/2006">
                <mc:Choice xmlns:v="urn:schemas-microsoft-com:vml" Requires="v">
                  <p:oleObj spid="_x0000_s79918" name="公式" r:id="rId6" imgW="3500564" imgH="390591" progId="Equation.3">
                    <p:embed/>
                  </p:oleObj>
                </mc:Choice>
                <mc:Fallback>
                  <p:oleObj name="公式" r:id="rId6" imgW="3500564" imgH="390591"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 y="1917"/>
                          <a:ext cx="490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2205" name="Group 13"/>
          <p:cNvGrpSpPr>
            <a:grpSpLocks/>
          </p:cNvGrpSpPr>
          <p:nvPr/>
        </p:nvGrpSpPr>
        <p:grpSpPr bwMode="auto">
          <a:xfrm>
            <a:off x="149225" y="3233738"/>
            <a:ext cx="8667750" cy="919162"/>
            <a:chOff x="94" y="2460"/>
            <a:chExt cx="5460" cy="579"/>
          </a:xfrm>
        </p:grpSpPr>
        <p:sp>
          <p:nvSpPr>
            <p:cNvPr id="79888" name="Rectangle 14"/>
            <p:cNvSpPr>
              <a:spLocks noChangeArrowheads="1"/>
            </p:cNvSpPr>
            <p:nvPr/>
          </p:nvSpPr>
          <p:spPr bwMode="auto">
            <a:xfrm>
              <a:off x="94" y="2614"/>
              <a:ext cx="7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移项： </a:t>
              </a:r>
              <a:endParaRPr lang="zh-CN" altLang="en-US">
                <a:latin typeface="Arial" pitchFamily="34" charset="0"/>
              </a:endParaRPr>
            </a:p>
          </p:txBody>
        </p:sp>
        <p:graphicFrame>
          <p:nvGraphicFramePr>
            <p:cNvPr id="79889" name="Object 15"/>
            <p:cNvGraphicFramePr>
              <a:graphicFrameLocks noChangeAspect="1"/>
            </p:cNvGraphicFramePr>
            <p:nvPr/>
          </p:nvGraphicFramePr>
          <p:xfrm>
            <a:off x="681" y="2460"/>
            <a:ext cx="4873" cy="579"/>
          </p:xfrm>
          <a:graphic>
            <a:graphicData uri="http://schemas.openxmlformats.org/presentationml/2006/ole">
              <mc:AlternateContent xmlns:mc="http://schemas.openxmlformats.org/markup-compatibility/2006">
                <mc:Choice xmlns:v="urn:schemas-microsoft-com:vml" Requires="v">
                  <p:oleObj spid="_x0000_s79919" name="公式" r:id="rId8" imgW="3805167" imgH="390591" progId="Equation.3">
                    <p:embed/>
                  </p:oleObj>
                </mc:Choice>
                <mc:Fallback>
                  <p:oleObj name="公式" r:id="rId8" imgW="3805167" imgH="390591"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 y="2460"/>
                          <a:ext cx="4873"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2208" name="Object 16"/>
          <p:cNvGraphicFramePr>
            <a:graphicFrameLocks noChangeAspect="1"/>
          </p:cNvGraphicFramePr>
          <p:nvPr/>
        </p:nvGraphicFramePr>
        <p:xfrm>
          <a:off x="1114425" y="4872038"/>
          <a:ext cx="6337300" cy="936625"/>
        </p:xfrm>
        <a:graphic>
          <a:graphicData uri="http://schemas.openxmlformats.org/presentationml/2006/ole">
            <mc:AlternateContent xmlns:mc="http://schemas.openxmlformats.org/markup-compatibility/2006">
              <mc:Choice xmlns:v="urn:schemas-microsoft-com:vml" Requires="v">
                <p:oleObj spid="_x0000_s79920" name="Equation" r:id="rId10" imgW="2548089" imgH="438281" progId="Equation.DSMT4">
                  <p:embed/>
                </p:oleObj>
              </mc:Choice>
              <mc:Fallback>
                <p:oleObj name="Equation" r:id="rId10" imgW="2548089" imgH="438281"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4425" y="4872038"/>
                        <a:ext cx="6337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885" name="Group 17"/>
          <p:cNvGrpSpPr>
            <a:grpSpLocks/>
          </p:cNvGrpSpPr>
          <p:nvPr/>
        </p:nvGrpSpPr>
        <p:grpSpPr bwMode="auto">
          <a:xfrm>
            <a:off x="203200" y="3968750"/>
            <a:ext cx="8401050" cy="976313"/>
            <a:chOff x="128" y="3042"/>
            <a:chExt cx="5292" cy="615"/>
          </a:xfrm>
        </p:grpSpPr>
        <p:graphicFrame>
          <p:nvGraphicFramePr>
            <p:cNvPr id="79886" name="Object 18"/>
            <p:cNvGraphicFramePr>
              <a:graphicFrameLocks noChangeAspect="1"/>
            </p:cNvGraphicFramePr>
            <p:nvPr/>
          </p:nvGraphicFramePr>
          <p:xfrm>
            <a:off x="688" y="3042"/>
            <a:ext cx="4732" cy="615"/>
          </p:xfrm>
          <a:graphic>
            <a:graphicData uri="http://schemas.openxmlformats.org/presentationml/2006/ole">
              <mc:AlternateContent xmlns:mc="http://schemas.openxmlformats.org/markup-compatibility/2006">
                <mc:Choice xmlns:v="urn:schemas-microsoft-com:vml" Requires="v">
                  <p:oleObj spid="_x0000_s79921" name="公式" r:id="rId12" imgW="3004993" imgH="390591" progId="Equation.3">
                    <p:embed/>
                  </p:oleObj>
                </mc:Choice>
                <mc:Fallback>
                  <p:oleObj name="公式" r:id="rId12" imgW="3004993" imgH="390591"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8" y="3042"/>
                          <a:ext cx="4732"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7" name="Text Box 19"/>
            <p:cNvSpPr txBox="1">
              <a:spLocks noChangeArrowheads="1"/>
            </p:cNvSpPr>
            <p:nvPr/>
          </p:nvSpPr>
          <p:spPr bwMode="auto">
            <a:xfrm>
              <a:off x="128" y="3194"/>
              <a:ext cx="6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400" b="1">
                  <a:solidFill>
                    <a:srgbClr val="0000FF"/>
                  </a:solidFill>
                  <a:latin typeface="Arial" pitchFamily="34" charset="0"/>
                  <a:ea typeface="幼圆" pitchFamily="49" charset="-122"/>
                </a:rPr>
                <a:t>即：</a:t>
              </a: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92200"/>
                                        </p:tgtEl>
                                        <p:attrNameLst>
                                          <p:attrName>style.visibility</p:attrName>
                                        </p:attrNameLst>
                                      </p:cBhvr>
                                      <p:to>
                                        <p:strVal val="visible"/>
                                      </p:to>
                                    </p:set>
                                    <p:anim calcmode="lin" valueType="num">
                                      <p:cBhvr additive="base">
                                        <p:cTn id="11" dur="500" fill="hold"/>
                                        <p:tgtEl>
                                          <p:spTgt spid="392200"/>
                                        </p:tgtEl>
                                        <p:attrNameLst>
                                          <p:attrName>ppt_x</p:attrName>
                                        </p:attrNameLst>
                                      </p:cBhvr>
                                      <p:tavLst>
                                        <p:tav tm="0">
                                          <p:val>
                                            <p:strVal val="#ppt_x"/>
                                          </p:val>
                                        </p:tav>
                                        <p:tav tm="100000">
                                          <p:val>
                                            <p:strVal val="#ppt_x"/>
                                          </p:val>
                                        </p:tav>
                                      </p:tavLst>
                                    </p:anim>
                                    <p:anim calcmode="lin" valueType="num">
                                      <p:cBhvr additive="base">
                                        <p:cTn id="12" dur="500" fill="hold"/>
                                        <p:tgtEl>
                                          <p:spTgt spid="39220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92201"/>
                                        </p:tgtEl>
                                        <p:attrNameLst>
                                          <p:attrName>style.visibility</p:attrName>
                                        </p:attrNameLst>
                                      </p:cBhvr>
                                      <p:to>
                                        <p:strVal val="visible"/>
                                      </p:to>
                                    </p:set>
                                    <p:anim calcmode="lin" valueType="num">
                                      <p:cBhvr additive="base">
                                        <p:cTn id="17" dur="500" fill="hold"/>
                                        <p:tgtEl>
                                          <p:spTgt spid="392201"/>
                                        </p:tgtEl>
                                        <p:attrNameLst>
                                          <p:attrName>ppt_x</p:attrName>
                                        </p:attrNameLst>
                                      </p:cBhvr>
                                      <p:tavLst>
                                        <p:tav tm="0">
                                          <p:val>
                                            <p:strVal val="0-#ppt_w/2"/>
                                          </p:val>
                                        </p:tav>
                                        <p:tav tm="100000">
                                          <p:val>
                                            <p:strVal val="#ppt_x"/>
                                          </p:val>
                                        </p:tav>
                                      </p:tavLst>
                                    </p:anim>
                                    <p:anim calcmode="lin" valueType="num">
                                      <p:cBhvr additive="base">
                                        <p:cTn id="18" dur="500" fill="hold"/>
                                        <p:tgtEl>
                                          <p:spTgt spid="39220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nodeType="clickEffect">
                                  <p:stCondLst>
                                    <p:cond delay="0"/>
                                  </p:stCondLst>
                                  <p:childTnLst>
                                    <p:set>
                                      <p:cBhvr>
                                        <p:cTn id="22" dur="1" fill="hold">
                                          <p:stCondLst>
                                            <p:cond delay="0"/>
                                          </p:stCondLst>
                                        </p:cTn>
                                        <p:tgtEl>
                                          <p:spTgt spid="392202"/>
                                        </p:tgtEl>
                                        <p:attrNameLst>
                                          <p:attrName>style.visibility</p:attrName>
                                        </p:attrNameLst>
                                      </p:cBhvr>
                                      <p:to>
                                        <p:strVal val="visible"/>
                                      </p:to>
                                    </p:set>
                                    <p:animEffect transition="in" filter="barn(inHorizontal)">
                                      <p:cBhvr>
                                        <p:cTn id="23" dur="500"/>
                                        <p:tgtEl>
                                          <p:spTgt spid="3922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392205"/>
                                        </p:tgtEl>
                                        <p:attrNameLst>
                                          <p:attrName>style.visibility</p:attrName>
                                        </p:attrNameLst>
                                      </p:cBhvr>
                                      <p:to>
                                        <p:strVal val="visible"/>
                                      </p:to>
                                    </p:set>
                                    <p:animEffect transition="in" filter="slide(fromBottom)">
                                      <p:cBhvr>
                                        <p:cTn id="28" dur="500"/>
                                        <p:tgtEl>
                                          <p:spTgt spid="3922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392208"/>
                                        </p:tgtEl>
                                        <p:attrNameLst>
                                          <p:attrName>style.visibility</p:attrName>
                                        </p:attrNameLst>
                                      </p:cBhvr>
                                      <p:to>
                                        <p:strVal val="visible"/>
                                      </p:to>
                                    </p:set>
                                    <p:animEffect transition="in" filter="slide(fromBottom)">
                                      <p:cBhvr>
                                        <p:cTn id="33" dur="500"/>
                                        <p:tgtEl>
                                          <p:spTgt spid="392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9" grpId="0" autoUpdateAnimBg="0"/>
      <p:bldP spid="39220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93219"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3220"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090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8090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903" name="Group 7"/>
          <p:cNvGrpSpPr>
            <a:grpSpLocks/>
          </p:cNvGrpSpPr>
          <p:nvPr/>
        </p:nvGrpSpPr>
        <p:grpSpPr bwMode="auto">
          <a:xfrm>
            <a:off x="198438" y="576263"/>
            <a:ext cx="8208962" cy="1052512"/>
            <a:chOff x="-68" y="136"/>
            <a:chExt cx="5171" cy="663"/>
          </a:xfrm>
        </p:grpSpPr>
        <p:sp>
          <p:nvSpPr>
            <p:cNvPr id="80917" name="Rectangle 8"/>
            <p:cNvSpPr>
              <a:spLocks noChangeArrowheads="1"/>
            </p:cNvSpPr>
            <p:nvPr/>
          </p:nvSpPr>
          <p:spPr bwMode="auto">
            <a:xfrm>
              <a:off x="-68" y="302"/>
              <a:ext cx="6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a:t>
              </a:r>
              <a:r>
                <a:rPr lang="en-US" altLang="zh-CN" sz="2400" b="1">
                  <a:solidFill>
                    <a:srgbClr val="0000FF"/>
                  </a:solidFill>
                  <a:latin typeface="Arial" pitchFamily="34" charset="0"/>
                  <a:ea typeface="幼圆" pitchFamily="49" charset="-122"/>
                </a:rPr>
                <a:t>2</a:t>
              </a:r>
              <a:r>
                <a:rPr lang="zh-CN" altLang="en-US" sz="2400" b="1">
                  <a:solidFill>
                    <a:srgbClr val="0000FF"/>
                  </a:solidFill>
                  <a:latin typeface="Arial" pitchFamily="34" charset="0"/>
                  <a:ea typeface="幼圆" pitchFamily="49" charset="-122"/>
                </a:rPr>
                <a:t>） </a:t>
              </a:r>
              <a:endParaRPr lang="zh-CN" altLang="en-US">
                <a:latin typeface="Arial" pitchFamily="34" charset="0"/>
              </a:endParaRPr>
            </a:p>
          </p:txBody>
        </p:sp>
        <p:graphicFrame>
          <p:nvGraphicFramePr>
            <p:cNvPr id="80918" name="Object 9"/>
            <p:cNvGraphicFramePr>
              <a:graphicFrameLocks noChangeAspect="1"/>
            </p:cNvGraphicFramePr>
            <p:nvPr/>
          </p:nvGraphicFramePr>
          <p:xfrm>
            <a:off x="521" y="136"/>
            <a:ext cx="4582" cy="663"/>
          </p:xfrm>
          <a:graphic>
            <a:graphicData uri="http://schemas.openxmlformats.org/presentationml/2006/ole">
              <mc:AlternateContent xmlns:mc="http://schemas.openxmlformats.org/markup-compatibility/2006">
                <mc:Choice xmlns:v="urn:schemas-microsoft-com:vml" Requires="v">
                  <p:oleObj spid="_x0000_s80949" name="公式" r:id="rId4" imgW="3019591" imgH="438281" progId="Equation.3">
                    <p:embed/>
                  </p:oleObj>
                </mc:Choice>
                <mc:Fallback>
                  <p:oleObj name="公式" r:id="rId4" imgW="3019591" imgH="43828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136"/>
                          <a:ext cx="458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3226" name="Group 10"/>
          <p:cNvGrpSpPr>
            <a:grpSpLocks/>
          </p:cNvGrpSpPr>
          <p:nvPr/>
        </p:nvGrpSpPr>
        <p:grpSpPr bwMode="auto">
          <a:xfrm>
            <a:off x="382588" y="1452563"/>
            <a:ext cx="7900987" cy="968375"/>
            <a:chOff x="48" y="482"/>
            <a:chExt cx="4977" cy="610"/>
          </a:xfrm>
        </p:grpSpPr>
        <p:sp>
          <p:nvSpPr>
            <p:cNvPr id="80915" name="Rectangle 11"/>
            <p:cNvSpPr>
              <a:spLocks noChangeArrowheads="1"/>
            </p:cNvSpPr>
            <p:nvPr/>
          </p:nvSpPr>
          <p:spPr bwMode="auto">
            <a:xfrm>
              <a:off x="48" y="647"/>
              <a:ext cx="7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同上： </a:t>
              </a:r>
              <a:endParaRPr lang="zh-CN" altLang="en-US">
                <a:latin typeface="Arial" pitchFamily="34" charset="0"/>
              </a:endParaRPr>
            </a:p>
          </p:txBody>
        </p:sp>
        <p:graphicFrame>
          <p:nvGraphicFramePr>
            <p:cNvPr id="80916" name="Object 12"/>
            <p:cNvGraphicFramePr>
              <a:graphicFrameLocks noChangeAspect="1"/>
            </p:cNvGraphicFramePr>
            <p:nvPr/>
          </p:nvGraphicFramePr>
          <p:xfrm>
            <a:off x="689" y="482"/>
            <a:ext cx="4336" cy="610"/>
          </p:xfrm>
          <a:graphic>
            <a:graphicData uri="http://schemas.openxmlformats.org/presentationml/2006/ole">
              <mc:AlternateContent xmlns:mc="http://schemas.openxmlformats.org/markup-compatibility/2006">
                <mc:Choice xmlns:v="urn:schemas-microsoft-com:vml" Requires="v">
                  <p:oleObj spid="_x0000_s80950" name="公式" r:id="rId6" imgW="3424413" imgH="390591" progId="Equation.3">
                    <p:embed/>
                  </p:oleObj>
                </mc:Choice>
                <mc:Fallback>
                  <p:oleObj name="公式" r:id="rId6" imgW="3424413" imgH="390591"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 y="482"/>
                          <a:ext cx="433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3229" name="Group 13"/>
          <p:cNvGrpSpPr>
            <a:grpSpLocks/>
          </p:cNvGrpSpPr>
          <p:nvPr/>
        </p:nvGrpSpPr>
        <p:grpSpPr bwMode="auto">
          <a:xfrm>
            <a:off x="341313" y="2349500"/>
            <a:ext cx="7864475" cy="852488"/>
            <a:chOff x="22" y="1006"/>
            <a:chExt cx="4954" cy="537"/>
          </a:xfrm>
        </p:grpSpPr>
        <p:sp>
          <p:nvSpPr>
            <p:cNvPr id="80913" name="Rectangle 14"/>
            <p:cNvSpPr>
              <a:spLocks noChangeArrowheads="1"/>
            </p:cNvSpPr>
            <p:nvPr/>
          </p:nvSpPr>
          <p:spPr bwMode="auto">
            <a:xfrm>
              <a:off x="22" y="1117"/>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得： </a:t>
              </a:r>
              <a:endParaRPr lang="zh-CN" altLang="en-US">
                <a:latin typeface="Arial" pitchFamily="34" charset="0"/>
              </a:endParaRPr>
            </a:p>
          </p:txBody>
        </p:sp>
        <p:graphicFrame>
          <p:nvGraphicFramePr>
            <p:cNvPr id="80914" name="Object 15"/>
            <p:cNvGraphicFramePr>
              <a:graphicFrameLocks noChangeAspect="1"/>
            </p:cNvGraphicFramePr>
            <p:nvPr/>
          </p:nvGraphicFramePr>
          <p:xfrm>
            <a:off x="513" y="1006"/>
            <a:ext cx="4463" cy="537"/>
          </p:xfrm>
          <a:graphic>
            <a:graphicData uri="http://schemas.openxmlformats.org/presentationml/2006/ole">
              <mc:AlternateContent xmlns:mc="http://schemas.openxmlformats.org/markup-compatibility/2006">
                <mc:Choice xmlns:v="urn:schemas-microsoft-com:vml" Requires="v">
                  <p:oleObj spid="_x0000_s80951" name="公式" r:id="rId8" imgW="3248043" imgH="390591" progId="Equation.3">
                    <p:embed/>
                  </p:oleObj>
                </mc:Choice>
                <mc:Fallback>
                  <p:oleObj name="公式" r:id="rId8" imgW="3248043" imgH="390591"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 y="1006"/>
                          <a:ext cx="4463"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3232" name="Group 16"/>
          <p:cNvGrpSpPr>
            <a:grpSpLocks/>
          </p:cNvGrpSpPr>
          <p:nvPr/>
        </p:nvGrpSpPr>
        <p:grpSpPr bwMode="auto">
          <a:xfrm>
            <a:off x="341313" y="3144838"/>
            <a:ext cx="2565400" cy="1004887"/>
            <a:chOff x="22" y="1434"/>
            <a:chExt cx="1616" cy="633"/>
          </a:xfrm>
        </p:grpSpPr>
        <p:sp>
          <p:nvSpPr>
            <p:cNvPr id="80911" name="Rectangle 17"/>
            <p:cNvSpPr>
              <a:spLocks noChangeArrowheads="1"/>
            </p:cNvSpPr>
            <p:nvPr/>
          </p:nvSpPr>
          <p:spPr bwMode="auto">
            <a:xfrm>
              <a:off x="22" y="1600"/>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而： </a:t>
              </a:r>
              <a:endParaRPr lang="zh-CN" altLang="en-US">
                <a:latin typeface="Arial" pitchFamily="34" charset="0"/>
              </a:endParaRPr>
            </a:p>
          </p:txBody>
        </p:sp>
        <p:graphicFrame>
          <p:nvGraphicFramePr>
            <p:cNvPr id="80912" name="Object 18"/>
            <p:cNvGraphicFramePr>
              <a:graphicFrameLocks noChangeAspect="1"/>
            </p:cNvGraphicFramePr>
            <p:nvPr/>
          </p:nvGraphicFramePr>
          <p:xfrm>
            <a:off x="449" y="1434"/>
            <a:ext cx="1189" cy="633"/>
          </p:xfrm>
          <a:graphic>
            <a:graphicData uri="http://schemas.openxmlformats.org/presentationml/2006/ole">
              <mc:AlternateContent xmlns:mc="http://schemas.openxmlformats.org/markup-compatibility/2006">
                <mc:Choice xmlns:v="urn:schemas-microsoft-com:vml" Requires="v">
                  <p:oleObj spid="_x0000_s80952" name="公式" r:id="rId10" imgW="819113" imgH="438281" progId="Equation.3">
                    <p:embed/>
                  </p:oleObj>
                </mc:Choice>
                <mc:Fallback>
                  <p:oleObj name="公式" r:id="rId10" imgW="819113" imgH="438281"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 y="1434"/>
                          <a:ext cx="1189"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3235" name="Group 19"/>
          <p:cNvGrpSpPr>
            <a:grpSpLocks/>
          </p:cNvGrpSpPr>
          <p:nvPr/>
        </p:nvGrpSpPr>
        <p:grpSpPr bwMode="auto">
          <a:xfrm>
            <a:off x="269875" y="3949700"/>
            <a:ext cx="7616825" cy="919163"/>
            <a:chOff x="-23" y="2024"/>
            <a:chExt cx="4798" cy="579"/>
          </a:xfrm>
        </p:grpSpPr>
        <p:graphicFrame>
          <p:nvGraphicFramePr>
            <p:cNvPr id="80909" name="Object 20"/>
            <p:cNvGraphicFramePr>
              <a:graphicFrameLocks noChangeAspect="1"/>
            </p:cNvGraphicFramePr>
            <p:nvPr/>
          </p:nvGraphicFramePr>
          <p:xfrm>
            <a:off x="577" y="2024"/>
            <a:ext cx="4198" cy="579"/>
          </p:xfrm>
          <a:graphic>
            <a:graphicData uri="http://schemas.openxmlformats.org/presentationml/2006/ole">
              <mc:AlternateContent xmlns:mc="http://schemas.openxmlformats.org/markup-compatibility/2006">
                <mc:Choice xmlns:v="urn:schemas-microsoft-com:vml" Requires="v">
                  <p:oleObj spid="_x0000_s80953" name="公式" r:id="rId12" imgW="3066939" imgH="390591" progId="Equation.3">
                    <p:embed/>
                  </p:oleObj>
                </mc:Choice>
                <mc:Fallback>
                  <p:oleObj name="公式" r:id="rId12" imgW="3066939" imgH="390591"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7" y="2024"/>
                          <a:ext cx="4198"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0" name="Text Box 21"/>
            <p:cNvSpPr txBox="1">
              <a:spLocks noChangeArrowheads="1"/>
            </p:cNvSpPr>
            <p:nvPr/>
          </p:nvSpPr>
          <p:spPr bwMode="auto">
            <a:xfrm>
              <a:off x="-23" y="214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400" b="1">
                  <a:solidFill>
                    <a:srgbClr val="0000FF"/>
                  </a:solidFill>
                  <a:latin typeface="Arial" pitchFamily="34" charset="0"/>
                  <a:ea typeface="幼圆" pitchFamily="49" charset="-122"/>
                </a:rPr>
                <a:t>所以：</a:t>
              </a:r>
              <a:endParaRPr lang="zh-CN" altLang="en-US">
                <a:latin typeface="Arial" pitchFamily="34" charset="0"/>
              </a:endParaRPr>
            </a:p>
          </p:txBody>
        </p:sp>
      </p:grpSp>
      <p:graphicFrame>
        <p:nvGraphicFramePr>
          <p:cNvPr id="393238" name="Object 22"/>
          <p:cNvGraphicFramePr>
            <a:graphicFrameLocks noChangeAspect="1"/>
          </p:cNvGraphicFramePr>
          <p:nvPr/>
        </p:nvGraphicFramePr>
        <p:xfrm>
          <a:off x="1166813" y="4868863"/>
          <a:ext cx="6129337" cy="1081087"/>
        </p:xfrm>
        <a:graphic>
          <a:graphicData uri="http://schemas.openxmlformats.org/presentationml/2006/ole">
            <mc:AlternateContent xmlns:mc="http://schemas.openxmlformats.org/markup-compatibility/2006">
              <mc:Choice xmlns:v="urn:schemas-microsoft-com:vml" Requires="v">
                <p:oleObj spid="_x0000_s80954" name="公式" r:id="rId14" imgW="2433665" imgH="438281" progId="Equation.3">
                  <p:embed/>
                </p:oleObj>
              </mc:Choice>
              <mc:Fallback>
                <p:oleObj name="公式" r:id="rId14" imgW="2433665" imgH="438281"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6813" y="4868863"/>
                        <a:ext cx="612933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32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32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32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nodeType="clickEffect">
                                  <p:stCondLst>
                                    <p:cond delay="0"/>
                                  </p:stCondLst>
                                  <p:childTnLst>
                                    <p:set>
                                      <p:cBhvr>
                                        <p:cTn id="18" dur="1" fill="hold">
                                          <p:stCondLst>
                                            <p:cond delay="0"/>
                                          </p:stCondLst>
                                        </p:cTn>
                                        <p:tgtEl>
                                          <p:spTgt spid="393235"/>
                                        </p:tgtEl>
                                        <p:attrNameLst>
                                          <p:attrName>style.visibility</p:attrName>
                                        </p:attrNameLst>
                                      </p:cBhvr>
                                      <p:to>
                                        <p:strVal val="visible"/>
                                      </p:to>
                                    </p:set>
                                    <p:animEffect transition="in" filter="barn(inHorizontal)">
                                      <p:cBhvr>
                                        <p:cTn id="19" dur="500"/>
                                        <p:tgtEl>
                                          <p:spTgt spid="3932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393238"/>
                                        </p:tgtEl>
                                        <p:attrNameLst>
                                          <p:attrName>style.visibility</p:attrName>
                                        </p:attrNameLst>
                                      </p:cBhvr>
                                      <p:to>
                                        <p:strVal val="visible"/>
                                      </p:to>
                                    </p:set>
                                    <p:animEffect transition="in" filter="slide(fromBottom)">
                                      <p:cBhvr>
                                        <p:cTn id="24" dur="500"/>
                                        <p:tgtEl>
                                          <p:spTgt spid="39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94243"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4244"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192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8192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4247" name="Group 7"/>
          <p:cNvGrpSpPr>
            <a:grpSpLocks/>
          </p:cNvGrpSpPr>
          <p:nvPr/>
        </p:nvGrpSpPr>
        <p:grpSpPr bwMode="auto">
          <a:xfrm>
            <a:off x="-90488" y="661988"/>
            <a:ext cx="8788401" cy="895350"/>
            <a:chOff x="-114" y="3294"/>
            <a:chExt cx="5536" cy="564"/>
          </a:xfrm>
        </p:grpSpPr>
        <p:sp>
          <p:nvSpPr>
            <p:cNvPr id="81937" name="Rectangle 8"/>
            <p:cNvSpPr>
              <a:spLocks noChangeArrowheads="1"/>
            </p:cNvSpPr>
            <p:nvPr/>
          </p:nvSpPr>
          <p:spPr bwMode="auto">
            <a:xfrm>
              <a:off x="-114" y="3369"/>
              <a:ext cx="6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a:t>
              </a:r>
              <a:r>
                <a:rPr lang="en-US" altLang="zh-CN" sz="2400" b="1">
                  <a:solidFill>
                    <a:srgbClr val="0000FF"/>
                  </a:solidFill>
                  <a:latin typeface="Arial" pitchFamily="34" charset="0"/>
                  <a:ea typeface="幼圆" pitchFamily="49" charset="-122"/>
                </a:rPr>
                <a:t>3</a:t>
              </a:r>
              <a:r>
                <a:rPr lang="zh-CN" altLang="en-US" sz="2400" b="1">
                  <a:solidFill>
                    <a:srgbClr val="0000FF"/>
                  </a:solidFill>
                  <a:latin typeface="Arial" pitchFamily="34" charset="0"/>
                  <a:ea typeface="幼圆" pitchFamily="49" charset="-122"/>
                </a:rPr>
                <a:t>） </a:t>
              </a:r>
              <a:endParaRPr lang="zh-CN" altLang="en-US">
                <a:latin typeface="Arial" pitchFamily="34" charset="0"/>
              </a:endParaRPr>
            </a:p>
          </p:txBody>
        </p:sp>
        <p:graphicFrame>
          <p:nvGraphicFramePr>
            <p:cNvPr id="81938" name="Object 9"/>
            <p:cNvGraphicFramePr>
              <a:graphicFrameLocks noChangeAspect="1"/>
            </p:cNvGraphicFramePr>
            <p:nvPr/>
          </p:nvGraphicFramePr>
          <p:xfrm>
            <a:off x="609" y="3294"/>
            <a:ext cx="4813" cy="564"/>
          </p:xfrm>
          <a:graphic>
            <a:graphicData uri="http://schemas.openxmlformats.org/presentationml/2006/ole">
              <mc:AlternateContent xmlns:mc="http://schemas.openxmlformats.org/markup-compatibility/2006">
                <mc:Choice xmlns:v="urn:schemas-microsoft-com:vml" Requires="v">
                  <p:oleObj spid="_x0000_s81969" name="公式" r:id="rId4" imgW="3819371" imgH="438281" progId="Equation.3">
                    <p:embed/>
                  </p:oleObj>
                </mc:Choice>
                <mc:Fallback>
                  <p:oleObj name="公式" r:id="rId4" imgW="3819371" imgH="43828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 y="3294"/>
                          <a:ext cx="4813"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4250" name="Object 10"/>
          <p:cNvGraphicFramePr>
            <a:graphicFrameLocks noChangeAspect="1"/>
          </p:cNvGraphicFramePr>
          <p:nvPr/>
        </p:nvGraphicFramePr>
        <p:xfrm>
          <a:off x="266700" y="1454150"/>
          <a:ext cx="8643938" cy="854075"/>
        </p:xfrm>
        <a:graphic>
          <a:graphicData uri="http://schemas.openxmlformats.org/presentationml/2006/ole">
            <mc:AlternateContent xmlns:mc="http://schemas.openxmlformats.org/markup-compatibility/2006">
              <mc:Choice xmlns:v="urn:schemas-microsoft-com:vml" Requires="v">
                <p:oleObj spid="_x0000_s81970" name="公式" r:id="rId6" imgW="4352820" imgH="390591" progId="Equation.3">
                  <p:embed/>
                </p:oleObj>
              </mc:Choice>
              <mc:Fallback>
                <p:oleObj name="公式" r:id="rId6" imgW="4352820" imgH="390591"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 y="1454150"/>
                        <a:ext cx="86439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4251" name="Object 11"/>
          <p:cNvGraphicFramePr>
            <a:graphicFrameLocks noChangeAspect="1"/>
          </p:cNvGraphicFramePr>
          <p:nvPr/>
        </p:nvGraphicFramePr>
        <p:xfrm>
          <a:off x="179388" y="2349500"/>
          <a:ext cx="7770812" cy="919163"/>
        </p:xfrm>
        <a:graphic>
          <a:graphicData uri="http://schemas.openxmlformats.org/presentationml/2006/ole">
            <mc:AlternateContent xmlns:mc="http://schemas.openxmlformats.org/markup-compatibility/2006">
              <mc:Choice xmlns:v="urn:schemas-microsoft-com:vml" Requires="v">
                <p:oleObj spid="_x0000_s81971" name="公式" r:id="rId8" imgW="3943264" imgH="390591" progId="Equation.3">
                  <p:embed/>
                </p:oleObj>
              </mc:Choice>
              <mc:Fallback>
                <p:oleObj name="公式" r:id="rId8" imgW="3943264" imgH="390591"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8" y="2349500"/>
                        <a:ext cx="777081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4252" name="Group 12"/>
          <p:cNvGrpSpPr>
            <a:grpSpLocks/>
          </p:cNvGrpSpPr>
          <p:nvPr/>
        </p:nvGrpSpPr>
        <p:grpSpPr bwMode="auto">
          <a:xfrm>
            <a:off x="107950" y="3213100"/>
            <a:ext cx="4032250" cy="1008063"/>
            <a:chOff x="68" y="1253"/>
            <a:chExt cx="2540" cy="635"/>
          </a:xfrm>
        </p:grpSpPr>
        <p:sp>
          <p:nvSpPr>
            <p:cNvPr id="81935" name="Rectangle 13"/>
            <p:cNvSpPr>
              <a:spLocks noChangeArrowheads="1"/>
            </p:cNvSpPr>
            <p:nvPr/>
          </p:nvSpPr>
          <p:spPr bwMode="auto">
            <a:xfrm>
              <a:off x="68" y="1434"/>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而： </a:t>
              </a:r>
              <a:endParaRPr lang="zh-CN" altLang="en-US">
                <a:latin typeface="Arial" pitchFamily="34" charset="0"/>
              </a:endParaRPr>
            </a:p>
          </p:txBody>
        </p:sp>
        <p:graphicFrame>
          <p:nvGraphicFramePr>
            <p:cNvPr id="81936" name="Object 14"/>
            <p:cNvGraphicFramePr>
              <a:graphicFrameLocks noChangeAspect="1"/>
            </p:cNvGraphicFramePr>
            <p:nvPr/>
          </p:nvGraphicFramePr>
          <p:xfrm>
            <a:off x="431" y="1253"/>
            <a:ext cx="2177" cy="635"/>
          </p:xfrm>
          <a:graphic>
            <a:graphicData uri="http://schemas.openxmlformats.org/presentationml/2006/ole">
              <mc:AlternateContent xmlns:mc="http://schemas.openxmlformats.org/markup-compatibility/2006">
                <mc:Choice xmlns:v="urn:schemas-microsoft-com:vml" Requires="v">
                  <p:oleObj spid="_x0000_s81972" name="公式" r:id="rId10" imgW="1504864" imgH="438281" progId="Equation.3">
                    <p:embed/>
                  </p:oleObj>
                </mc:Choice>
                <mc:Fallback>
                  <p:oleObj name="公式" r:id="rId10" imgW="1504864" imgH="438281"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 y="1253"/>
                          <a:ext cx="2177"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4255" name="Object 15"/>
          <p:cNvGraphicFramePr>
            <a:graphicFrameLocks noChangeAspect="1"/>
          </p:cNvGraphicFramePr>
          <p:nvPr/>
        </p:nvGraphicFramePr>
        <p:xfrm>
          <a:off x="695325" y="4941888"/>
          <a:ext cx="6181725" cy="1079500"/>
        </p:xfrm>
        <a:graphic>
          <a:graphicData uri="http://schemas.openxmlformats.org/presentationml/2006/ole">
            <mc:AlternateContent xmlns:mc="http://schemas.openxmlformats.org/markup-compatibility/2006">
              <mc:Choice xmlns:v="urn:schemas-microsoft-com:vml" Requires="v">
                <p:oleObj spid="_x0000_s81973" name="公式" r:id="rId12" imgW="2562293" imgH="438281" progId="Equation.3">
                  <p:embed/>
                </p:oleObj>
              </mc:Choice>
              <mc:Fallback>
                <p:oleObj name="公式" r:id="rId12" imgW="2562293" imgH="438281"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5325" y="4941888"/>
                        <a:ext cx="61817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4256" name="Group 16"/>
          <p:cNvGrpSpPr>
            <a:grpSpLocks/>
          </p:cNvGrpSpPr>
          <p:nvPr/>
        </p:nvGrpSpPr>
        <p:grpSpPr bwMode="auto">
          <a:xfrm>
            <a:off x="0" y="4076700"/>
            <a:ext cx="7921625" cy="957263"/>
            <a:chOff x="68" y="1842"/>
            <a:chExt cx="4990" cy="603"/>
          </a:xfrm>
        </p:grpSpPr>
        <p:graphicFrame>
          <p:nvGraphicFramePr>
            <p:cNvPr id="81933" name="Object 17"/>
            <p:cNvGraphicFramePr>
              <a:graphicFrameLocks noChangeAspect="1"/>
            </p:cNvGraphicFramePr>
            <p:nvPr/>
          </p:nvGraphicFramePr>
          <p:xfrm>
            <a:off x="431" y="1842"/>
            <a:ext cx="4627" cy="603"/>
          </p:xfrm>
          <a:graphic>
            <a:graphicData uri="http://schemas.openxmlformats.org/presentationml/2006/ole">
              <mc:AlternateContent xmlns:mc="http://schemas.openxmlformats.org/markup-compatibility/2006">
                <mc:Choice xmlns:v="urn:schemas-microsoft-com:vml" Requires="v">
                  <p:oleObj spid="_x0000_s81974" name="公式" r:id="rId14" imgW="2990788" imgH="390591" progId="Equation.3">
                    <p:embed/>
                  </p:oleObj>
                </mc:Choice>
                <mc:Fallback>
                  <p:oleObj name="公式" r:id="rId14" imgW="2990788" imgH="390591"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 y="1842"/>
                          <a:ext cx="4627"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4" name="Text Box 18"/>
            <p:cNvSpPr txBox="1">
              <a:spLocks noChangeArrowheads="1"/>
            </p:cNvSpPr>
            <p:nvPr/>
          </p:nvSpPr>
          <p:spPr bwMode="auto">
            <a:xfrm>
              <a:off x="68" y="1963"/>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400" b="1">
                  <a:solidFill>
                    <a:srgbClr val="0000FF"/>
                  </a:solidFill>
                  <a:latin typeface="Arial" pitchFamily="34" charset="0"/>
                  <a:ea typeface="幼圆" pitchFamily="49" charset="-122"/>
                </a:rPr>
                <a:t>∴</a:t>
              </a:r>
              <a:endParaRPr lang="en-US" altLang="zh-CN">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42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42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394251"/>
                                        </p:tgtEl>
                                        <p:attrNameLst>
                                          <p:attrName>style.visibility</p:attrName>
                                        </p:attrNameLst>
                                      </p:cBhvr>
                                      <p:to>
                                        <p:strVal val="visible"/>
                                      </p:to>
                                    </p:set>
                                    <p:animEffect transition="in" filter="wedge">
                                      <p:cBhvr>
                                        <p:cTn id="15" dur="500"/>
                                        <p:tgtEl>
                                          <p:spTgt spid="3942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394252"/>
                                        </p:tgtEl>
                                        <p:attrNameLst>
                                          <p:attrName>style.visibility</p:attrName>
                                        </p:attrNameLst>
                                      </p:cBhvr>
                                      <p:to>
                                        <p:strVal val="visible"/>
                                      </p:to>
                                    </p:set>
                                    <p:anim calcmode="lin" valueType="num">
                                      <p:cBhvr additive="base">
                                        <p:cTn id="20" dur="500" fill="hold"/>
                                        <p:tgtEl>
                                          <p:spTgt spid="394252"/>
                                        </p:tgtEl>
                                        <p:attrNameLst>
                                          <p:attrName>ppt_x</p:attrName>
                                        </p:attrNameLst>
                                      </p:cBhvr>
                                      <p:tavLst>
                                        <p:tav tm="0">
                                          <p:val>
                                            <p:strVal val="#ppt_x"/>
                                          </p:val>
                                        </p:tav>
                                        <p:tav tm="100000">
                                          <p:val>
                                            <p:strVal val="#ppt_x"/>
                                          </p:val>
                                        </p:tav>
                                      </p:tavLst>
                                    </p:anim>
                                    <p:anim calcmode="lin" valueType="num">
                                      <p:cBhvr additive="base">
                                        <p:cTn id="21" dur="500" fill="hold"/>
                                        <p:tgtEl>
                                          <p:spTgt spid="39425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9425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94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372225" y="12223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§5.2</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虚功原理</a:t>
            </a:r>
          </a:p>
        </p:txBody>
      </p:sp>
      <p:sp>
        <p:nvSpPr>
          <p:cNvPr id="234499" name="Oval 3"/>
          <p:cNvSpPr>
            <a:spLocks noChangeArrowheads="1"/>
          </p:cNvSpPr>
          <p:nvPr/>
        </p:nvSpPr>
        <p:spPr bwMode="auto">
          <a:xfrm>
            <a:off x="6443663" y="620713"/>
            <a:ext cx="25209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4500"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9221"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9222"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13" name="Rectangle 17"/>
          <p:cNvSpPr>
            <a:spLocks noChangeArrowheads="1"/>
          </p:cNvSpPr>
          <p:nvPr/>
        </p:nvSpPr>
        <p:spPr bwMode="auto">
          <a:xfrm>
            <a:off x="0" y="692150"/>
            <a:ext cx="2555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9388" lvl="1">
              <a:tabLst>
                <a:tab pos="952500" algn="l"/>
              </a:tabLst>
            </a:pPr>
            <a:r>
              <a:rPr lang="zh-CN" altLang="en-US" sz="2800" b="1">
                <a:solidFill>
                  <a:srgbClr val="CC0000"/>
                </a:solidFill>
                <a:latin typeface="宋体" pitchFamily="2" charset="-122"/>
              </a:rPr>
              <a:t>三 </a:t>
            </a:r>
            <a:r>
              <a:rPr kumimoji="1" lang="zh-CN" altLang="en-US" sz="2800" b="1">
                <a:solidFill>
                  <a:srgbClr val="CC0000"/>
                </a:solidFill>
              </a:rPr>
              <a:t>虚功原理</a:t>
            </a:r>
          </a:p>
        </p:txBody>
      </p:sp>
      <p:graphicFrame>
        <p:nvGraphicFramePr>
          <p:cNvPr id="234516" name="Object 20"/>
          <p:cNvGraphicFramePr>
            <a:graphicFrameLocks noChangeAspect="1"/>
          </p:cNvGraphicFramePr>
          <p:nvPr/>
        </p:nvGraphicFramePr>
        <p:xfrm>
          <a:off x="4017963" y="1482725"/>
          <a:ext cx="2474912" cy="725488"/>
        </p:xfrm>
        <a:graphic>
          <a:graphicData uri="http://schemas.openxmlformats.org/presentationml/2006/ole">
            <mc:AlternateContent xmlns:mc="http://schemas.openxmlformats.org/markup-compatibility/2006">
              <mc:Choice xmlns:v="urn:schemas-microsoft-com:vml" Requires="v">
                <p:oleObj spid="_x0000_s9269" name="Equation" r:id="rId4" imgW="672808" imgH="241195" progId="Equation.DSMT4">
                  <p:embed/>
                </p:oleObj>
              </mc:Choice>
              <mc:Fallback>
                <p:oleObj name="Equation" r:id="rId4" imgW="672808" imgH="241195"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7963" y="1482725"/>
                        <a:ext cx="247491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4530" name="Group 34"/>
          <p:cNvGrpSpPr>
            <a:grpSpLocks/>
          </p:cNvGrpSpPr>
          <p:nvPr/>
        </p:nvGrpSpPr>
        <p:grpSpPr bwMode="auto">
          <a:xfrm>
            <a:off x="3492500" y="2205038"/>
            <a:ext cx="4895850" cy="611187"/>
            <a:chOff x="2200" y="1389"/>
            <a:chExt cx="3084" cy="385"/>
          </a:xfrm>
        </p:grpSpPr>
        <p:sp>
          <p:nvSpPr>
            <p:cNvPr id="9233" name="Rectangle 22"/>
            <p:cNvSpPr>
              <a:spLocks noChangeArrowheads="1"/>
            </p:cNvSpPr>
            <p:nvPr/>
          </p:nvSpPr>
          <p:spPr bwMode="auto">
            <a:xfrm>
              <a:off x="2200" y="1453"/>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a:latin typeface="宋体" pitchFamily="2" charset="-122"/>
                  <a:ea typeface="ˎ̥"/>
                  <a:cs typeface="Times New Roman" pitchFamily="18" charset="0"/>
                </a:rPr>
                <a:t>(</a:t>
              </a:r>
              <a:endParaRPr lang="en-US" altLang="zh-CN">
                <a:latin typeface="Arial" pitchFamily="34" charset="0"/>
                <a:ea typeface="ˎ̥"/>
                <a:cs typeface="Times New Roman" pitchFamily="18" charset="0"/>
              </a:endParaRPr>
            </a:p>
          </p:txBody>
        </p:sp>
        <p:grpSp>
          <p:nvGrpSpPr>
            <p:cNvPr id="9234" name="Group 33"/>
            <p:cNvGrpSpPr>
              <a:grpSpLocks/>
            </p:cNvGrpSpPr>
            <p:nvPr/>
          </p:nvGrpSpPr>
          <p:grpSpPr bwMode="auto">
            <a:xfrm>
              <a:off x="2407" y="1389"/>
              <a:ext cx="2877" cy="385"/>
              <a:chOff x="2344" y="1389"/>
              <a:chExt cx="2877" cy="385"/>
            </a:xfrm>
          </p:grpSpPr>
          <p:graphicFrame>
            <p:nvGraphicFramePr>
              <p:cNvPr id="9235" name="Object 23"/>
              <p:cNvGraphicFramePr>
                <a:graphicFrameLocks noChangeAspect="1"/>
              </p:cNvGraphicFramePr>
              <p:nvPr/>
            </p:nvGraphicFramePr>
            <p:xfrm>
              <a:off x="3243" y="1389"/>
              <a:ext cx="285" cy="385"/>
            </p:xfrm>
            <a:graphic>
              <a:graphicData uri="http://schemas.openxmlformats.org/presentationml/2006/ole">
                <mc:AlternateContent xmlns:mc="http://schemas.openxmlformats.org/markup-compatibility/2006">
                  <mc:Choice xmlns:v="urn:schemas-microsoft-com:vml" Requires="v">
                    <p:oleObj spid="_x0000_s9270" name="Equation" r:id="rId6" imgW="165028" imgH="228501" progId="Equation.DSMT4">
                      <p:embed/>
                    </p:oleObj>
                  </mc:Choice>
                  <mc:Fallback>
                    <p:oleObj name="Equation" r:id="rId6" imgW="165028" imgH="228501"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 y="1389"/>
                            <a:ext cx="28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6" name="Object 24"/>
              <p:cNvGraphicFramePr>
                <a:graphicFrameLocks noChangeAspect="1"/>
              </p:cNvGraphicFramePr>
              <p:nvPr/>
            </p:nvGraphicFramePr>
            <p:xfrm>
              <a:off x="2344" y="1434"/>
              <a:ext cx="299" cy="337"/>
            </p:xfrm>
            <a:graphic>
              <a:graphicData uri="http://schemas.openxmlformats.org/presentationml/2006/ole">
                <mc:AlternateContent xmlns:mc="http://schemas.openxmlformats.org/markup-compatibility/2006">
                  <mc:Choice xmlns:v="urn:schemas-microsoft-com:vml" Requires="v">
                    <p:oleObj spid="_x0000_s9271" name="公式" r:id="rId8" imgW="177569" imgH="215619" progId="Equation.3">
                      <p:embed/>
                    </p:oleObj>
                  </mc:Choice>
                  <mc:Fallback>
                    <p:oleObj name="公式" r:id="rId8" imgW="177569" imgH="215619"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4" y="1434"/>
                            <a:ext cx="29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7" name="Rectangle 25"/>
              <p:cNvSpPr>
                <a:spLocks noChangeArrowheads="1"/>
              </p:cNvSpPr>
              <p:nvPr/>
            </p:nvSpPr>
            <p:spPr bwMode="auto">
              <a:xfrm>
                <a:off x="2472" y="1434"/>
                <a:ext cx="9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b="1">
                    <a:latin typeface="宋体" pitchFamily="2" charset="-122"/>
                    <a:ea typeface="ˎ̥"/>
                    <a:cs typeface="Times New Roman" pitchFamily="18" charset="0"/>
                  </a:rPr>
                  <a:t> </a:t>
                </a:r>
                <a:r>
                  <a:rPr lang="zh-CN" altLang="en-US" sz="2400" b="1">
                    <a:solidFill>
                      <a:srgbClr val="000000"/>
                    </a:solidFill>
                    <a:latin typeface="宋体" pitchFamily="2" charset="-122"/>
                    <a:ea typeface="ˎ̥"/>
                    <a:cs typeface="Times New Roman" pitchFamily="18" charset="0"/>
                  </a:rPr>
                  <a:t>为质点</a:t>
                </a:r>
                <a:endParaRPr lang="zh-CN" altLang="en-US">
                  <a:solidFill>
                    <a:srgbClr val="000000"/>
                  </a:solidFill>
                  <a:latin typeface="Arial" pitchFamily="34" charset="0"/>
                  <a:ea typeface="ˎ̥"/>
                  <a:cs typeface="Times New Roman" pitchFamily="18" charset="0"/>
                </a:endParaRPr>
              </a:p>
            </p:txBody>
          </p:sp>
          <p:sp>
            <p:nvSpPr>
              <p:cNvPr id="9238" name="Rectangle 26"/>
              <p:cNvSpPr>
                <a:spLocks noChangeArrowheads="1"/>
              </p:cNvSpPr>
              <p:nvPr/>
            </p:nvSpPr>
            <p:spPr bwMode="auto">
              <a:xfrm>
                <a:off x="3560" y="1434"/>
                <a:ext cx="1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a:solidFill>
                      <a:srgbClr val="000000"/>
                    </a:solidFill>
                    <a:latin typeface="宋体" pitchFamily="2" charset="-122"/>
                    <a:cs typeface="Times New Roman" pitchFamily="18" charset="0"/>
                  </a:rPr>
                  <a:t>上主动力的合力</a:t>
                </a:r>
                <a:r>
                  <a:rPr lang="en-US" altLang="zh-CN" sz="2400" b="1">
                    <a:solidFill>
                      <a:srgbClr val="000000"/>
                    </a:solidFill>
                    <a:latin typeface="宋体" pitchFamily="2" charset="-122"/>
                    <a:cs typeface="Times New Roman" pitchFamily="18" charset="0"/>
                  </a:rPr>
                  <a:t>) </a:t>
                </a:r>
                <a:endParaRPr lang="en-US" altLang="zh-CN">
                  <a:solidFill>
                    <a:srgbClr val="000000"/>
                  </a:solidFill>
                  <a:latin typeface="Arial" pitchFamily="34" charset="0"/>
                </a:endParaRPr>
              </a:p>
            </p:txBody>
          </p:sp>
        </p:grpSp>
      </p:grpSp>
      <p:sp>
        <p:nvSpPr>
          <p:cNvPr id="234523" name="Rectangle 27"/>
          <p:cNvSpPr>
            <a:spLocks noChangeArrowheads="1"/>
          </p:cNvSpPr>
          <p:nvPr/>
        </p:nvSpPr>
        <p:spPr bwMode="auto">
          <a:xfrm>
            <a:off x="395288" y="3213100"/>
            <a:ext cx="1258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b="1">
                <a:solidFill>
                  <a:srgbClr val="FF0000"/>
                </a:solidFill>
                <a:latin typeface="宋体" pitchFamily="2" charset="-122"/>
                <a:ea typeface="ˎ̥"/>
                <a:cs typeface="ˎ̥"/>
              </a:rPr>
              <a:t> </a:t>
            </a:r>
            <a:r>
              <a:rPr lang="zh-CN" altLang="en-US" sz="2400" b="1">
                <a:solidFill>
                  <a:srgbClr val="FF3399"/>
                </a:solidFill>
                <a:latin typeface="宋体" pitchFamily="2" charset="-122"/>
                <a:ea typeface="ˎ̥"/>
                <a:cs typeface="ˎ̥"/>
              </a:rPr>
              <a:t>虚功</a:t>
            </a:r>
            <a:r>
              <a:rPr lang="en-US" altLang="zh-CN" sz="2400" b="1">
                <a:solidFill>
                  <a:srgbClr val="FF3399"/>
                </a:solidFill>
                <a:latin typeface="宋体" pitchFamily="2" charset="-122"/>
                <a:ea typeface="ˎ̥"/>
                <a:cs typeface="ˎ̥"/>
              </a:rPr>
              <a:t>:</a:t>
            </a:r>
            <a:r>
              <a:rPr lang="en-US" altLang="zh-CN" sz="2400" b="1">
                <a:latin typeface="宋体" pitchFamily="2" charset="-122"/>
                <a:ea typeface="ˎ̥"/>
                <a:cs typeface="ˎ̥"/>
              </a:rPr>
              <a:t> </a:t>
            </a:r>
            <a:endParaRPr lang="en-US" altLang="zh-CN">
              <a:latin typeface="Arial" pitchFamily="34" charset="0"/>
            </a:endParaRPr>
          </a:p>
        </p:txBody>
      </p:sp>
      <p:graphicFrame>
        <p:nvGraphicFramePr>
          <p:cNvPr id="234524" name="Object 28"/>
          <p:cNvGraphicFramePr>
            <a:graphicFrameLocks noChangeAspect="1"/>
          </p:cNvGraphicFramePr>
          <p:nvPr/>
        </p:nvGraphicFramePr>
        <p:xfrm>
          <a:off x="2124075" y="2781300"/>
          <a:ext cx="5400675" cy="1289050"/>
        </p:xfrm>
        <a:graphic>
          <a:graphicData uri="http://schemas.openxmlformats.org/presentationml/2006/ole">
            <mc:AlternateContent xmlns:mc="http://schemas.openxmlformats.org/markup-compatibility/2006">
              <mc:Choice xmlns:v="urn:schemas-microsoft-com:vml" Requires="v">
                <p:oleObj spid="_x0000_s9272" name="Equation" r:id="rId10" imgW="1905000" imgH="431800" progId="Equation.DSMT4">
                  <p:embed/>
                </p:oleObj>
              </mc:Choice>
              <mc:Fallback>
                <p:oleObj name="Equation" r:id="rId10" imgW="1905000" imgH="431800" progId="Equation.DSMT4">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2781300"/>
                        <a:ext cx="540067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4527" name="Group 31"/>
          <p:cNvGrpSpPr>
            <a:grpSpLocks/>
          </p:cNvGrpSpPr>
          <p:nvPr/>
        </p:nvGrpSpPr>
        <p:grpSpPr bwMode="auto">
          <a:xfrm>
            <a:off x="395288" y="1557338"/>
            <a:ext cx="3406775" cy="544512"/>
            <a:chOff x="249" y="981"/>
            <a:chExt cx="2146" cy="343"/>
          </a:xfrm>
        </p:grpSpPr>
        <p:sp>
          <p:nvSpPr>
            <p:cNvPr id="9231" name="Rectangle 19"/>
            <p:cNvSpPr>
              <a:spLocks noChangeArrowheads="1"/>
            </p:cNvSpPr>
            <p:nvPr/>
          </p:nvSpPr>
          <p:spPr bwMode="auto">
            <a:xfrm>
              <a:off x="249" y="1004"/>
              <a:ext cx="21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a:solidFill>
                    <a:srgbClr val="FF3399"/>
                  </a:solidFill>
                  <a:latin typeface="宋体" pitchFamily="2" charset="-122"/>
                </a:rPr>
                <a:t>平衡时</a:t>
              </a:r>
              <a:r>
                <a:rPr lang="en-US" altLang="zh-CN" sz="2400" b="1">
                  <a:solidFill>
                    <a:srgbClr val="000000"/>
                  </a:solidFill>
                  <a:latin typeface="宋体" pitchFamily="2" charset="-122"/>
                  <a:ea typeface="ˎ̥"/>
                  <a:cs typeface="ˎ̥"/>
                </a:rPr>
                <a:t>, </a:t>
              </a:r>
              <a:r>
                <a:rPr lang="zh-CN" altLang="en-US" sz="2400" b="1">
                  <a:solidFill>
                    <a:srgbClr val="000000"/>
                  </a:solidFill>
                  <a:latin typeface="宋体" pitchFamily="2" charset="-122"/>
                  <a:ea typeface="ˎ̥"/>
                  <a:cs typeface="ˎ̥"/>
                </a:rPr>
                <a:t>对一质点   </a:t>
              </a:r>
              <a:r>
                <a:rPr lang="en-US" altLang="zh-CN" sz="2400" b="1">
                  <a:latin typeface="宋体" pitchFamily="2" charset="-122"/>
                  <a:ea typeface="ˎ̥"/>
                  <a:cs typeface="ˎ̥"/>
                </a:rPr>
                <a:t>: </a:t>
              </a:r>
              <a:endParaRPr lang="en-US" altLang="zh-CN">
                <a:latin typeface="Arial" pitchFamily="34" charset="0"/>
              </a:endParaRPr>
            </a:p>
          </p:txBody>
        </p:sp>
        <p:graphicFrame>
          <p:nvGraphicFramePr>
            <p:cNvPr id="9232" name="Object 30"/>
            <p:cNvGraphicFramePr>
              <a:graphicFrameLocks noChangeAspect="1"/>
            </p:cNvGraphicFramePr>
            <p:nvPr/>
          </p:nvGraphicFramePr>
          <p:xfrm>
            <a:off x="1837" y="981"/>
            <a:ext cx="303" cy="343"/>
          </p:xfrm>
          <a:graphic>
            <a:graphicData uri="http://schemas.openxmlformats.org/presentationml/2006/ole">
              <mc:AlternateContent xmlns:mc="http://schemas.openxmlformats.org/markup-compatibility/2006">
                <mc:Choice xmlns:v="urn:schemas-microsoft-com:vml" Requires="v">
                  <p:oleObj spid="_x0000_s9273" name="Equation" r:id="rId12" imgW="165028" imgH="228501" progId="Equation.DSMT4">
                    <p:embed/>
                  </p:oleObj>
                </mc:Choice>
                <mc:Fallback>
                  <p:oleObj name="Equation" r:id="rId12" imgW="165028" imgH="228501" progId="Equation.DSMT4">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7" y="981"/>
                          <a:ext cx="30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4531" name="Object 35"/>
          <p:cNvGraphicFramePr>
            <a:graphicFrameLocks noChangeAspect="1"/>
          </p:cNvGraphicFramePr>
          <p:nvPr/>
        </p:nvGraphicFramePr>
        <p:xfrm>
          <a:off x="611188" y="4076700"/>
          <a:ext cx="8235950" cy="1143000"/>
        </p:xfrm>
        <a:graphic>
          <a:graphicData uri="http://schemas.openxmlformats.org/presentationml/2006/ole">
            <mc:AlternateContent xmlns:mc="http://schemas.openxmlformats.org/markup-compatibility/2006">
              <mc:Choice xmlns:v="urn:schemas-microsoft-com:vml" Requires="v">
                <p:oleObj spid="_x0000_s9274" name="Equation" r:id="rId14" imgW="3009900" imgH="431800" progId="Equation.DSMT4">
                  <p:embed/>
                </p:oleObj>
              </mc:Choice>
              <mc:Fallback>
                <p:oleObj name="Equation" r:id="rId14" imgW="3009900" imgH="431800" progId="Equation.DSMT4">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188" y="4076700"/>
                        <a:ext cx="82359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32" name="Rectangle 36"/>
          <p:cNvSpPr>
            <a:spLocks noChangeArrowheads="1"/>
          </p:cNvSpPr>
          <p:nvPr/>
        </p:nvSpPr>
        <p:spPr bwMode="auto">
          <a:xfrm>
            <a:off x="215900" y="5178425"/>
            <a:ext cx="8604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695450" indent="-1695450">
              <a:lnSpc>
                <a:spcPct val="130000"/>
              </a:lnSpc>
            </a:pPr>
            <a:r>
              <a:rPr lang="en-US" altLang="zh-CN" sz="2400" b="1">
                <a:solidFill>
                  <a:srgbClr val="FF3300"/>
                </a:solidFill>
                <a:latin typeface="宋体" pitchFamily="2" charset="-122"/>
                <a:ea typeface="ˎ̥"/>
                <a:cs typeface="ˎ̥"/>
              </a:rPr>
              <a:t> </a:t>
            </a:r>
            <a:r>
              <a:rPr lang="zh-CN" altLang="en-US" sz="2400" b="1">
                <a:solidFill>
                  <a:srgbClr val="FF3399"/>
                </a:solidFill>
                <a:latin typeface="宋体" pitchFamily="2" charset="-122"/>
                <a:ea typeface="ˎ̥"/>
                <a:cs typeface="ˎ̥"/>
              </a:rPr>
              <a:t>虚功原理</a:t>
            </a:r>
            <a:r>
              <a:rPr lang="en-US" altLang="zh-CN" sz="2400" b="1">
                <a:solidFill>
                  <a:srgbClr val="FF3399"/>
                </a:solidFill>
                <a:latin typeface="宋体" pitchFamily="2" charset="-122"/>
                <a:ea typeface="ˎ̥"/>
                <a:cs typeface="ˎ̥"/>
              </a:rPr>
              <a:t>:</a:t>
            </a:r>
            <a:r>
              <a:rPr lang="en-US" altLang="zh-CN" sz="2400" b="1">
                <a:latin typeface="宋体" pitchFamily="2" charset="-122"/>
                <a:ea typeface="ˎ̥"/>
                <a:cs typeface="ˎ̥"/>
              </a:rPr>
              <a:t> </a:t>
            </a:r>
            <a:r>
              <a:rPr lang="zh-CN" altLang="en-US" sz="2400" b="1">
                <a:solidFill>
                  <a:srgbClr val="000000"/>
                </a:solidFill>
                <a:latin typeface="宋体" pitchFamily="2" charset="-122"/>
                <a:ea typeface="ˎ̥"/>
                <a:cs typeface="ˎ̥"/>
              </a:rPr>
              <a:t>理想约束体系平衡的充要条件是</a:t>
            </a:r>
            <a:r>
              <a:rPr lang="zh-CN" altLang="en-US" sz="2400" b="1">
                <a:solidFill>
                  <a:srgbClr val="FF3300"/>
                </a:solidFill>
                <a:latin typeface="宋体" pitchFamily="2" charset="-122"/>
              </a:rPr>
              <a:t>主动力虚功之和为零</a:t>
            </a:r>
            <a:r>
              <a:rPr lang="en-US" altLang="zh-CN" sz="2400" b="1">
                <a:solidFill>
                  <a:srgbClr val="FF3300"/>
                </a:solidFill>
                <a:latin typeface="宋体" pitchFamily="2" charset="-122"/>
              </a:rPr>
              <a:t>.</a:t>
            </a:r>
            <a:endParaRPr lang="en-US" altLang="zh-CN">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13"/>
                                        </p:tgtEl>
                                        <p:attrNameLst>
                                          <p:attrName>style.visibility</p:attrName>
                                        </p:attrNameLst>
                                      </p:cBhvr>
                                      <p:to>
                                        <p:strVal val="visible"/>
                                      </p:to>
                                    </p:set>
                                    <p:animEffect transition="in" filter="wipe(left)">
                                      <p:cBhvr>
                                        <p:cTn id="7" dur="500"/>
                                        <p:tgtEl>
                                          <p:spTgt spid="234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527"/>
                                        </p:tgtEl>
                                        <p:attrNameLst>
                                          <p:attrName>style.visibility</p:attrName>
                                        </p:attrNameLst>
                                      </p:cBhvr>
                                      <p:to>
                                        <p:strVal val="visible"/>
                                      </p:to>
                                    </p:set>
                                    <p:animEffect transition="in" filter="blinds(horizontal)">
                                      <p:cBhvr>
                                        <p:cTn id="12" dur="500"/>
                                        <p:tgtEl>
                                          <p:spTgt spid="2345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4516"/>
                                        </p:tgtEl>
                                        <p:attrNameLst>
                                          <p:attrName>style.visibility</p:attrName>
                                        </p:attrNameLst>
                                      </p:cBhvr>
                                      <p:to>
                                        <p:strVal val="visible"/>
                                      </p:to>
                                    </p:set>
                                    <p:animEffect transition="in" filter="wipe(left)">
                                      <p:cBhvr>
                                        <p:cTn id="17" dur="500"/>
                                        <p:tgtEl>
                                          <p:spTgt spid="234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4530"/>
                                        </p:tgtEl>
                                        <p:attrNameLst>
                                          <p:attrName>style.visibility</p:attrName>
                                        </p:attrNameLst>
                                      </p:cBhvr>
                                      <p:to>
                                        <p:strVal val="visible"/>
                                      </p:to>
                                    </p:set>
                                    <p:animEffect transition="in" filter="wipe(left)">
                                      <p:cBhvr>
                                        <p:cTn id="22" dur="500"/>
                                        <p:tgtEl>
                                          <p:spTgt spid="2345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4523"/>
                                        </p:tgtEl>
                                        <p:attrNameLst>
                                          <p:attrName>style.visibility</p:attrName>
                                        </p:attrNameLst>
                                      </p:cBhvr>
                                      <p:to>
                                        <p:strVal val="visible"/>
                                      </p:to>
                                    </p:set>
                                    <p:animEffect transition="in" filter="box(in)">
                                      <p:cBhvr>
                                        <p:cTn id="27" dur="500"/>
                                        <p:tgtEl>
                                          <p:spTgt spid="2345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34524"/>
                                        </p:tgtEl>
                                        <p:attrNameLst>
                                          <p:attrName>style.visibility</p:attrName>
                                        </p:attrNameLst>
                                      </p:cBhvr>
                                      <p:to>
                                        <p:strVal val="visible"/>
                                      </p:to>
                                    </p:set>
                                    <p:animEffect transition="in" filter="checkerboard(across)">
                                      <p:cBhvr>
                                        <p:cTn id="32" dur="500"/>
                                        <p:tgtEl>
                                          <p:spTgt spid="234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4531"/>
                                        </p:tgtEl>
                                        <p:attrNameLst>
                                          <p:attrName>style.visibility</p:attrName>
                                        </p:attrNameLst>
                                      </p:cBhvr>
                                      <p:to>
                                        <p:strVal val="visible"/>
                                      </p:to>
                                    </p:set>
                                    <p:animEffect transition="in" filter="dissolve">
                                      <p:cBhvr>
                                        <p:cTn id="37" dur="500"/>
                                        <p:tgtEl>
                                          <p:spTgt spid="2345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234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3" grpId="0" autoUpdateAnimBg="0"/>
      <p:bldP spid="234523" grpId="0"/>
      <p:bldP spid="23453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6011863" y="122238"/>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rgbClr val="000000"/>
                </a:solidFill>
                <a:latin typeface="Times New Roman" pitchFamily="18" charset="0"/>
              </a:rPr>
              <a:t>§5.7</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正则变换</a:t>
            </a:r>
          </a:p>
        </p:txBody>
      </p:sp>
      <p:sp>
        <p:nvSpPr>
          <p:cNvPr id="395267" name="Oval 3"/>
          <p:cNvSpPr>
            <a:spLocks noChangeArrowheads="1"/>
          </p:cNvSpPr>
          <p:nvPr/>
        </p:nvSpPr>
        <p:spPr bwMode="auto">
          <a:xfrm>
            <a:off x="6156325" y="549275"/>
            <a:ext cx="2808288" cy="968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95268" name="Oval 4"/>
          <p:cNvSpPr>
            <a:spLocks noChangeArrowheads="1"/>
          </p:cNvSpPr>
          <p:nvPr/>
        </p:nvSpPr>
        <p:spPr bwMode="auto">
          <a:xfrm>
            <a:off x="2987675" y="6381750"/>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2949"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82950"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51" name="Group 19"/>
          <p:cNvGrpSpPr>
            <a:grpSpLocks/>
          </p:cNvGrpSpPr>
          <p:nvPr/>
        </p:nvGrpSpPr>
        <p:grpSpPr bwMode="auto">
          <a:xfrm>
            <a:off x="179388" y="836613"/>
            <a:ext cx="8785225" cy="1033462"/>
            <a:chOff x="113" y="2976"/>
            <a:chExt cx="5534" cy="651"/>
          </a:xfrm>
        </p:grpSpPr>
        <p:sp>
          <p:nvSpPr>
            <p:cNvPr id="82952" name="Rectangle 20"/>
            <p:cNvSpPr>
              <a:spLocks noChangeArrowheads="1"/>
            </p:cNvSpPr>
            <p:nvPr/>
          </p:nvSpPr>
          <p:spPr bwMode="auto">
            <a:xfrm>
              <a:off x="113" y="297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FF"/>
                  </a:solidFill>
                  <a:latin typeface="Arial" pitchFamily="34" charset="0"/>
                  <a:ea typeface="幼圆" pitchFamily="49" charset="-122"/>
                </a:rPr>
                <a:t>2.</a:t>
              </a:r>
              <a:endParaRPr lang="en-US" altLang="zh-CN">
                <a:latin typeface="Arial" pitchFamily="34" charset="0"/>
              </a:endParaRPr>
            </a:p>
          </p:txBody>
        </p:sp>
        <p:graphicFrame>
          <p:nvGraphicFramePr>
            <p:cNvPr id="82953" name="Object 21"/>
            <p:cNvGraphicFramePr>
              <a:graphicFrameLocks noChangeAspect="1"/>
            </p:cNvGraphicFramePr>
            <p:nvPr/>
          </p:nvGraphicFramePr>
          <p:xfrm>
            <a:off x="394" y="2976"/>
            <a:ext cx="1261" cy="316"/>
          </p:xfrm>
          <a:graphic>
            <a:graphicData uri="http://schemas.openxmlformats.org/presentationml/2006/ole">
              <mc:AlternateContent xmlns:mc="http://schemas.openxmlformats.org/markup-compatibility/2006">
                <mc:Choice xmlns:v="urn:schemas-microsoft-com:vml" Requires="v">
                  <p:oleObj spid="_x0000_s82969" name="公式" r:id="rId4" imgW="871590" imgH="223870" progId="Equation.3">
                    <p:embed/>
                  </p:oleObj>
                </mc:Choice>
                <mc:Fallback>
                  <p:oleObj name="公式" r:id="rId4" imgW="871590" imgH="22387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 y="2976"/>
                          <a:ext cx="126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4" name="Rectangle 22"/>
            <p:cNvSpPr>
              <a:spLocks noChangeArrowheads="1"/>
            </p:cNvSpPr>
            <p:nvPr/>
          </p:nvSpPr>
          <p:spPr bwMode="auto">
            <a:xfrm>
              <a:off x="1671" y="2976"/>
              <a:ext cx="3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的选取应具体问题具体分析，主要目的是选取</a:t>
              </a:r>
              <a:endParaRPr lang="zh-CN" altLang="en-US">
                <a:latin typeface="Arial" pitchFamily="34" charset="0"/>
              </a:endParaRPr>
            </a:p>
          </p:txBody>
        </p:sp>
        <p:sp>
          <p:nvSpPr>
            <p:cNvPr id="82955" name="Rectangle 23"/>
            <p:cNvSpPr>
              <a:spLocks noChangeArrowheads="1"/>
            </p:cNvSpPr>
            <p:nvPr/>
          </p:nvSpPr>
          <p:spPr bwMode="auto">
            <a:xfrm>
              <a:off x="340" y="3324"/>
              <a:ext cx="17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Arial" pitchFamily="34" charset="0"/>
                  <a:ea typeface="幼圆" pitchFamily="49" charset="-122"/>
                </a:rPr>
                <a:t>的母函数所求出的 </a:t>
              </a:r>
              <a:endParaRPr lang="zh-CN" altLang="en-US">
                <a:latin typeface="Arial" pitchFamily="34" charset="0"/>
              </a:endParaRPr>
            </a:p>
          </p:txBody>
        </p:sp>
        <p:graphicFrame>
          <p:nvGraphicFramePr>
            <p:cNvPr id="82956" name="Object 24"/>
            <p:cNvGraphicFramePr>
              <a:graphicFrameLocks noChangeAspect="1"/>
            </p:cNvGraphicFramePr>
            <p:nvPr/>
          </p:nvGraphicFramePr>
          <p:xfrm>
            <a:off x="2002" y="3294"/>
            <a:ext cx="379" cy="304"/>
          </p:xfrm>
          <a:graphic>
            <a:graphicData uri="http://schemas.openxmlformats.org/presentationml/2006/ole">
              <mc:AlternateContent xmlns:mc="http://schemas.openxmlformats.org/markup-compatibility/2006">
                <mc:Choice xmlns:v="urn:schemas-microsoft-com:vml" Requires="v">
                  <p:oleObj spid="_x0000_s82970" name="公式" r:id="rId6" imgW="247786" imgH="200222" progId="Equation.3">
                    <p:embed/>
                  </p:oleObj>
                </mc:Choice>
                <mc:Fallback>
                  <p:oleObj name="公式" r:id="rId6" imgW="247786" imgH="200222"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2" y="3294"/>
                          <a:ext cx="3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7" name="Rectangle 25"/>
            <p:cNvSpPr>
              <a:spLocks noChangeArrowheads="1"/>
            </p:cNvSpPr>
            <p:nvPr/>
          </p:nvSpPr>
          <p:spPr bwMode="auto">
            <a:xfrm>
              <a:off x="2245" y="3339"/>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有尽可能多 </a:t>
              </a:r>
              <a:endParaRPr lang="zh-CN" altLang="en-US">
                <a:latin typeface="Arial" pitchFamily="34" charset="0"/>
              </a:endParaRPr>
            </a:p>
          </p:txBody>
        </p:sp>
        <p:sp>
          <p:nvSpPr>
            <p:cNvPr id="82958" name="Rectangle 26"/>
            <p:cNvSpPr>
              <a:spLocks noChangeArrowheads="1"/>
            </p:cNvSpPr>
            <p:nvPr/>
          </p:nvSpPr>
          <p:spPr bwMode="auto">
            <a:xfrm>
              <a:off x="3277" y="3339"/>
              <a:ext cx="1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solidFill>
                    <a:srgbClr val="0000FF"/>
                  </a:solidFill>
                  <a:latin typeface="Arial" pitchFamily="34" charset="0"/>
                  <a:ea typeface="幼圆" pitchFamily="49" charset="-122"/>
                </a:rPr>
                <a:t>的循环坐标。 </a:t>
              </a:r>
              <a:endParaRPr lang="zh-CN" altLang="en-US">
                <a:latin typeface="Arial" pitchFamily="34" charset="0"/>
              </a:endParaRP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8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6096000" cy="4540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75811" name="Group 3"/>
          <p:cNvGrpSpPr>
            <a:grpSpLocks/>
          </p:cNvGrpSpPr>
          <p:nvPr/>
        </p:nvGrpSpPr>
        <p:grpSpPr bwMode="auto">
          <a:xfrm>
            <a:off x="457200" y="762000"/>
            <a:ext cx="8305800" cy="2078038"/>
            <a:chOff x="288" y="480"/>
            <a:chExt cx="5232" cy="1309"/>
          </a:xfrm>
        </p:grpSpPr>
        <p:pic>
          <p:nvPicPr>
            <p:cNvPr id="8397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480"/>
              <a:ext cx="5184"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 y="768"/>
              <a:ext cx="5184" cy="10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7581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2895600"/>
            <a:ext cx="7772400" cy="12017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581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 y="4114800"/>
            <a:ext cx="8382000" cy="2384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5810"/>
                                        </p:tgtEl>
                                        <p:attrNameLst>
                                          <p:attrName>style.visibility</p:attrName>
                                        </p:attrNameLst>
                                      </p:cBhvr>
                                      <p:to>
                                        <p:strVal val="visible"/>
                                      </p:to>
                                    </p:set>
                                    <p:animEffect transition="in" filter="blinds(horizontal)">
                                      <p:cBhvr>
                                        <p:cTn id="7" dur="500"/>
                                        <p:tgtEl>
                                          <p:spTgt spid="375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checkerboard(across)">
                                      <p:cBhvr>
                                        <p:cTn id="12" dur="500"/>
                                        <p:tgtEl>
                                          <p:spTgt spid="375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75814"/>
                                        </p:tgtEl>
                                        <p:attrNameLst>
                                          <p:attrName>style.visibility</p:attrName>
                                        </p:attrNameLst>
                                      </p:cBhvr>
                                      <p:to>
                                        <p:strVal val="visible"/>
                                      </p:to>
                                    </p:set>
                                    <p:animEffect transition="in" filter="randombar(horizontal)">
                                      <p:cBhvr>
                                        <p:cTn id="17" dur="500"/>
                                        <p:tgtEl>
                                          <p:spTgt spid="375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75815"/>
                                        </p:tgtEl>
                                        <p:attrNameLst>
                                          <p:attrName>style.visibility</p:attrName>
                                        </p:attrNameLst>
                                      </p:cBhvr>
                                      <p:to>
                                        <p:strVal val="visible"/>
                                      </p:to>
                                    </p:set>
                                    <p:animEffect transition="in" filter="barn(outHorizontal)">
                                      <p:cBhvr>
                                        <p:cTn id="22" dur="500"/>
                                        <p:tgtEl>
                                          <p:spTgt spid="37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04800"/>
            <a:ext cx="8763000" cy="1998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8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8382000" cy="1531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8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3810000"/>
            <a:ext cx="8153400" cy="1581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683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5378450"/>
            <a:ext cx="8458200" cy="1479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blinds(horizontal)">
                                      <p:cBhvr>
                                        <p:cTn id="7" dur="500"/>
                                        <p:tgtEl>
                                          <p:spTgt spid="376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6835"/>
                                        </p:tgtEl>
                                        <p:attrNameLst>
                                          <p:attrName>style.visibility</p:attrName>
                                        </p:attrNameLst>
                                      </p:cBhvr>
                                      <p:to>
                                        <p:strVal val="visible"/>
                                      </p:to>
                                    </p:set>
                                    <p:animEffect transition="in" filter="checkerboard(across)">
                                      <p:cBhvr>
                                        <p:cTn id="12" dur="500"/>
                                        <p:tgtEl>
                                          <p:spTgt spid="376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randombar(horizontal)">
                                      <p:cBhvr>
                                        <p:cTn id="17" dur="500"/>
                                        <p:tgtEl>
                                          <p:spTgt spid="376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376837"/>
                                        </p:tgtEl>
                                        <p:attrNameLst>
                                          <p:attrName>style.visibility</p:attrName>
                                        </p:attrNameLst>
                                      </p:cBhvr>
                                      <p:to>
                                        <p:strVal val="visible"/>
                                      </p:to>
                                    </p:set>
                                    <p:animEffect transition="in" filter="barn(inHorizontal)">
                                      <p:cBhvr>
                                        <p:cTn id="22" dur="500"/>
                                        <p:tgtEl>
                                          <p:spTgt spid="37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78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8686800" cy="10175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8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371600"/>
            <a:ext cx="7924800" cy="1838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86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3200400"/>
            <a:ext cx="8534400" cy="27860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7858"/>
                                        </p:tgtEl>
                                        <p:attrNameLst>
                                          <p:attrName>style.visibility</p:attrName>
                                        </p:attrNameLst>
                                      </p:cBhvr>
                                      <p:to>
                                        <p:strVal val="visible"/>
                                      </p:to>
                                    </p:set>
                                    <p:animEffect transition="in" filter="blinds(horizontal)">
                                      <p:cBhvr>
                                        <p:cTn id="7" dur="500"/>
                                        <p:tgtEl>
                                          <p:spTgt spid="377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7859"/>
                                        </p:tgtEl>
                                        <p:attrNameLst>
                                          <p:attrName>style.visibility</p:attrName>
                                        </p:attrNameLst>
                                      </p:cBhvr>
                                      <p:to>
                                        <p:strVal val="visible"/>
                                      </p:to>
                                    </p:set>
                                    <p:animEffect transition="in" filter="checkerboard(across)">
                                      <p:cBhvr>
                                        <p:cTn id="12" dur="500"/>
                                        <p:tgtEl>
                                          <p:spTgt spid="377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377860"/>
                                        </p:tgtEl>
                                        <p:attrNameLst>
                                          <p:attrName>style.visibility</p:attrName>
                                        </p:attrNameLst>
                                      </p:cBhvr>
                                      <p:to>
                                        <p:strVal val="visible"/>
                                      </p:to>
                                    </p:set>
                                    <p:animEffect transition="in" filter="barn(inHorizontal)">
                                      <p:cBhvr>
                                        <p:cTn id="17" dur="500"/>
                                        <p:tgtEl>
                                          <p:spTgt spid="3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372225" y="12223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a:solidFill>
                  <a:srgbClr val="000000"/>
                </a:solidFill>
                <a:latin typeface="Times New Roman" pitchFamily="18" charset="0"/>
              </a:rPr>
              <a:t>§5.2</a:t>
            </a: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虚功原理</a:t>
            </a:r>
          </a:p>
        </p:txBody>
      </p:sp>
      <p:sp>
        <p:nvSpPr>
          <p:cNvPr id="235523" name="Oval 3"/>
          <p:cNvSpPr>
            <a:spLocks noChangeArrowheads="1"/>
          </p:cNvSpPr>
          <p:nvPr/>
        </p:nvSpPr>
        <p:spPr bwMode="auto">
          <a:xfrm>
            <a:off x="6443663" y="620713"/>
            <a:ext cx="2520950" cy="71437"/>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35524" name="Oval 4"/>
          <p:cNvSpPr>
            <a:spLocks noChangeArrowheads="1"/>
          </p:cNvSpPr>
          <p:nvPr/>
        </p:nvSpPr>
        <p:spPr bwMode="auto">
          <a:xfrm>
            <a:off x="2987675" y="6308725"/>
            <a:ext cx="3463925" cy="87313"/>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245" name="Rectangle 5"/>
          <p:cNvSpPr>
            <a:spLocks noChangeArrowheads="1"/>
          </p:cNvSpPr>
          <p:nvPr/>
        </p:nvSpPr>
        <p:spPr bwMode="auto">
          <a:xfrm>
            <a:off x="3132138" y="6400800"/>
            <a:ext cx="28956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000066"/>
                </a:solidFill>
                <a:latin typeface="Arial" pitchFamily="34" charset="0"/>
                <a:ea typeface="楷体_GB2312" pitchFamily="49" charset="-122"/>
              </a:rPr>
              <a:t>第五章     分析力学</a:t>
            </a:r>
          </a:p>
        </p:txBody>
      </p:sp>
      <p:pic>
        <p:nvPicPr>
          <p:cNvPr id="10246" name="Picture 6" descr="BOOK05">
            <a:hlinkClick r:id="" action="ppaction://hlinkshowjump?jump=next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3" name="Text Box 23"/>
          <p:cNvSpPr txBox="1">
            <a:spLocks noChangeArrowheads="1"/>
          </p:cNvSpPr>
          <p:nvPr/>
        </p:nvSpPr>
        <p:spPr bwMode="auto">
          <a:xfrm>
            <a:off x="250825" y="981075"/>
            <a:ext cx="4467225"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800" b="1">
                <a:solidFill>
                  <a:srgbClr val="1C1C1C"/>
                </a:solidFill>
                <a:effectLst>
                  <a:outerShdw blurRad="38100" dist="38100" dir="2700000" algn="tl">
                    <a:srgbClr val="C0C0C0"/>
                  </a:outerShdw>
                </a:effectLst>
                <a:latin typeface="Times New Roman" pitchFamily="18" charset="0"/>
              </a:rPr>
              <a:t>虚功原理的广义坐标表示：</a:t>
            </a:r>
            <a:endParaRPr kumimoji="1" lang="zh-CN" altLang="en-US" sz="2800">
              <a:solidFill>
                <a:srgbClr val="1C1C1C"/>
              </a:solidFill>
              <a:latin typeface="Times New Roman" pitchFamily="18" charset="0"/>
            </a:endParaRPr>
          </a:p>
        </p:txBody>
      </p:sp>
      <p:graphicFrame>
        <p:nvGraphicFramePr>
          <p:cNvPr id="235544" name="Object 24"/>
          <p:cNvGraphicFramePr>
            <a:graphicFrameLocks noChangeAspect="1"/>
          </p:cNvGraphicFramePr>
          <p:nvPr/>
        </p:nvGraphicFramePr>
        <p:xfrm>
          <a:off x="457200" y="1725613"/>
          <a:ext cx="3657600" cy="766762"/>
        </p:xfrm>
        <a:graphic>
          <a:graphicData uri="http://schemas.openxmlformats.org/presentationml/2006/ole">
            <mc:AlternateContent xmlns:mc="http://schemas.openxmlformats.org/markup-compatibility/2006">
              <mc:Choice xmlns:v="urn:schemas-microsoft-com:vml" Requires="v">
                <p:oleObj spid="_x0000_s10274" name="Equation" r:id="rId4" imgW="1219200" imgH="279400" progId="Equation.DSMT4">
                  <p:embed/>
                </p:oleObj>
              </mc:Choice>
              <mc:Fallback>
                <p:oleObj name="Equation" r:id="rId4" imgW="1219200" imgH="27940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725613"/>
                        <a:ext cx="3657600"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45" name="Group 25"/>
          <p:cNvGrpSpPr>
            <a:grpSpLocks/>
          </p:cNvGrpSpPr>
          <p:nvPr/>
        </p:nvGrpSpPr>
        <p:grpSpPr bwMode="auto">
          <a:xfrm>
            <a:off x="4495800" y="1447800"/>
            <a:ext cx="4114800" cy="1333500"/>
            <a:chOff x="2832" y="576"/>
            <a:chExt cx="2592" cy="840"/>
          </a:xfrm>
        </p:grpSpPr>
        <p:graphicFrame>
          <p:nvGraphicFramePr>
            <p:cNvPr id="10252" name="Object 26"/>
            <p:cNvGraphicFramePr>
              <a:graphicFrameLocks noChangeAspect="1"/>
            </p:cNvGraphicFramePr>
            <p:nvPr/>
          </p:nvGraphicFramePr>
          <p:xfrm>
            <a:off x="3264" y="576"/>
            <a:ext cx="2160" cy="840"/>
          </p:xfrm>
          <a:graphic>
            <a:graphicData uri="http://schemas.openxmlformats.org/presentationml/2006/ole">
              <mc:AlternateContent xmlns:mc="http://schemas.openxmlformats.org/markup-compatibility/2006">
                <mc:Choice xmlns:v="urn:schemas-microsoft-com:vml" Requires="v">
                  <p:oleObj spid="_x0000_s10275" name="Equation" r:id="rId6" imgW="1015559" imgH="444307" progId="Equation.DSMT4">
                    <p:embed/>
                  </p:oleObj>
                </mc:Choice>
                <mc:Fallback>
                  <p:oleObj name="Equation" r:id="rId6" imgW="1015559" imgH="444307"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576"/>
                          <a:ext cx="2160" cy="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3" name="AutoShape 27"/>
            <p:cNvSpPr>
              <a:spLocks noChangeArrowheads="1"/>
            </p:cNvSpPr>
            <p:nvPr/>
          </p:nvSpPr>
          <p:spPr bwMode="auto">
            <a:xfrm>
              <a:off x="2832" y="864"/>
              <a:ext cx="288" cy="288"/>
            </a:xfrm>
            <a:prstGeom prst="rightArrow">
              <a:avLst>
                <a:gd name="adj1" fmla="val 50000"/>
                <a:gd name="adj2"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aphicFrame>
        <p:nvGraphicFramePr>
          <p:cNvPr id="235549" name="Object 29"/>
          <p:cNvGraphicFramePr>
            <a:graphicFrameLocks noChangeAspect="1"/>
          </p:cNvGraphicFramePr>
          <p:nvPr/>
        </p:nvGraphicFramePr>
        <p:xfrm>
          <a:off x="539750" y="2924175"/>
          <a:ext cx="7862888" cy="1433513"/>
        </p:xfrm>
        <a:graphic>
          <a:graphicData uri="http://schemas.openxmlformats.org/presentationml/2006/ole">
            <mc:AlternateContent xmlns:mc="http://schemas.openxmlformats.org/markup-compatibility/2006">
              <mc:Choice xmlns:v="urn:schemas-microsoft-com:vml" Requires="v">
                <p:oleObj spid="_x0000_s10276" name="Equation" r:id="rId8" imgW="2692400" imgH="508000" progId="Equation.DSMT4">
                  <p:embed/>
                </p:oleObj>
              </mc:Choice>
              <mc:Fallback>
                <p:oleObj name="Equation" r:id="rId8" imgW="2692400" imgH="508000" progId="Equation.DSMT4">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2924175"/>
                        <a:ext cx="7862888"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3" name="Object 33"/>
          <p:cNvGraphicFramePr>
            <a:graphicFrameLocks noChangeAspect="1"/>
          </p:cNvGraphicFramePr>
          <p:nvPr/>
        </p:nvGraphicFramePr>
        <p:xfrm>
          <a:off x="503238" y="4581525"/>
          <a:ext cx="7566025" cy="1362075"/>
        </p:xfrm>
        <a:graphic>
          <a:graphicData uri="http://schemas.openxmlformats.org/presentationml/2006/ole">
            <mc:AlternateContent xmlns:mc="http://schemas.openxmlformats.org/markup-compatibility/2006">
              <mc:Choice xmlns:v="urn:schemas-microsoft-com:vml" Requires="v">
                <p:oleObj spid="_x0000_s10277" name="Equation" r:id="rId10" imgW="2590800" imgH="482600" progId="Equation.DSMT4">
                  <p:embed/>
                </p:oleObj>
              </mc:Choice>
              <mc:Fallback>
                <p:oleObj name="Equation" r:id="rId10" imgW="2590800" imgH="482600" progId="Equation.DSMT4">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238" y="4581525"/>
                        <a:ext cx="7566025" cy="136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43"/>
                                        </p:tgtEl>
                                        <p:attrNameLst>
                                          <p:attrName>style.visibility</p:attrName>
                                        </p:attrNameLst>
                                      </p:cBhvr>
                                      <p:to>
                                        <p:strVal val="visible"/>
                                      </p:to>
                                    </p:set>
                                    <p:animEffect transition="in" filter="dissolve">
                                      <p:cBhvr>
                                        <p:cTn id="7" dur="500"/>
                                        <p:tgtEl>
                                          <p:spTgt spid="23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5544"/>
                                        </p:tgtEl>
                                        <p:attrNameLst>
                                          <p:attrName>style.visibility</p:attrName>
                                        </p:attrNameLst>
                                      </p:cBhvr>
                                      <p:to>
                                        <p:strVal val="visible"/>
                                      </p:to>
                                    </p:set>
                                    <p:animEffect transition="in" filter="dissolve">
                                      <p:cBhvr>
                                        <p:cTn id="12" dur="500"/>
                                        <p:tgtEl>
                                          <p:spTgt spid="2355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5545"/>
                                        </p:tgtEl>
                                        <p:attrNameLst>
                                          <p:attrName>style.visibility</p:attrName>
                                        </p:attrNameLst>
                                      </p:cBhvr>
                                      <p:to>
                                        <p:strVal val="visible"/>
                                      </p:to>
                                    </p:set>
                                    <p:animEffect transition="in" filter="checkerboard(across)">
                                      <p:cBhvr>
                                        <p:cTn id="17" dur="500"/>
                                        <p:tgtEl>
                                          <p:spTgt spid="2355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9"/>
                                        </p:tgtEl>
                                        <p:attrNameLst>
                                          <p:attrName>style.visibility</p:attrName>
                                        </p:attrNameLst>
                                      </p:cBhvr>
                                      <p:to>
                                        <p:strVal val="visible"/>
                                      </p:to>
                                    </p:set>
                                    <p:animEffect transition="in" filter="blinds(horizontal)">
                                      <p:cBhvr>
                                        <p:cTn id="22" dur="500"/>
                                        <p:tgtEl>
                                          <p:spTgt spid="235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5553"/>
                                        </p:tgtEl>
                                        <p:attrNameLst>
                                          <p:attrName>style.visibility</p:attrName>
                                        </p:attrNameLst>
                                      </p:cBhvr>
                                      <p:to>
                                        <p:strVal val="visible"/>
                                      </p:to>
                                    </p:set>
                                    <p:animEffect transition="in" filter="blinds(horizontal)">
                                      <p:cBhvr>
                                        <p:cTn id="27" dur="500"/>
                                        <p:tgtEl>
                                          <p:spTgt spid="235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3" grpId="0" autoUpdateAnimBg="0"/>
    </p:bldLst>
  </p:timing>
</p:sld>
</file>

<file path=ppt/theme/theme1.xml><?xml version="1.0" encoding="utf-8"?>
<a:theme xmlns:a="http://schemas.openxmlformats.org/drawingml/2006/main" name="chenj">
  <a:themeElements>
    <a:clrScheme name="chenj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chenj">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enj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chenj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henj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chenj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chenj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chenj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chenj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chenj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chenj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8804</TotalTime>
  <Words>2332</Words>
  <Application>Microsoft Office PowerPoint</Application>
  <PresentationFormat>全屏显示(4:3)</PresentationFormat>
  <Paragraphs>499</Paragraphs>
  <Slides>83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86" baseType="lpstr">
      <vt:lpstr>chenj</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理论力学</dc:title>
  <dc:creator>chenj</dc:creator>
  <cp:lastModifiedBy>chenjing</cp:lastModifiedBy>
  <cp:revision>194</cp:revision>
  <dcterms:created xsi:type="dcterms:W3CDTF">2008-02-09T14:03:41Z</dcterms:created>
  <dcterms:modified xsi:type="dcterms:W3CDTF">2019-05-09T23:33:37Z</dcterms:modified>
</cp:coreProperties>
</file>