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6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71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8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1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803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650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8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49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2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90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0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10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82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66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59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44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F95F29-BFD2-4962-9F1E-A0D2B9DAC4B2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077AFA-96E2-417F-8D68-B46BC35632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09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73190"/>
            <a:ext cx="8825658" cy="2677648"/>
          </a:xfrm>
        </p:spPr>
        <p:txBody>
          <a:bodyPr/>
          <a:lstStyle/>
          <a:p>
            <a:r>
              <a:rPr lang="en-US" dirty="0"/>
              <a:t>Agile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3750838"/>
            <a:ext cx="8825658" cy="1887962"/>
          </a:xfrm>
        </p:spPr>
        <p:txBody>
          <a:bodyPr>
            <a:normAutofit/>
          </a:bodyPr>
          <a:lstStyle/>
          <a:p>
            <a:r>
              <a:rPr lang="ru-RU" dirty="0" err="1"/>
              <a:t>Agile</a:t>
            </a:r>
            <a:r>
              <a:rPr lang="ru-RU" dirty="0"/>
              <a:t> является общим подходом к разработке программного обеспечения, который включает в себя итеративное и инкрементное создание продукта. Он основывается на принципах гибкости, где команда разработчиков работает в тесном сотрудничестве с заказчиком, стремясь доставить ценное программное обеспечение в сжатые сроки.</a:t>
            </a:r>
          </a:p>
        </p:txBody>
      </p:sp>
    </p:spTree>
    <p:extLst>
      <p:ext uri="{BB962C8B-B14F-4D97-AF65-F5344CB8AC3E}">
        <p14:creationId xmlns:p14="http://schemas.microsoft.com/office/powerpoint/2010/main" val="206738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Scrum</a:t>
            </a:r>
            <a:r>
              <a:rPr lang="ru-RU" dirty="0"/>
              <a:t> является одним из самых популярных </a:t>
            </a:r>
            <a:r>
              <a:rPr lang="ru-RU" dirty="0" err="1"/>
              <a:t>фреймворков</a:t>
            </a:r>
            <a:r>
              <a:rPr lang="ru-RU" dirty="0"/>
              <a:t> </a:t>
            </a:r>
            <a:r>
              <a:rPr lang="ru-RU" dirty="0" err="1"/>
              <a:t>Agile</a:t>
            </a:r>
            <a:r>
              <a:rPr lang="ru-RU" dirty="0"/>
              <a:t>. Он представляет собой итеративную и инкрементальную модель разработки, основанную на принципах самоорганизации и коллективной ответственности. </a:t>
            </a:r>
            <a:r>
              <a:rPr lang="ru-RU" dirty="0" err="1"/>
              <a:t>Scrum</a:t>
            </a:r>
            <a:r>
              <a:rPr lang="ru-RU" dirty="0"/>
              <a:t> включает в себя роли (продуктовый владелец, </a:t>
            </a:r>
            <a:r>
              <a:rPr lang="ru-RU" dirty="0" err="1"/>
              <a:t>scrum</a:t>
            </a:r>
            <a:r>
              <a:rPr lang="ru-RU" dirty="0"/>
              <a:t>-мастер, команда разработчиков), события (спринты, планирование, обзор и заседание успеха) и артефакты (</a:t>
            </a:r>
            <a:r>
              <a:rPr lang="ru-RU" dirty="0" err="1"/>
              <a:t>бэклог</a:t>
            </a:r>
            <a:r>
              <a:rPr lang="ru-RU" dirty="0"/>
              <a:t> продукта, спринт </a:t>
            </a:r>
            <a:r>
              <a:rPr lang="ru-RU" dirty="0" err="1"/>
              <a:t>бэклог</a:t>
            </a:r>
            <a:r>
              <a:rPr lang="ru-RU" dirty="0"/>
              <a:t>, инкремент).</a:t>
            </a:r>
          </a:p>
        </p:txBody>
      </p:sp>
    </p:spTree>
    <p:extLst>
      <p:ext uri="{BB962C8B-B14F-4D97-AF65-F5344CB8AC3E}">
        <p14:creationId xmlns:p14="http://schemas.microsoft.com/office/powerpoint/2010/main" val="368285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Lean</a:t>
            </a:r>
            <a:r>
              <a:rPr lang="ru-RU" dirty="0"/>
              <a:t> разработка программного обеспечения основана на философии </a:t>
            </a:r>
            <a:r>
              <a:rPr lang="ru-RU" dirty="0" err="1"/>
              <a:t>Lean</a:t>
            </a:r>
            <a:r>
              <a:rPr lang="ru-RU" dirty="0"/>
              <a:t> </a:t>
            </a:r>
            <a:r>
              <a:rPr lang="ru-RU" dirty="0" err="1"/>
              <a:t>Manufacturing</a:t>
            </a:r>
            <a:r>
              <a:rPr lang="ru-RU" dirty="0"/>
              <a:t>, призванной устранить мусор и улучшить процесс создания продукта. Он стремится создать максимальную ценность для клиента, </a:t>
            </a:r>
            <a:r>
              <a:rPr lang="ru-RU" dirty="0" err="1"/>
              <a:t>минимизируя</a:t>
            </a:r>
            <a:r>
              <a:rPr lang="ru-RU" dirty="0"/>
              <a:t> потери и избытки. </a:t>
            </a:r>
            <a:r>
              <a:rPr lang="ru-RU" dirty="0" err="1"/>
              <a:t>Lean</a:t>
            </a:r>
            <a:r>
              <a:rPr lang="ru-RU" dirty="0"/>
              <a:t> разработка призывает к непрерывному совершенствованию, кураторству и эффективному управлению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3602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Kanban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Kanban</a:t>
            </a:r>
            <a:r>
              <a:rPr lang="ru-RU" dirty="0"/>
              <a:t> – это метод управления рабочим процессом, который позволяет визуализировать работу, ограничивать количество одновременных активностей и обеспечивать непрерывное движение процесса. В </a:t>
            </a:r>
            <a:r>
              <a:rPr lang="ru-RU" dirty="0" err="1"/>
              <a:t>Kanban</a:t>
            </a:r>
            <a:r>
              <a:rPr lang="ru-RU" dirty="0"/>
              <a:t> задачи отображаются на доске, где каждая колонка представляет состояние работы (например, "в ожидании", "в процессе" и "готово"). </a:t>
            </a:r>
            <a:r>
              <a:rPr lang="ru-RU" dirty="0" err="1"/>
              <a:t>Канбан</a:t>
            </a:r>
            <a:r>
              <a:rPr lang="ru-RU" dirty="0"/>
              <a:t> широко используется для управления продуктивностью команд, позволяя им видеть свой рабочий процесс и оптимизировать его.</a:t>
            </a:r>
          </a:p>
        </p:txBody>
      </p:sp>
    </p:spTree>
    <p:extLst>
      <p:ext uri="{BB962C8B-B14F-4D97-AF65-F5344CB8AC3E}">
        <p14:creationId xmlns:p14="http://schemas.microsoft.com/office/powerpoint/2010/main" val="375996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 (Extreme Programming)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XP представляет собой подход к разработке программного обеспечения, который подчеркивает частое выкладывание кода, тестирование, парное программирование и постоянное улучшение. Он стремится создать гибкую и адаптивную систему разработки, которая может быстро реагировать на изменения требований заказчика и обеспечить высокое качество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46147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Crystal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Crystal</a:t>
            </a:r>
            <a:r>
              <a:rPr lang="ru-RU" dirty="0"/>
              <a:t> – это семейство методологий разработки программного обеспечения, разработанных </a:t>
            </a:r>
            <a:r>
              <a:rPr lang="ru-RU" dirty="0" err="1"/>
              <a:t>Алистэром</a:t>
            </a:r>
            <a:r>
              <a:rPr lang="ru-RU" dirty="0"/>
              <a:t> </a:t>
            </a:r>
            <a:r>
              <a:rPr lang="ru-RU" dirty="0" err="1"/>
              <a:t>Коберном</a:t>
            </a:r>
            <a:r>
              <a:rPr lang="ru-RU" dirty="0"/>
              <a:t>. </a:t>
            </a:r>
            <a:r>
              <a:rPr lang="ru-RU" dirty="0" err="1"/>
              <a:t>Crystal</a:t>
            </a:r>
            <a:r>
              <a:rPr lang="ru-RU" dirty="0"/>
              <a:t> подчеркивает важность применения методологии, соответствующей размеру и сложности проекта. В рамках каждой методологии </a:t>
            </a:r>
            <a:r>
              <a:rPr lang="ru-RU" dirty="0" err="1"/>
              <a:t>Crystal</a:t>
            </a:r>
            <a:r>
              <a:rPr lang="ru-RU" dirty="0"/>
              <a:t> определены роли, процессы и принципы, которые помогают управлять проектом и достичь целей.</a:t>
            </a:r>
          </a:p>
        </p:txBody>
      </p:sp>
    </p:spTree>
    <p:extLst>
      <p:ext uri="{BB962C8B-B14F-4D97-AF65-F5344CB8AC3E}">
        <p14:creationId xmlns:p14="http://schemas.microsoft.com/office/powerpoint/2010/main" val="138673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FDD (Feature Driven Development)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FDD ориентирован на обеспечение результата на основе создания набора функциональных возможностей (</a:t>
            </a:r>
            <a:r>
              <a:rPr lang="ru-RU" dirty="0" err="1"/>
              <a:t>фич</a:t>
            </a:r>
            <a:r>
              <a:rPr lang="ru-RU" dirty="0"/>
              <a:t>). Он разделяет разработку на четкие этапы, включая создание общего моделирования объектов, составление подробных планов, разработку построителей функций и тестирование. </a:t>
            </a:r>
          </a:p>
        </p:txBody>
      </p:sp>
    </p:spTree>
    <p:extLst>
      <p:ext uri="{BB962C8B-B14F-4D97-AF65-F5344CB8AC3E}">
        <p14:creationId xmlns:p14="http://schemas.microsoft.com/office/powerpoint/2010/main" val="1630855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Ион (конференц-зал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365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 (конференц-зал)</vt:lpstr>
      <vt:lpstr>Agile</vt:lpstr>
      <vt:lpstr>Scrum:</vt:lpstr>
      <vt:lpstr>Lean</vt:lpstr>
      <vt:lpstr>Kanban</vt:lpstr>
      <vt:lpstr>XP (Extreme Programming)</vt:lpstr>
      <vt:lpstr>Crystal</vt:lpstr>
      <vt:lpstr>FDD (Feature Driven Development)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User</dc:creator>
  <cp:lastModifiedBy>User</cp:lastModifiedBy>
  <cp:revision>3</cp:revision>
  <dcterms:created xsi:type="dcterms:W3CDTF">2024-01-29T05:04:39Z</dcterms:created>
  <dcterms:modified xsi:type="dcterms:W3CDTF">2024-01-29T07:45:29Z</dcterms:modified>
</cp:coreProperties>
</file>