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93B608A-EE0E-4C90-9F8B-FF46690EB9FD}" v="6" dt="2024-02-23T05:14:13.4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iya whitley" userId="38fe616c7cb9bf33" providerId="LiveId" clId="{493B608A-EE0E-4C90-9F8B-FF46690EB9FD}"/>
    <pc:docChg chg="undo custSel modSld">
      <pc:chgData name="naiya whitley" userId="38fe616c7cb9bf33" providerId="LiveId" clId="{493B608A-EE0E-4C90-9F8B-FF46690EB9FD}" dt="2024-02-23T05:17:18.825" v="167" actId="478"/>
      <pc:docMkLst>
        <pc:docMk/>
      </pc:docMkLst>
      <pc:sldChg chg="addSp delSp modSp mod">
        <pc:chgData name="naiya whitley" userId="38fe616c7cb9bf33" providerId="LiveId" clId="{493B608A-EE0E-4C90-9F8B-FF46690EB9FD}" dt="2024-02-23T05:16:48.068" v="166" actId="11529"/>
        <pc:sldMkLst>
          <pc:docMk/>
          <pc:sldMk cId="857123148" sldId="257"/>
        </pc:sldMkLst>
        <pc:spChg chg="add mod">
          <ac:chgData name="naiya whitley" userId="38fe616c7cb9bf33" providerId="LiveId" clId="{493B608A-EE0E-4C90-9F8B-FF46690EB9FD}" dt="2024-02-23T05:13:53.222" v="91" actId="20577"/>
          <ac:spMkLst>
            <pc:docMk/>
            <pc:sldMk cId="857123148" sldId="257"/>
            <ac:spMk id="18" creationId="{0581C8FE-498C-8B8B-F92A-12DB0FE4EA7A}"/>
          </ac:spMkLst>
        </pc:spChg>
        <pc:spChg chg="add del">
          <ac:chgData name="naiya whitley" userId="38fe616c7cb9bf33" providerId="LiveId" clId="{493B608A-EE0E-4C90-9F8B-FF46690EB9FD}" dt="2024-02-23T05:07:45.328" v="23" actId="11529"/>
          <ac:spMkLst>
            <pc:docMk/>
            <pc:sldMk cId="857123148" sldId="257"/>
            <ac:spMk id="19" creationId="{4BBF2C62-EF8F-48BA-4D6C-35B7A510009E}"/>
          </ac:spMkLst>
        </pc:spChg>
        <pc:spChg chg="add mod">
          <ac:chgData name="naiya whitley" userId="38fe616c7cb9bf33" providerId="LiveId" clId="{493B608A-EE0E-4C90-9F8B-FF46690EB9FD}" dt="2024-02-23T05:14:51.830" v="137" actId="20577"/>
          <ac:spMkLst>
            <pc:docMk/>
            <pc:sldMk cId="857123148" sldId="257"/>
            <ac:spMk id="24" creationId="{77A29015-6B28-9A3F-8377-6F6A82EA0C10}"/>
          </ac:spMkLst>
        </pc:spChg>
        <pc:spChg chg="add mod">
          <ac:chgData name="naiya whitley" userId="38fe616c7cb9bf33" providerId="LiveId" clId="{493B608A-EE0E-4C90-9F8B-FF46690EB9FD}" dt="2024-02-23T05:11:45.614" v="76" actId="14100"/>
          <ac:spMkLst>
            <pc:docMk/>
            <pc:sldMk cId="857123148" sldId="257"/>
            <ac:spMk id="27" creationId="{9ED8AA23-7E0E-9196-6151-403AEBD0AEB3}"/>
          </ac:spMkLst>
        </pc:spChg>
        <pc:spChg chg="add mod">
          <ac:chgData name="naiya whitley" userId="38fe616c7cb9bf33" providerId="LiveId" clId="{493B608A-EE0E-4C90-9F8B-FF46690EB9FD}" dt="2024-02-23T05:14:37.990" v="110" actId="14100"/>
          <ac:spMkLst>
            <pc:docMk/>
            <pc:sldMk cId="857123148" sldId="257"/>
            <ac:spMk id="34" creationId="{CB0BB7B3-7AC9-7DF2-635C-F1E9B771CFB7}"/>
          </ac:spMkLst>
        </pc:spChg>
        <pc:spChg chg="add mod">
          <ac:chgData name="naiya whitley" userId="38fe616c7cb9bf33" providerId="LiveId" clId="{493B608A-EE0E-4C90-9F8B-FF46690EB9FD}" dt="2024-02-23T05:14:43.200" v="125" actId="20577"/>
          <ac:spMkLst>
            <pc:docMk/>
            <pc:sldMk cId="857123148" sldId="257"/>
            <ac:spMk id="35" creationId="{DC4C350F-77B3-AAD6-512A-86F5CD08176A}"/>
          </ac:spMkLst>
        </pc:spChg>
        <pc:spChg chg="add mod">
          <ac:chgData name="naiya whitley" userId="38fe616c7cb9bf33" providerId="LiveId" clId="{493B608A-EE0E-4C90-9F8B-FF46690EB9FD}" dt="2024-02-23T05:15:11.814" v="158" actId="20577"/>
          <ac:spMkLst>
            <pc:docMk/>
            <pc:sldMk cId="857123148" sldId="257"/>
            <ac:spMk id="36" creationId="{F8E592D4-BF93-1C3F-8FEA-7C994EFEA421}"/>
          </ac:spMkLst>
        </pc:spChg>
        <pc:spChg chg="add mod">
          <ac:chgData name="naiya whitley" userId="38fe616c7cb9bf33" providerId="LiveId" clId="{493B608A-EE0E-4C90-9F8B-FF46690EB9FD}" dt="2024-02-23T05:16:03.344" v="161" actId="1076"/>
          <ac:spMkLst>
            <pc:docMk/>
            <pc:sldMk cId="857123148" sldId="257"/>
            <ac:spMk id="37" creationId="{CE88A9ED-728E-E5B0-46BB-91BFFCCFE73E}"/>
          </ac:spMkLst>
        </pc:spChg>
        <pc:spChg chg="add mod">
          <ac:chgData name="naiya whitley" userId="38fe616c7cb9bf33" providerId="LiveId" clId="{493B608A-EE0E-4C90-9F8B-FF46690EB9FD}" dt="2024-02-23T05:16:14.873" v="163" actId="688"/>
          <ac:spMkLst>
            <pc:docMk/>
            <pc:sldMk cId="857123148" sldId="257"/>
            <ac:spMk id="38" creationId="{7435D9EC-31AF-F625-0CFF-47D782469D8F}"/>
          </ac:spMkLst>
        </pc:spChg>
        <pc:spChg chg="add mod">
          <ac:chgData name="naiya whitley" userId="38fe616c7cb9bf33" providerId="LiveId" clId="{493B608A-EE0E-4C90-9F8B-FF46690EB9FD}" dt="2024-02-23T05:16:33.002" v="165" actId="688"/>
          <ac:spMkLst>
            <pc:docMk/>
            <pc:sldMk cId="857123148" sldId="257"/>
            <ac:spMk id="39" creationId="{EA95BEFE-A5F3-F326-B185-F1A5DAF9C639}"/>
          </ac:spMkLst>
        </pc:spChg>
        <pc:spChg chg="add">
          <ac:chgData name="naiya whitley" userId="38fe616c7cb9bf33" providerId="LiveId" clId="{493B608A-EE0E-4C90-9F8B-FF46690EB9FD}" dt="2024-02-23T05:16:48.068" v="166" actId="11529"/>
          <ac:spMkLst>
            <pc:docMk/>
            <pc:sldMk cId="857123148" sldId="257"/>
            <ac:spMk id="40" creationId="{61A7C4A7-9CBC-4901-485D-F28B74D45069}"/>
          </ac:spMkLst>
        </pc:spChg>
        <pc:cxnChg chg="add mod">
          <ac:chgData name="naiya whitley" userId="38fe616c7cb9bf33" providerId="LiveId" clId="{493B608A-EE0E-4C90-9F8B-FF46690EB9FD}" dt="2024-02-23T05:13:48.366" v="80" actId="20577"/>
          <ac:cxnSpMkLst>
            <pc:docMk/>
            <pc:sldMk cId="857123148" sldId="257"/>
            <ac:cxnSpMk id="21" creationId="{9EEA957A-03A4-38E6-0BCA-EF3930FB6C26}"/>
          </ac:cxnSpMkLst>
        </pc:cxnChg>
        <pc:cxnChg chg="add">
          <ac:chgData name="naiya whitley" userId="38fe616c7cb9bf33" providerId="LiveId" clId="{493B608A-EE0E-4C90-9F8B-FF46690EB9FD}" dt="2024-02-23T05:09:41.610" v="29" actId="11529"/>
          <ac:cxnSpMkLst>
            <pc:docMk/>
            <pc:sldMk cId="857123148" sldId="257"/>
            <ac:cxnSpMk id="23" creationId="{6B2CB085-58FA-69DE-C279-4FC08428E48D}"/>
          </ac:cxnSpMkLst>
        </pc:cxnChg>
        <pc:cxnChg chg="add">
          <ac:chgData name="naiya whitley" userId="38fe616c7cb9bf33" providerId="LiveId" clId="{493B608A-EE0E-4C90-9F8B-FF46690EB9FD}" dt="2024-02-23T05:11:27.086" v="63" actId="11529"/>
          <ac:cxnSpMkLst>
            <pc:docMk/>
            <pc:sldMk cId="857123148" sldId="257"/>
            <ac:cxnSpMk id="26" creationId="{719472F4-A4BF-9A75-289A-AABFC60EB6F9}"/>
          </ac:cxnSpMkLst>
        </pc:cxnChg>
        <pc:cxnChg chg="add">
          <ac:chgData name="naiya whitley" userId="38fe616c7cb9bf33" providerId="LiveId" clId="{493B608A-EE0E-4C90-9F8B-FF46690EB9FD}" dt="2024-02-23T05:13:03.053" v="77" actId="11529"/>
          <ac:cxnSpMkLst>
            <pc:docMk/>
            <pc:sldMk cId="857123148" sldId="257"/>
            <ac:cxnSpMk id="29" creationId="{521B0103-3DB2-7CFB-161D-C7C9567567D0}"/>
          </ac:cxnSpMkLst>
        </pc:cxnChg>
        <pc:cxnChg chg="add">
          <ac:chgData name="naiya whitley" userId="38fe616c7cb9bf33" providerId="LiveId" clId="{493B608A-EE0E-4C90-9F8B-FF46690EB9FD}" dt="2024-02-23T05:13:13.676" v="78" actId="11529"/>
          <ac:cxnSpMkLst>
            <pc:docMk/>
            <pc:sldMk cId="857123148" sldId="257"/>
            <ac:cxnSpMk id="31" creationId="{9418D1C1-C77E-96C2-7BCD-C3A883295F3B}"/>
          </ac:cxnSpMkLst>
        </pc:cxnChg>
        <pc:cxnChg chg="add">
          <ac:chgData name="naiya whitley" userId="38fe616c7cb9bf33" providerId="LiveId" clId="{493B608A-EE0E-4C90-9F8B-FF46690EB9FD}" dt="2024-02-23T05:13:22.577" v="79" actId="11529"/>
          <ac:cxnSpMkLst>
            <pc:docMk/>
            <pc:sldMk cId="857123148" sldId="257"/>
            <ac:cxnSpMk id="33" creationId="{DB0E59CB-AEB2-4676-292D-A68BFB8F4269}"/>
          </ac:cxnSpMkLst>
        </pc:cxnChg>
      </pc:sldChg>
      <pc:sldChg chg="delSp mod">
        <pc:chgData name="naiya whitley" userId="38fe616c7cb9bf33" providerId="LiveId" clId="{493B608A-EE0E-4C90-9F8B-FF46690EB9FD}" dt="2024-02-23T05:17:18.825" v="167" actId="478"/>
        <pc:sldMkLst>
          <pc:docMk/>
          <pc:sldMk cId="737187932" sldId="260"/>
        </pc:sldMkLst>
        <pc:spChg chg="del">
          <ac:chgData name="naiya whitley" userId="38fe616c7cb9bf33" providerId="LiveId" clId="{493B608A-EE0E-4C90-9F8B-FF46690EB9FD}" dt="2024-02-23T05:17:18.825" v="167" actId="478"/>
          <ac:spMkLst>
            <pc:docMk/>
            <pc:sldMk cId="737187932" sldId="260"/>
            <ac:spMk id="3" creationId="{3C2ACB83-1CC1-4BEF-8E02-7051B71AD22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964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461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8745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513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38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097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229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214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594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715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769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497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997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67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FB6BA45-21D7-4ECD-971E-90FC03AE18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Neon laser lights aligned to form a triangle">
            <a:extLst>
              <a:ext uri="{FF2B5EF4-FFF2-40B4-BE49-F238E27FC236}">
                <a16:creationId xmlns:a16="http://schemas.microsoft.com/office/drawing/2014/main" id="{593D604A-4922-14E9-5AE2-CD5E7EAF598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915" b="108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EED8D03E-F375-4E67-B932-FF9B007BB4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997530" y="1025355"/>
            <a:ext cx="3850317" cy="6538623"/>
          </a:xfrm>
          <a:custGeom>
            <a:avLst/>
            <a:gdLst>
              <a:gd name="connsiteX0" fmla="*/ 0 w 3850317"/>
              <a:gd name="connsiteY0" fmla="*/ 0 h 5978116"/>
              <a:gd name="connsiteX1" fmla="*/ 3850317 w 3850317"/>
              <a:gd name="connsiteY1" fmla="*/ 0 h 5978116"/>
              <a:gd name="connsiteX2" fmla="*/ 3840373 w 3850317"/>
              <a:gd name="connsiteY2" fmla="*/ 258313 h 5978116"/>
              <a:gd name="connsiteX3" fmla="*/ 3755448 w 3850317"/>
              <a:gd name="connsiteY3" fmla="*/ 1537847 h 5978116"/>
              <a:gd name="connsiteX4" fmla="*/ 3150490 w 3850317"/>
              <a:gd name="connsiteY4" fmla="*/ 3989537 h 5978116"/>
              <a:gd name="connsiteX5" fmla="*/ 3089544 w 3850317"/>
              <a:gd name="connsiteY5" fmla="*/ 3606200 h 5978116"/>
              <a:gd name="connsiteX6" fmla="*/ 2922635 w 3850317"/>
              <a:gd name="connsiteY6" fmla="*/ 4519351 h 5978116"/>
              <a:gd name="connsiteX7" fmla="*/ 2904628 w 3850317"/>
              <a:gd name="connsiteY7" fmla="*/ 4466023 h 5978116"/>
              <a:gd name="connsiteX8" fmla="*/ 2825329 w 3850317"/>
              <a:gd name="connsiteY8" fmla="*/ 4562983 h 5978116"/>
              <a:gd name="connsiteX9" fmla="*/ 2695127 w 3850317"/>
              <a:gd name="connsiteY9" fmla="*/ 4973329 h 5978116"/>
              <a:gd name="connsiteX10" fmla="*/ 2501208 w 3850317"/>
              <a:gd name="connsiteY10" fmla="*/ 4457366 h 5978116"/>
              <a:gd name="connsiteX11" fmla="*/ 2209291 w 3850317"/>
              <a:gd name="connsiteY11" fmla="*/ 5028388 h 5978116"/>
              <a:gd name="connsiteX12" fmla="*/ 2135532 w 3850317"/>
              <a:gd name="connsiteY12" fmla="*/ 5321344 h 5978116"/>
              <a:gd name="connsiteX13" fmla="*/ 2009139 w 3850317"/>
              <a:gd name="connsiteY13" fmla="*/ 4714655 h 5978116"/>
              <a:gd name="connsiteX14" fmla="*/ 1918759 w 3850317"/>
              <a:gd name="connsiteY14" fmla="*/ 4486454 h 5978116"/>
              <a:gd name="connsiteX15" fmla="*/ 1800676 w 3850317"/>
              <a:gd name="connsiteY15" fmla="*/ 4608346 h 5978116"/>
              <a:gd name="connsiteX16" fmla="*/ 1614721 w 3850317"/>
              <a:gd name="connsiteY16" fmla="*/ 5319612 h 5978116"/>
              <a:gd name="connsiteX17" fmla="*/ 1530921 w 3850317"/>
              <a:gd name="connsiteY17" fmla="*/ 5433540 h 5978116"/>
              <a:gd name="connsiteX18" fmla="*/ 1569705 w 3850317"/>
              <a:gd name="connsiteY18" fmla="*/ 4803650 h 5978116"/>
              <a:gd name="connsiteX19" fmla="*/ 1517416 w 3850317"/>
              <a:gd name="connsiteY19" fmla="*/ 4640204 h 5978116"/>
              <a:gd name="connsiteX20" fmla="*/ 1425997 w 3850317"/>
              <a:gd name="connsiteY20" fmla="*/ 4800187 h 5978116"/>
              <a:gd name="connsiteX21" fmla="*/ 1348083 w 3850317"/>
              <a:gd name="connsiteY21" fmla="*/ 5363245 h 5978116"/>
              <a:gd name="connsiteX22" fmla="*/ 1200566 w 3850317"/>
              <a:gd name="connsiteY22" fmla="*/ 5526691 h 5978116"/>
              <a:gd name="connsiteX23" fmla="*/ 1027770 w 3850317"/>
              <a:gd name="connsiteY23" fmla="*/ 5803718 h 5978116"/>
              <a:gd name="connsiteX24" fmla="*/ 892373 w 3850317"/>
              <a:gd name="connsiteY24" fmla="*/ 5604950 h 5978116"/>
              <a:gd name="connsiteX25" fmla="*/ 681487 w 3850317"/>
              <a:gd name="connsiteY25" fmla="*/ 5914528 h 5978116"/>
              <a:gd name="connsiteX26" fmla="*/ 414155 w 3850317"/>
              <a:gd name="connsiteY26" fmla="*/ 5817569 h 5978116"/>
              <a:gd name="connsiteX27" fmla="*/ 360135 w 3850317"/>
              <a:gd name="connsiteY27" fmla="*/ 5287062 h 5978116"/>
              <a:gd name="connsiteX28" fmla="*/ 281875 w 3850317"/>
              <a:gd name="connsiteY28" fmla="*/ 4677256 h 5978116"/>
              <a:gd name="connsiteX29" fmla="*/ 237897 w 3850317"/>
              <a:gd name="connsiteY29" fmla="*/ 4207696 h 5978116"/>
              <a:gd name="connsiteX30" fmla="*/ 145093 w 3850317"/>
              <a:gd name="connsiteY30" fmla="*/ 3878379 h 5978116"/>
              <a:gd name="connsiteX31" fmla="*/ 72373 w 3850317"/>
              <a:gd name="connsiteY31" fmla="*/ 2447189 h 5978116"/>
              <a:gd name="connsiteX32" fmla="*/ 0 w 3850317"/>
              <a:gd name="connsiteY32" fmla="*/ 0 h 5978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850317" h="5978116">
                <a:moveTo>
                  <a:pt x="0" y="0"/>
                </a:moveTo>
                <a:lnTo>
                  <a:pt x="3850317" y="0"/>
                </a:lnTo>
                <a:lnTo>
                  <a:pt x="3840373" y="258313"/>
                </a:lnTo>
                <a:cubicBezTo>
                  <a:pt x="3816350" y="852957"/>
                  <a:pt x="3786959" y="1372106"/>
                  <a:pt x="3755448" y="1537847"/>
                </a:cubicBezTo>
                <a:cubicBezTo>
                  <a:pt x="3300085" y="3936555"/>
                  <a:pt x="3150490" y="3989537"/>
                  <a:pt x="3150490" y="3989537"/>
                </a:cubicBezTo>
                <a:cubicBezTo>
                  <a:pt x="3150490" y="3989537"/>
                  <a:pt x="3124172" y="3732940"/>
                  <a:pt x="3089544" y="3606200"/>
                </a:cubicBezTo>
                <a:cubicBezTo>
                  <a:pt x="3082618" y="3784537"/>
                  <a:pt x="2946529" y="4491302"/>
                  <a:pt x="2922635" y="4519351"/>
                </a:cubicBezTo>
                <a:cubicBezTo>
                  <a:pt x="2916749" y="4502729"/>
                  <a:pt x="2910515" y="4484030"/>
                  <a:pt x="2904628" y="4466023"/>
                </a:cubicBezTo>
                <a:cubicBezTo>
                  <a:pt x="2884890" y="4501344"/>
                  <a:pt x="2859958" y="4534241"/>
                  <a:pt x="2825329" y="4562983"/>
                </a:cubicBezTo>
                <a:cubicBezTo>
                  <a:pt x="2706208" y="4662020"/>
                  <a:pt x="2743260" y="4833430"/>
                  <a:pt x="2695127" y="4973329"/>
                </a:cubicBezTo>
                <a:cubicBezTo>
                  <a:pt x="2446495" y="4877408"/>
                  <a:pt x="2545186" y="4641589"/>
                  <a:pt x="2501208" y="4457366"/>
                </a:cubicBezTo>
                <a:cubicBezTo>
                  <a:pt x="2341225" y="4936277"/>
                  <a:pt x="2267120" y="4837932"/>
                  <a:pt x="2209291" y="5028388"/>
                </a:cubicBezTo>
                <a:cubicBezTo>
                  <a:pt x="2137610" y="5264900"/>
                  <a:pt x="2135532" y="5321344"/>
                  <a:pt x="2135532" y="5321344"/>
                </a:cubicBezTo>
                <a:cubicBezTo>
                  <a:pt x="2004983" y="5137467"/>
                  <a:pt x="2054502" y="4933506"/>
                  <a:pt x="2009139" y="4714655"/>
                </a:cubicBezTo>
                <a:cubicBezTo>
                  <a:pt x="1956503" y="4642281"/>
                  <a:pt x="1932264" y="4565753"/>
                  <a:pt x="1918759" y="4486454"/>
                </a:cubicBezTo>
                <a:cubicBezTo>
                  <a:pt x="1889671" y="4439359"/>
                  <a:pt x="1848463" y="4656479"/>
                  <a:pt x="1800676" y="4608346"/>
                </a:cubicBezTo>
                <a:cubicBezTo>
                  <a:pt x="1760507" y="4832391"/>
                  <a:pt x="1681208" y="5047087"/>
                  <a:pt x="1614721" y="5319612"/>
                </a:cubicBezTo>
                <a:cubicBezTo>
                  <a:pt x="1580786" y="5457780"/>
                  <a:pt x="1530574" y="5446352"/>
                  <a:pt x="1530921" y="5433540"/>
                </a:cubicBezTo>
                <a:cubicBezTo>
                  <a:pt x="1532998" y="5109418"/>
                  <a:pt x="1600177" y="5128464"/>
                  <a:pt x="1569705" y="4803650"/>
                </a:cubicBezTo>
                <a:cubicBezTo>
                  <a:pt x="1566242" y="4746167"/>
                  <a:pt x="1596022" y="4651631"/>
                  <a:pt x="1517416" y="4640204"/>
                </a:cubicBezTo>
                <a:cubicBezTo>
                  <a:pt x="1415608" y="4628430"/>
                  <a:pt x="1436385" y="4747898"/>
                  <a:pt x="1425997" y="4800187"/>
                </a:cubicBezTo>
                <a:cubicBezTo>
                  <a:pt x="1389291" y="5009342"/>
                  <a:pt x="1370938" y="5149241"/>
                  <a:pt x="1348083" y="5363245"/>
                </a:cubicBezTo>
                <a:cubicBezTo>
                  <a:pt x="1336655" y="5453625"/>
                  <a:pt x="1352931" y="5563743"/>
                  <a:pt x="1200566" y="5526691"/>
                </a:cubicBezTo>
                <a:cubicBezTo>
                  <a:pt x="1051664" y="5551623"/>
                  <a:pt x="1099105" y="5719570"/>
                  <a:pt x="1027770" y="5803718"/>
                </a:cubicBezTo>
                <a:cubicBezTo>
                  <a:pt x="945009" y="5758701"/>
                  <a:pt x="1003184" y="5640964"/>
                  <a:pt x="892373" y="5604950"/>
                </a:cubicBezTo>
                <a:cubicBezTo>
                  <a:pt x="925963" y="5772552"/>
                  <a:pt x="680448" y="5747619"/>
                  <a:pt x="681487" y="5914528"/>
                </a:cubicBezTo>
                <a:cubicBezTo>
                  <a:pt x="534662" y="6049233"/>
                  <a:pt x="467137" y="5947425"/>
                  <a:pt x="414155" y="5817569"/>
                </a:cubicBezTo>
                <a:cubicBezTo>
                  <a:pt x="348015" y="5648929"/>
                  <a:pt x="370177" y="5468515"/>
                  <a:pt x="360135" y="5287062"/>
                </a:cubicBezTo>
                <a:cubicBezTo>
                  <a:pt x="338319" y="5059207"/>
                  <a:pt x="278758" y="4907881"/>
                  <a:pt x="281875" y="4677256"/>
                </a:cubicBezTo>
                <a:cubicBezTo>
                  <a:pt x="237204" y="4527316"/>
                  <a:pt x="250017" y="4367332"/>
                  <a:pt x="237897" y="4207696"/>
                </a:cubicBezTo>
                <a:cubicBezTo>
                  <a:pt x="210194" y="3969452"/>
                  <a:pt x="176258" y="4119047"/>
                  <a:pt x="145093" y="3878379"/>
                </a:cubicBezTo>
                <a:cubicBezTo>
                  <a:pt x="114274" y="3641175"/>
                  <a:pt x="72720" y="2448920"/>
                  <a:pt x="72373" y="2447189"/>
                </a:cubicBezTo>
                <a:cubicBezTo>
                  <a:pt x="72720" y="2447189"/>
                  <a:pt x="12120" y="1233809"/>
                  <a:pt x="0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213E6A-3021-C966-13D6-4293C2C3C7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87695" y="2886438"/>
            <a:ext cx="3768917" cy="1606163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Home Network &amp; Heat Mapping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85DA9D-EF36-1EFB-D1EF-5FEB335FCF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00407" y="4492601"/>
            <a:ext cx="5188545" cy="947407"/>
          </a:xfrm>
        </p:spPr>
        <p:txBody>
          <a:bodyPr>
            <a:normAutofit fontScale="77500" lnSpcReduction="20000"/>
          </a:bodyPr>
          <a:lstStyle/>
          <a:p>
            <a:pPr algn="ctr"/>
            <a:r>
              <a:rPr lang="en-US" dirty="0"/>
              <a:t>Naiya Whitley</a:t>
            </a:r>
          </a:p>
          <a:p>
            <a:pPr algn="ctr"/>
            <a:r>
              <a:rPr lang="en-US" dirty="0"/>
              <a:t>Mis 4123.601 Telecomm Networked Systems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9961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C13C1-EDD9-F9D9-BA53-DE160A46B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 Diagram </a:t>
            </a:r>
          </a:p>
        </p:txBody>
      </p:sp>
      <p:pic>
        <p:nvPicPr>
          <p:cNvPr id="5" name="Content Placeholder 4" descr="A floor plan of a house&#10;&#10;Description automatically generated">
            <a:extLst>
              <a:ext uri="{FF2B5EF4-FFF2-40B4-BE49-F238E27FC236}">
                <a16:creationId xmlns:a16="http://schemas.microsoft.com/office/drawing/2014/main" id="{B83A6610-297E-6E9D-4B95-9DDF42B538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7842" y="1453730"/>
            <a:ext cx="7175116" cy="5259846"/>
          </a:xfrm>
        </p:spPr>
      </p:pic>
      <p:pic>
        <p:nvPicPr>
          <p:cNvPr id="7" name="Graphic 6" descr="Wireless router with solid fill">
            <a:extLst>
              <a:ext uri="{FF2B5EF4-FFF2-40B4-BE49-F238E27FC236}">
                <a16:creationId xmlns:a16="http://schemas.microsoft.com/office/drawing/2014/main" id="{11CF80B8-0C74-FA4F-8E1E-09B8FFC9B2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19763" y="1690689"/>
            <a:ext cx="538162" cy="538162"/>
          </a:xfrm>
          <a:prstGeom prst="rect">
            <a:avLst/>
          </a:prstGeom>
        </p:spPr>
      </p:pic>
      <p:sp>
        <p:nvSpPr>
          <p:cNvPr id="8" name="Arrow: Down 7">
            <a:extLst>
              <a:ext uri="{FF2B5EF4-FFF2-40B4-BE49-F238E27FC236}">
                <a16:creationId xmlns:a16="http://schemas.microsoft.com/office/drawing/2014/main" id="{23D588EF-FE81-BB1C-7BBC-05C759B64FF2}"/>
              </a:ext>
            </a:extLst>
          </p:cNvPr>
          <p:cNvSpPr/>
          <p:nvPr/>
        </p:nvSpPr>
        <p:spPr>
          <a:xfrm>
            <a:off x="5876925" y="2228851"/>
            <a:ext cx="219075" cy="8572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EC69163B-4865-B8E8-6049-839F2384338E}"/>
              </a:ext>
            </a:extLst>
          </p:cNvPr>
          <p:cNvSpPr/>
          <p:nvPr/>
        </p:nvSpPr>
        <p:spPr>
          <a:xfrm>
            <a:off x="5876925" y="2659224"/>
            <a:ext cx="45719" cy="107789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2DCC3E41-C5C6-BFBE-C258-03CF4267E9F3}"/>
              </a:ext>
            </a:extLst>
          </p:cNvPr>
          <p:cNvSpPr/>
          <p:nvPr/>
        </p:nvSpPr>
        <p:spPr>
          <a:xfrm>
            <a:off x="6096000" y="3429000"/>
            <a:ext cx="161925" cy="8572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B32242ED-CEB2-5DFF-DE49-063C69D8143E}"/>
              </a:ext>
            </a:extLst>
          </p:cNvPr>
          <p:cNvSpPr/>
          <p:nvPr/>
        </p:nvSpPr>
        <p:spPr>
          <a:xfrm rot="1021659">
            <a:off x="5635690" y="3797559"/>
            <a:ext cx="84073" cy="279919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AE86EAAA-5457-FD68-3F83-BA07285887E2}"/>
              </a:ext>
            </a:extLst>
          </p:cNvPr>
          <p:cNvSpPr/>
          <p:nvPr/>
        </p:nvSpPr>
        <p:spPr>
          <a:xfrm rot="579265">
            <a:off x="5215812" y="4562669"/>
            <a:ext cx="83976" cy="31724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Graphic 13" descr="Smart Phone with solid fill">
            <a:extLst>
              <a:ext uri="{FF2B5EF4-FFF2-40B4-BE49-F238E27FC236}">
                <a16:creationId xmlns:a16="http://schemas.microsoft.com/office/drawing/2014/main" id="{5B866566-83FB-9FCA-8B5C-037CFEDC66A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250569">
            <a:off x="6720248" y="2603805"/>
            <a:ext cx="523424" cy="523424"/>
          </a:xfrm>
          <a:prstGeom prst="rect">
            <a:avLst/>
          </a:prstGeom>
        </p:spPr>
      </p:pic>
      <p:pic>
        <p:nvPicPr>
          <p:cNvPr id="15" name="Graphic 14" descr="Smart Phone with solid fill">
            <a:extLst>
              <a:ext uri="{FF2B5EF4-FFF2-40B4-BE49-F238E27FC236}">
                <a16:creationId xmlns:a16="http://schemas.microsoft.com/office/drawing/2014/main" id="{EE7E9E2A-B1E3-00F8-41C1-7CB478B376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250569">
            <a:off x="5144989" y="2263149"/>
            <a:ext cx="523424" cy="455847"/>
          </a:xfrm>
          <a:prstGeom prst="rect">
            <a:avLst/>
          </a:prstGeom>
        </p:spPr>
      </p:pic>
      <p:pic>
        <p:nvPicPr>
          <p:cNvPr id="16" name="Graphic 15" descr="Smart Phone with solid fill">
            <a:extLst>
              <a:ext uri="{FF2B5EF4-FFF2-40B4-BE49-F238E27FC236}">
                <a16:creationId xmlns:a16="http://schemas.microsoft.com/office/drawing/2014/main" id="{0133AA5A-65F8-19DB-CEEF-CD44586446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250569">
            <a:off x="7297694" y="2113701"/>
            <a:ext cx="523424" cy="523424"/>
          </a:xfrm>
          <a:prstGeom prst="rect">
            <a:avLst/>
          </a:prstGeom>
        </p:spPr>
      </p:pic>
      <p:pic>
        <p:nvPicPr>
          <p:cNvPr id="17" name="Graphic 16" descr="Smart Phone with solid fill">
            <a:extLst>
              <a:ext uri="{FF2B5EF4-FFF2-40B4-BE49-F238E27FC236}">
                <a16:creationId xmlns:a16="http://schemas.microsoft.com/office/drawing/2014/main" id="{12EC4187-8C7F-C49A-7A73-EBC77E13B0E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250569">
            <a:off x="4720320" y="2569276"/>
            <a:ext cx="523424" cy="45584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581C8FE-498C-8B8B-F92A-12DB0FE4EA7A}"/>
              </a:ext>
            </a:extLst>
          </p:cNvPr>
          <p:cNvSpPr txBox="1"/>
          <p:nvPr/>
        </p:nvSpPr>
        <p:spPr>
          <a:xfrm>
            <a:off x="1950098" y="4884706"/>
            <a:ext cx="23233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IP:50.25.141.XXX</a:t>
            </a:r>
          </a:p>
          <a:p>
            <a:r>
              <a:rPr lang="en-US" dirty="0"/>
              <a:t>OSI Layer 7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EEA957A-03A4-38E6-0BCA-EF3930FB6C26}"/>
              </a:ext>
            </a:extLst>
          </p:cNvPr>
          <p:cNvCxnSpPr>
            <a:stCxn id="18" idx="2"/>
          </p:cNvCxnSpPr>
          <p:nvPr/>
        </p:nvCxnSpPr>
        <p:spPr>
          <a:xfrm flipV="1">
            <a:off x="3111759" y="5393094"/>
            <a:ext cx="2078046" cy="1379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B2CB085-58FA-69DE-C279-4FC08428E48D}"/>
              </a:ext>
            </a:extLst>
          </p:cNvPr>
          <p:cNvCxnSpPr/>
          <p:nvPr/>
        </p:nvCxnSpPr>
        <p:spPr>
          <a:xfrm flipV="1">
            <a:off x="7072604" y="2659224"/>
            <a:ext cx="2052610" cy="2799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77A29015-6B28-9A3F-8377-6F6A82EA0C10}"/>
              </a:ext>
            </a:extLst>
          </p:cNvPr>
          <p:cNvSpPr txBox="1"/>
          <p:nvPr/>
        </p:nvSpPr>
        <p:spPr>
          <a:xfrm>
            <a:off x="9060024" y="2388637"/>
            <a:ext cx="20229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IP:50.25.141.XXX</a:t>
            </a:r>
          </a:p>
          <a:p>
            <a:r>
              <a:rPr lang="en-US" dirty="0"/>
              <a:t>OSI Layer 7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19472F4-A4BF-9A75-289A-AABFC60EB6F9}"/>
              </a:ext>
            </a:extLst>
          </p:cNvPr>
          <p:cNvCxnSpPr/>
          <p:nvPr/>
        </p:nvCxnSpPr>
        <p:spPr>
          <a:xfrm flipV="1">
            <a:off x="5985888" y="1324947"/>
            <a:ext cx="489557" cy="3657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9ED8AA23-7E0E-9196-6151-403AEBD0AEB3}"/>
              </a:ext>
            </a:extLst>
          </p:cNvPr>
          <p:cNvSpPr txBox="1"/>
          <p:nvPr/>
        </p:nvSpPr>
        <p:spPr>
          <a:xfrm>
            <a:off x="6524049" y="1152526"/>
            <a:ext cx="1691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OSI Layer 3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21B0103-3DB2-7CFB-161D-C7C9567567D0}"/>
              </a:ext>
            </a:extLst>
          </p:cNvPr>
          <p:cNvCxnSpPr>
            <a:stCxn id="17" idx="2"/>
          </p:cNvCxnSpPr>
          <p:nvPr/>
        </p:nvCxnSpPr>
        <p:spPr>
          <a:xfrm flipH="1">
            <a:off x="3637000" y="3010208"/>
            <a:ext cx="1263936" cy="5045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418D1C1-C77E-96C2-7BCD-C3A883295F3B}"/>
              </a:ext>
            </a:extLst>
          </p:cNvPr>
          <p:cNvCxnSpPr/>
          <p:nvPr/>
        </p:nvCxnSpPr>
        <p:spPr>
          <a:xfrm flipH="1">
            <a:off x="3470988" y="2713118"/>
            <a:ext cx="1854807" cy="1261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B0E59CB-AEB2-4676-292D-A68BFB8F4269}"/>
              </a:ext>
            </a:extLst>
          </p:cNvPr>
          <p:cNvCxnSpPr/>
          <p:nvPr/>
        </p:nvCxnSpPr>
        <p:spPr>
          <a:xfrm flipV="1">
            <a:off x="7663003" y="1603962"/>
            <a:ext cx="1723425" cy="7846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CB0BB7B3-7AC9-7DF2-635C-F1E9B771CFB7}"/>
              </a:ext>
            </a:extLst>
          </p:cNvPr>
          <p:cNvSpPr txBox="1"/>
          <p:nvPr/>
        </p:nvSpPr>
        <p:spPr>
          <a:xfrm>
            <a:off x="1513244" y="2713118"/>
            <a:ext cx="1988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OSI Layer 7 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C4C350F-77B3-AAD6-512A-86F5CD08176A}"/>
              </a:ext>
            </a:extLst>
          </p:cNvPr>
          <p:cNvSpPr txBox="1"/>
          <p:nvPr/>
        </p:nvSpPr>
        <p:spPr>
          <a:xfrm>
            <a:off x="2113632" y="3590838"/>
            <a:ext cx="1854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OSI Layer 7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8E592D4-BF93-1C3F-8FEA-7C994EFEA421}"/>
              </a:ext>
            </a:extLst>
          </p:cNvPr>
          <p:cNvSpPr txBox="1"/>
          <p:nvPr/>
        </p:nvSpPr>
        <p:spPr>
          <a:xfrm>
            <a:off x="9386428" y="1453730"/>
            <a:ext cx="1723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OSI Layer 7</a:t>
            </a:r>
          </a:p>
        </p:txBody>
      </p:sp>
      <p:sp>
        <p:nvSpPr>
          <p:cNvPr id="37" name="Arrow: Down 36">
            <a:extLst>
              <a:ext uri="{FF2B5EF4-FFF2-40B4-BE49-F238E27FC236}">
                <a16:creationId xmlns:a16="http://schemas.microsoft.com/office/drawing/2014/main" id="{CE88A9ED-728E-E5B0-46BB-91BFFCCFE73E}"/>
              </a:ext>
            </a:extLst>
          </p:cNvPr>
          <p:cNvSpPr/>
          <p:nvPr/>
        </p:nvSpPr>
        <p:spPr>
          <a:xfrm rot="18443546">
            <a:off x="6464308" y="2099355"/>
            <a:ext cx="108917" cy="30612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Arrow: Right 37">
            <a:extLst>
              <a:ext uri="{FF2B5EF4-FFF2-40B4-BE49-F238E27FC236}">
                <a16:creationId xmlns:a16="http://schemas.microsoft.com/office/drawing/2014/main" id="{7435D9EC-31AF-F625-0CFF-47D782469D8F}"/>
              </a:ext>
            </a:extLst>
          </p:cNvPr>
          <p:cNvSpPr/>
          <p:nvPr/>
        </p:nvSpPr>
        <p:spPr>
          <a:xfrm rot="1326701">
            <a:off x="6280243" y="1973031"/>
            <a:ext cx="773765" cy="20776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Arrow: Down 38">
            <a:extLst>
              <a:ext uri="{FF2B5EF4-FFF2-40B4-BE49-F238E27FC236}">
                <a16:creationId xmlns:a16="http://schemas.microsoft.com/office/drawing/2014/main" id="{EA95BEFE-A5F3-F326-B185-F1A5DAF9C639}"/>
              </a:ext>
            </a:extLst>
          </p:cNvPr>
          <p:cNvSpPr/>
          <p:nvPr/>
        </p:nvSpPr>
        <p:spPr>
          <a:xfrm rot="1860059">
            <a:off x="5485715" y="2116200"/>
            <a:ext cx="229285" cy="19837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61A7C4A7-9CBC-4901-485D-F28B74D45069}"/>
              </a:ext>
            </a:extLst>
          </p:cNvPr>
          <p:cNvSpPr/>
          <p:nvPr/>
        </p:nvSpPr>
        <p:spPr>
          <a:xfrm>
            <a:off x="4532763" y="2473078"/>
            <a:ext cx="286950" cy="24004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123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141EB-C192-A844-BB85-AF45DA5F0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 Connectivity Diagram </a:t>
            </a:r>
          </a:p>
        </p:txBody>
      </p:sp>
      <p:pic>
        <p:nvPicPr>
          <p:cNvPr id="5" name="Content Placeholder 4" descr="A diagram of a network&#10;&#10;Description automatically generated">
            <a:extLst>
              <a:ext uri="{FF2B5EF4-FFF2-40B4-BE49-F238E27FC236}">
                <a16:creationId xmlns:a16="http://schemas.microsoft.com/office/drawing/2014/main" id="{291929E1-2F47-FFBC-ED6A-1D798DF0EF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21725"/>
            <a:ext cx="10515600" cy="4140112"/>
          </a:xfrm>
        </p:spPr>
      </p:pic>
    </p:spTree>
    <p:extLst>
      <p:ext uri="{BB962C8B-B14F-4D97-AF65-F5344CB8AC3E}">
        <p14:creationId xmlns:p14="http://schemas.microsoft.com/office/powerpoint/2010/main" val="1998737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84B98-994F-BF2C-AAC2-E6FB3682D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Heat Map</a:t>
            </a:r>
          </a:p>
        </p:txBody>
      </p:sp>
      <p:pic>
        <p:nvPicPr>
          <p:cNvPr id="5" name="Content Placeholder 4" descr="A green grid with lines and dots&#10;&#10;Description automatically generated">
            <a:extLst>
              <a:ext uri="{FF2B5EF4-FFF2-40B4-BE49-F238E27FC236}">
                <a16:creationId xmlns:a16="http://schemas.microsoft.com/office/drawing/2014/main" id="{B2509D71-50BB-7418-706C-9F7495E19C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1408" y="2011363"/>
            <a:ext cx="8069183" cy="4160837"/>
          </a:xfrm>
        </p:spPr>
      </p:pic>
    </p:spTree>
    <p:extLst>
      <p:ext uri="{BB962C8B-B14F-4D97-AF65-F5344CB8AC3E}">
        <p14:creationId xmlns:p14="http://schemas.microsoft.com/office/powerpoint/2010/main" val="1118478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BE20309-1FB9-4818-BAFA-9C4C05341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rgbClr val="D040B9">
              <a:alpha val="20000"/>
            </a:srgb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058C67-B4A4-792B-CF35-CF60CBA03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3524250" cy="5431376"/>
          </a:xfrm>
        </p:spPr>
        <p:txBody>
          <a:bodyPr>
            <a:normAutofit/>
          </a:bodyPr>
          <a:lstStyle/>
          <a:p>
            <a:r>
              <a:rPr lang="en-US" dirty="0"/>
              <a:t>Final Remarks </a:t>
            </a:r>
          </a:p>
        </p:txBody>
      </p:sp>
    </p:spTree>
    <p:extLst>
      <p:ext uri="{BB962C8B-B14F-4D97-AF65-F5344CB8AC3E}">
        <p14:creationId xmlns:p14="http://schemas.microsoft.com/office/powerpoint/2010/main" val="737187932"/>
      </p:ext>
    </p:extLst>
  </p:cSld>
  <p:clrMapOvr>
    <a:masterClrMapping/>
  </p:clrMapOvr>
</p:sld>
</file>

<file path=ppt/theme/theme1.xml><?xml version="1.0" encoding="utf-8"?>
<a:theme xmlns:a="http://schemas.openxmlformats.org/drawingml/2006/main" name="BrushVTI">
  <a:themeElements>
    <a:clrScheme name="AnalogousFromDarkSeedLeftStep">
      <a:dk1>
        <a:srgbClr val="000000"/>
      </a:dk1>
      <a:lt1>
        <a:srgbClr val="FFFFFF"/>
      </a:lt1>
      <a:dk2>
        <a:srgbClr val="1C2031"/>
      </a:dk2>
      <a:lt2>
        <a:srgbClr val="F0F3F1"/>
      </a:lt2>
      <a:accent1>
        <a:srgbClr val="D040B9"/>
      </a:accent1>
      <a:accent2>
        <a:srgbClr val="9A2EBE"/>
      </a:accent2>
      <a:accent3>
        <a:srgbClr val="6F40D0"/>
      </a:accent3>
      <a:accent4>
        <a:srgbClr val="3440C0"/>
      </a:accent4>
      <a:accent5>
        <a:srgbClr val="4088D0"/>
      </a:accent5>
      <a:accent6>
        <a:srgbClr val="2EB3BE"/>
      </a:accent6>
      <a:hlink>
        <a:srgbClr val="3F6ABF"/>
      </a:hlink>
      <a:folHlink>
        <a:srgbClr val="7F7F7F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49</Words>
  <Application>Microsoft Office PowerPoint</Application>
  <PresentationFormat>Widescreen</PresentationFormat>
  <Paragraphs>15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Elephant</vt:lpstr>
      <vt:lpstr>BrushVTI</vt:lpstr>
      <vt:lpstr>Home Network &amp; Heat Mapping </vt:lpstr>
      <vt:lpstr>Home Diagram </vt:lpstr>
      <vt:lpstr>Home Connectivity Diagram </vt:lpstr>
      <vt:lpstr>Heat Map</vt:lpstr>
      <vt:lpstr>Final Remarks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 Network &amp; Heat Mapping </dc:title>
  <dc:creator>naiya whitley</dc:creator>
  <cp:lastModifiedBy>naiya whitley</cp:lastModifiedBy>
  <cp:revision>1</cp:revision>
  <dcterms:created xsi:type="dcterms:W3CDTF">2024-02-23T04:45:16Z</dcterms:created>
  <dcterms:modified xsi:type="dcterms:W3CDTF">2024-02-23T05:17:27Z</dcterms:modified>
</cp:coreProperties>
</file>