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comments/modernComment_102_8D707FEC.xml" ContentType="application/vnd.ms-powerpoint.comments+xml"/>
  <Override PartName="/ppt/comments/modernComment_101_3440F6F4.xml" ContentType="application/vnd.ms-powerpoint.comments+xml"/>
  <Override PartName="/ppt/comments/modernComment_103_ECB06216.xml" ContentType="application/vnd.ms-powerpoint.comments+xml"/>
  <Override PartName="/ppt/comments/modernComment_104_BE6B6BFE.xml" ContentType="application/vnd.ms-powerpoint.comments+xml"/>
  <Override PartName="/ppt/comments/modernComment_107_3370E74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C_B954F076.xml" ContentType="application/vnd.ms-powerpoint.comments+xml"/>
  <Override PartName="/ppt/comments/modernComment_10E_3FADB89B.xml" ContentType="application/vnd.ms-powerpoint.comments+xml"/>
  <Override PartName="/ppt/comments/modernComment_108_78F225E4.xml" ContentType="application/vnd.ms-powerpoint.comments+xml"/>
  <Override PartName="/ppt/comments/modernComment_112_6F852790.xml" ContentType="application/vnd.ms-powerpoint.comments+xml"/>
  <Override PartName="/ppt/comments/modernComment_109_F6D81098.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F_EAB47BBD.xml" ContentType="application/vnd.ms-powerpoint.comments+xml"/>
  <Override PartName="/ppt/comments/modernComment_10D_62EF02CE.xml" ContentType="application/vnd.ms-powerpoint.comments+xml"/>
  <Override PartName="/ppt/comments/modernComment_10A_DEA9F6DA.xml" ContentType="application/vnd.ms-powerpoint.comments+xml"/>
  <Override PartName="/ppt/comments/modernComment_113_2A7544F6.xml" ContentType="application/vnd.ms-powerpoint.comments+xml"/>
  <Override PartName="/ppt/comments/modernComment_114_85B00559.xml" ContentType="application/vnd.ms-powerpoint.comments+xml"/>
  <Override PartName="/ppt/comments/modernComment_115_6BBA4A7.xml" ContentType="application/vnd.ms-powerpoint.comments+xml"/>
  <Override PartName="/ppt/comments/modernComment_111_F9084447.xml" ContentType="application/vnd.ms-powerpoint.comments+xml"/>
  <Override PartName="/ppt/comments/modernComment_110_825D9185.xml" ContentType="application/vnd.ms-powerpoint.comments+xml"/>
  <Override PartName="/ppt/comments/modernComment_10B_FAA3D38C.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7" r:id="rId7"/>
    <p:sldId id="259" r:id="rId8"/>
    <p:sldId id="260" r:id="rId9"/>
    <p:sldId id="263" r:id="rId10"/>
    <p:sldId id="268" r:id="rId11"/>
    <p:sldId id="270" r:id="rId12"/>
    <p:sldId id="264" r:id="rId13"/>
    <p:sldId id="274" r:id="rId14"/>
    <p:sldId id="265" r:id="rId15"/>
    <p:sldId id="271" r:id="rId16"/>
    <p:sldId id="269" r:id="rId17"/>
    <p:sldId id="266" r:id="rId18"/>
    <p:sldId id="275" r:id="rId19"/>
    <p:sldId id="276" r:id="rId20"/>
    <p:sldId id="277" r:id="rId21"/>
    <p:sldId id="273" r:id="rId22"/>
    <p:sldId id="272"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C0EA0B-7D84-AED1-F7C8-E1F273B265F9}" name="Barr, Olivia May" initials="BM" userId="S::barro19@students.ecu.edu::4db45dd6-455f-4d69-b09c-e83002991d4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D52B7-E1CF-04B7-D851-529C159FE47D}" v="61" dt="2024-03-20T22:50:40.968"/>
    <p1510:client id="{083DDD8B-F30E-A4D8-E72D-1E07D28807D2}" v="15" dt="2024-03-21T23:46:02.971"/>
    <p1510:client id="{26D7203A-5CBF-9CD2-A349-18890DB9BA94}" v="58" dt="2024-03-21T22:37:45.242"/>
    <p1510:client id="{69C03748-A0B3-DE32-76EC-5E2F888486A6}" v="9" dt="2024-03-21T23:50:40.761"/>
    <p1510:client id="{9986F217-9B08-461D-FF66-723E2212674B}" v="90" dt="2024-03-21T23:28:41.486"/>
    <p1510:client id="{9C944E1C-EC9D-8099-27F2-83481D972B1A}" v="12" dt="2024-03-21T22:17:15.030"/>
    <p1510:client id="{AE11B05C-7491-4066-8F3D-F9EAAB75CACE}" v="254" dt="2024-03-21T23:03:41.474"/>
    <p1510:client id="{C8279A8D-13C2-4C33-AE1C-7BEE912D94EB}" v="2" dt="2024-03-20T23:14:15.076"/>
    <p1510:client id="{CC4A86E0-B050-4DF4-BB26-AA47CB1B5F95}" v="182" dt="2024-03-20T05:03:59.792"/>
    <p1510:client id="{CCD93070-9F06-C0E0-EE8F-4A4C11C00108}" v="18" dt="2024-03-21T22:02:59.513"/>
    <p1510:client id="{D1F7FF3C-8E70-47C9-2428-58BD85958683}" v="44" dt="2024-03-20T23:22:23.679"/>
    <p1510:client id="{E86BDA64-516B-BF83-D047-38AEAFDD6D37}" v="63" dt="2024-03-21T20:45:55.263"/>
    <p1510:client id="{E8921B9C-2222-B453-8862-CEB0BE6963B3}" v="91" dt="2024-03-21T19:14:24.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21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 Sam" userId="S::naims12@students.ecu.edu::602b70e9-c088-450f-aaa3-c71da55f6463" providerId="AD" clId="Web-{CCD93070-9F06-C0E0-EE8F-4A4C11C00108}"/>
    <pc:docChg chg="modSld">
      <pc:chgData name="Naim, Sam" userId="S::naims12@students.ecu.edu::602b70e9-c088-450f-aaa3-c71da55f6463" providerId="AD" clId="Web-{CCD93070-9F06-C0E0-EE8F-4A4C11C00108}" dt="2024-03-21T22:03:09.607" v="18"/>
      <pc:docMkLst>
        <pc:docMk/>
      </pc:docMkLst>
      <pc:sldChg chg="addSp delSp modSp mod setBg">
        <pc:chgData name="Naim, Sam" userId="S::naims12@students.ecu.edu::602b70e9-c088-450f-aaa3-c71da55f6463" providerId="AD" clId="Web-{CCD93070-9F06-C0E0-EE8F-4A4C11C00108}" dt="2024-03-21T22:03:05.763" v="17"/>
        <pc:sldMkLst>
          <pc:docMk/>
          <pc:sldMk cId="2187170181" sldId="272"/>
        </pc:sldMkLst>
        <pc:spChg chg="mod">
          <ac:chgData name="Naim, Sam" userId="S::naims12@students.ecu.edu::602b70e9-c088-450f-aaa3-c71da55f6463" providerId="AD" clId="Web-{CCD93070-9F06-C0E0-EE8F-4A4C11C00108}" dt="2024-03-21T22:03:05.763" v="17"/>
          <ac:spMkLst>
            <pc:docMk/>
            <pc:sldMk cId="2187170181" sldId="272"/>
            <ac:spMk id="2" creationId="{071609BF-7AD7-4F99-EF80-8B6A5F9E3EF1}"/>
          </ac:spMkLst>
        </pc:spChg>
        <pc:spChg chg="del">
          <ac:chgData name="Naim, Sam" userId="S::naims12@students.ecu.edu::602b70e9-c088-450f-aaa3-c71da55f6463" providerId="AD" clId="Web-{CCD93070-9F06-C0E0-EE8F-4A4C11C00108}" dt="2024-03-21T22:02:59.513" v="16"/>
          <ac:spMkLst>
            <pc:docMk/>
            <pc:sldMk cId="2187170181" sldId="272"/>
            <ac:spMk id="3" creationId="{EF5F276C-A460-245A-5C25-408D406FE29E}"/>
          </ac:spMkLst>
        </pc:spChg>
        <pc:spChg chg="del">
          <ac:chgData name="Naim, Sam" userId="S::naims12@students.ecu.edu::602b70e9-c088-450f-aaa3-c71da55f6463" providerId="AD" clId="Web-{CCD93070-9F06-C0E0-EE8F-4A4C11C00108}" dt="2024-03-21T22:03:05.763" v="17"/>
          <ac:spMkLst>
            <pc:docMk/>
            <pc:sldMk cId="2187170181" sldId="272"/>
            <ac:spMk id="4" creationId="{838E4C2E-4338-8302-5F02-1CDC4CA7FC4D}"/>
          </ac:spMkLst>
        </pc:spChg>
        <pc:spChg chg="add">
          <ac:chgData name="Naim, Sam" userId="S::naims12@students.ecu.edu::602b70e9-c088-450f-aaa3-c71da55f6463" providerId="AD" clId="Web-{CCD93070-9F06-C0E0-EE8F-4A4C11C00108}" dt="2024-03-21T22:03:05.763" v="17"/>
          <ac:spMkLst>
            <pc:docMk/>
            <pc:sldMk cId="2187170181" sldId="272"/>
            <ac:spMk id="12" creationId="{BACC6370-2D7E-4714-9D71-7542949D7D5D}"/>
          </ac:spMkLst>
        </pc:spChg>
        <pc:spChg chg="add">
          <ac:chgData name="Naim, Sam" userId="S::naims12@students.ecu.edu::602b70e9-c088-450f-aaa3-c71da55f6463" providerId="AD" clId="Web-{CCD93070-9F06-C0E0-EE8F-4A4C11C00108}" dt="2024-03-21T22:03:05.763" v="17"/>
          <ac:spMkLst>
            <pc:docMk/>
            <pc:sldMk cId="2187170181" sldId="272"/>
            <ac:spMk id="14" creationId="{256B2C21-A230-48C0-8DF1-C46611373C44}"/>
          </ac:spMkLst>
        </pc:spChg>
        <pc:spChg chg="add">
          <ac:chgData name="Naim, Sam" userId="S::naims12@students.ecu.edu::602b70e9-c088-450f-aaa3-c71da55f6463" providerId="AD" clId="Web-{CCD93070-9F06-C0E0-EE8F-4A4C11C00108}" dt="2024-03-21T22:03:05.763" v="17"/>
          <ac:spMkLst>
            <pc:docMk/>
            <pc:sldMk cId="2187170181" sldId="272"/>
            <ac:spMk id="16" creationId="{3847E18C-932D-4C95-AABA-FEC7C9499AD7}"/>
          </ac:spMkLst>
        </pc:spChg>
        <pc:spChg chg="add">
          <ac:chgData name="Naim, Sam" userId="S::naims12@students.ecu.edu::602b70e9-c088-450f-aaa3-c71da55f6463" providerId="AD" clId="Web-{CCD93070-9F06-C0E0-EE8F-4A4C11C00108}" dt="2024-03-21T22:03:05.763" v="17"/>
          <ac:spMkLst>
            <pc:docMk/>
            <pc:sldMk cId="2187170181" sldId="272"/>
            <ac:spMk id="18" creationId="{3150CB11-0C61-439E-910F-5787759E72A0}"/>
          </ac:spMkLst>
        </pc:spChg>
        <pc:spChg chg="add">
          <ac:chgData name="Naim, Sam" userId="S::naims12@students.ecu.edu::602b70e9-c088-450f-aaa3-c71da55f6463" providerId="AD" clId="Web-{CCD93070-9F06-C0E0-EE8F-4A4C11C00108}" dt="2024-03-21T22:03:05.763" v="17"/>
          <ac:spMkLst>
            <pc:docMk/>
            <pc:sldMk cId="2187170181" sldId="272"/>
            <ac:spMk id="20" creationId="{43F8A58B-5155-44CE-A5FF-7647B47D0A7A}"/>
          </ac:spMkLst>
        </pc:spChg>
        <pc:spChg chg="add">
          <ac:chgData name="Naim, Sam" userId="S::naims12@students.ecu.edu::602b70e9-c088-450f-aaa3-c71da55f6463" providerId="AD" clId="Web-{CCD93070-9F06-C0E0-EE8F-4A4C11C00108}" dt="2024-03-21T22:03:05.763" v="17"/>
          <ac:spMkLst>
            <pc:docMk/>
            <pc:sldMk cId="2187170181" sldId="272"/>
            <ac:spMk id="22" creationId="{443F2ACA-E6D6-4028-82DD-F03C262D5DE6}"/>
          </ac:spMkLst>
        </pc:spChg>
        <pc:graphicFrameChg chg="add del mod ord modGraphic">
          <ac:chgData name="Naim, Sam" userId="S::naims12@students.ecu.edu::602b70e9-c088-450f-aaa3-c71da55f6463" providerId="AD" clId="Web-{CCD93070-9F06-C0E0-EE8F-4A4C11C00108}" dt="2024-03-21T22:03:05.763" v="17"/>
          <ac:graphicFrameMkLst>
            <pc:docMk/>
            <pc:sldMk cId="2187170181" sldId="272"/>
            <ac:graphicFrameMk id="6" creationId="{30841991-ADA3-BB4C-6AA9-28A980B0BBE7}"/>
          </ac:graphicFrameMkLst>
        </pc:graphicFrameChg>
        <pc:graphicFrameChg chg="add">
          <ac:chgData name="Naim, Sam" userId="S::naims12@students.ecu.edu::602b70e9-c088-450f-aaa3-c71da55f6463" providerId="AD" clId="Web-{CCD93070-9F06-C0E0-EE8F-4A4C11C00108}" dt="2024-03-21T22:03:05.763" v="17"/>
          <ac:graphicFrameMkLst>
            <pc:docMk/>
            <pc:sldMk cId="2187170181" sldId="272"/>
            <ac:graphicFrameMk id="9" creationId="{30841991-ADA3-BB4C-6AA9-28A980B0BBE7}"/>
          </ac:graphicFrameMkLst>
        </pc:graphicFrameChg>
      </pc:sldChg>
      <pc:sldChg chg="addSp delSp modSp mod setBg">
        <pc:chgData name="Naim, Sam" userId="S::naims12@students.ecu.edu::602b70e9-c088-450f-aaa3-c71da55f6463" providerId="AD" clId="Web-{CCD93070-9F06-C0E0-EE8F-4A4C11C00108}" dt="2024-03-21T22:03:09.607" v="18"/>
        <pc:sldMkLst>
          <pc:docMk/>
          <pc:sldMk cId="4178068551" sldId="273"/>
        </pc:sldMkLst>
        <pc:spChg chg="mod">
          <ac:chgData name="Naim, Sam" userId="S::naims12@students.ecu.edu::602b70e9-c088-450f-aaa3-c71da55f6463" providerId="AD" clId="Web-{CCD93070-9F06-C0E0-EE8F-4A4C11C00108}" dt="2024-03-21T22:03:09.607" v="18"/>
          <ac:spMkLst>
            <pc:docMk/>
            <pc:sldMk cId="4178068551" sldId="273"/>
            <ac:spMk id="2" creationId="{FE1FA9BC-4809-5A20-0702-98231ED3DCBE}"/>
          </ac:spMkLst>
        </pc:spChg>
        <pc:spChg chg="del">
          <ac:chgData name="Naim, Sam" userId="S::naims12@students.ecu.edu::602b70e9-c088-450f-aaa3-c71da55f6463" providerId="AD" clId="Web-{CCD93070-9F06-C0E0-EE8F-4A4C11C00108}" dt="2024-03-21T22:02:35.294" v="4"/>
          <ac:spMkLst>
            <pc:docMk/>
            <pc:sldMk cId="4178068551" sldId="273"/>
            <ac:spMk id="3" creationId="{EBA0698C-C998-C1A5-2E4C-A6325044D98D}"/>
          </ac:spMkLst>
        </pc:spChg>
        <pc:spChg chg="del">
          <ac:chgData name="Naim, Sam" userId="S::naims12@students.ecu.edu::602b70e9-c088-450f-aaa3-c71da55f6463" providerId="AD" clId="Web-{CCD93070-9F06-C0E0-EE8F-4A4C11C00108}" dt="2024-03-21T22:03:09.607" v="18"/>
          <ac:spMkLst>
            <pc:docMk/>
            <pc:sldMk cId="4178068551" sldId="273"/>
            <ac:spMk id="4" creationId="{44058CFF-D261-76C8-1CC2-2F1F80272DC9}"/>
          </ac:spMkLst>
        </pc:spChg>
        <pc:spChg chg="add">
          <ac:chgData name="Naim, Sam" userId="S::naims12@students.ecu.edu::602b70e9-c088-450f-aaa3-c71da55f6463" providerId="AD" clId="Web-{CCD93070-9F06-C0E0-EE8F-4A4C11C00108}" dt="2024-03-21T22:03:09.607" v="18"/>
          <ac:spMkLst>
            <pc:docMk/>
            <pc:sldMk cId="4178068551" sldId="273"/>
            <ac:spMk id="12" creationId="{BACC6370-2D7E-4714-9D71-7542949D7D5D}"/>
          </ac:spMkLst>
        </pc:spChg>
        <pc:spChg chg="add">
          <ac:chgData name="Naim, Sam" userId="S::naims12@students.ecu.edu::602b70e9-c088-450f-aaa3-c71da55f6463" providerId="AD" clId="Web-{CCD93070-9F06-C0E0-EE8F-4A4C11C00108}" dt="2024-03-21T22:03:09.607" v="18"/>
          <ac:spMkLst>
            <pc:docMk/>
            <pc:sldMk cId="4178068551" sldId="273"/>
            <ac:spMk id="14" creationId="{256B2C21-A230-48C0-8DF1-C46611373C44}"/>
          </ac:spMkLst>
        </pc:spChg>
        <pc:spChg chg="add">
          <ac:chgData name="Naim, Sam" userId="S::naims12@students.ecu.edu::602b70e9-c088-450f-aaa3-c71da55f6463" providerId="AD" clId="Web-{CCD93070-9F06-C0E0-EE8F-4A4C11C00108}" dt="2024-03-21T22:03:09.607" v="18"/>
          <ac:spMkLst>
            <pc:docMk/>
            <pc:sldMk cId="4178068551" sldId="273"/>
            <ac:spMk id="16" creationId="{3847E18C-932D-4C95-AABA-FEC7C9499AD7}"/>
          </ac:spMkLst>
        </pc:spChg>
        <pc:spChg chg="add">
          <ac:chgData name="Naim, Sam" userId="S::naims12@students.ecu.edu::602b70e9-c088-450f-aaa3-c71da55f6463" providerId="AD" clId="Web-{CCD93070-9F06-C0E0-EE8F-4A4C11C00108}" dt="2024-03-21T22:03:09.607" v="18"/>
          <ac:spMkLst>
            <pc:docMk/>
            <pc:sldMk cId="4178068551" sldId="273"/>
            <ac:spMk id="18" creationId="{3150CB11-0C61-439E-910F-5787759E72A0}"/>
          </ac:spMkLst>
        </pc:spChg>
        <pc:spChg chg="add">
          <ac:chgData name="Naim, Sam" userId="S::naims12@students.ecu.edu::602b70e9-c088-450f-aaa3-c71da55f6463" providerId="AD" clId="Web-{CCD93070-9F06-C0E0-EE8F-4A4C11C00108}" dt="2024-03-21T22:03:09.607" v="18"/>
          <ac:spMkLst>
            <pc:docMk/>
            <pc:sldMk cId="4178068551" sldId="273"/>
            <ac:spMk id="20" creationId="{43F8A58B-5155-44CE-A5FF-7647B47D0A7A}"/>
          </ac:spMkLst>
        </pc:spChg>
        <pc:spChg chg="add">
          <ac:chgData name="Naim, Sam" userId="S::naims12@students.ecu.edu::602b70e9-c088-450f-aaa3-c71da55f6463" providerId="AD" clId="Web-{CCD93070-9F06-C0E0-EE8F-4A4C11C00108}" dt="2024-03-21T22:03:09.607" v="18"/>
          <ac:spMkLst>
            <pc:docMk/>
            <pc:sldMk cId="4178068551" sldId="273"/>
            <ac:spMk id="22" creationId="{443F2ACA-E6D6-4028-82DD-F03C262D5DE6}"/>
          </ac:spMkLst>
        </pc:spChg>
        <pc:graphicFrameChg chg="add del mod ord modGraphic">
          <ac:chgData name="Naim, Sam" userId="S::naims12@students.ecu.edu::602b70e9-c088-450f-aaa3-c71da55f6463" providerId="AD" clId="Web-{CCD93070-9F06-C0E0-EE8F-4A4C11C00108}" dt="2024-03-21T22:03:09.607" v="18"/>
          <ac:graphicFrameMkLst>
            <pc:docMk/>
            <pc:sldMk cId="4178068551" sldId="273"/>
            <ac:graphicFrameMk id="6" creationId="{E897C281-57C6-6060-2618-6C0ACFC2FDB8}"/>
          </ac:graphicFrameMkLst>
        </pc:graphicFrameChg>
        <pc:graphicFrameChg chg="add">
          <ac:chgData name="Naim, Sam" userId="S::naims12@students.ecu.edu::602b70e9-c088-450f-aaa3-c71da55f6463" providerId="AD" clId="Web-{CCD93070-9F06-C0E0-EE8F-4A4C11C00108}" dt="2024-03-21T22:03:09.607" v="18"/>
          <ac:graphicFrameMkLst>
            <pc:docMk/>
            <pc:sldMk cId="4178068551" sldId="273"/>
            <ac:graphicFrameMk id="9" creationId="{E897C281-57C6-6060-2618-6C0ACFC2FDB8}"/>
          </ac:graphicFrameMkLst>
        </pc:graphicFrameChg>
      </pc:sldChg>
    </pc:docChg>
  </pc:docChgLst>
  <pc:docChgLst>
    <pc:chgData name="Azuogalanya, Anthony" userId="S::azuogalanyau20@students.ecu.edu::4eb91b44-ab03-46fd-8d29-890d44b3609f" providerId="AD" clId="Web-{790EDDE4-0B07-286B-06B8-14CA5F29FEBE}"/>
    <pc:docChg chg="modSld">
      <pc:chgData name="Azuogalanya, Anthony" userId="S::azuogalanyau20@students.ecu.edu::4eb91b44-ab03-46fd-8d29-890d44b3609f" providerId="AD" clId="Web-{790EDDE4-0B07-286B-06B8-14CA5F29FEBE}" dt="2024-03-13T18:00:05.535" v="478"/>
      <pc:docMkLst>
        <pc:docMk/>
      </pc:docMkLst>
      <pc:sldChg chg="addSp delSp modSp mod setBg">
        <pc:chgData name="Azuogalanya, Anthony" userId="S::azuogalanyau20@students.ecu.edu::4eb91b44-ab03-46fd-8d29-890d44b3609f" providerId="AD" clId="Web-{790EDDE4-0B07-286B-06B8-14CA5F29FEBE}" dt="2024-03-13T18:00:05.535" v="478"/>
        <pc:sldMkLst>
          <pc:docMk/>
          <pc:sldMk cId="4141355160" sldId="265"/>
        </pc:sldMkLst>
        <pc:spChg chg="mod">
          <ac:chgData name="Azuogalanya, Anthony" userId="S::azuogalanyau20@students.ecu.edu::4eb91b44-ab03-46fd-8d29-890d44b3609f" providerId="AD" clId="Web-{790EDDE4-0B07-286B-06B8-14CA5F29FEBE}" dt="2024-03-13T18:00:05.535" v="478"/>
          <ac:spMkLst>
            <pc:docMk/>
            <pc:sldMk cId="4141355160" sldId="265"/>
            <ac:spMk id="2" creationId="{DBD78AEA-751A-91F7-EE4B-DFAAB1EEB787}"/>
          </ac:spMkLst>
        </pc:spChg>
        <pc:spChg chg="mod">
          <ac:chgData name="Azuogalanya, Anthony" userId="S::azuogalanyau20@students.ecu.edu::4eb91b44-ab03-46fd-8d29-890d44b3609f" providerId="AD" clId="Web-{790EDDE4-0B07-286B-06B8-14CA5F29FEBE}" dt="2024-03-13T18:00:05.535" v="478"/>
          <ac:spMkLst>
            <pc:docMk/>
            <pc:sldMk cId="4141355160" sldId="265"/>
            <ac:spMk id="3" creationId="{E470B11C-ABDE-961F-F67A-8836E2540314}"/>
          </ac:spMkLst>
        </pc:spChg>
        <pc:spChg chg="add del mod">
          <ac:chgData name="Azuogalanya, Anthony" userId="S::azuogalanyau20@students.ecu.edu::4eb91b44-ab03-46fd-8d29-890d44b3609f" providerId="AD" clId="Web-{790EDDE4-0B07-286B-06B8-14CA5F29FEBE}" dt="2024-03-13T17:58:44.691" v="468"/>
          <ac:spMkLst>
            <pc:docMk/>
            <pc:sldMk cId="4141355160" sldId="265"/>
            <ac:spMk id="4" creationId="{955C8F18-93B1-6021-5F79-2986917FE20F}"/>
          </ac:spMkLst>
        </pc:spChg>
        <pc:spChg chg="mod">
          <ac:chgData name="Azuogalanya, Anthony" userId="S::azuogalanyau20@students.ecu.edu::4eb91b44-ab03-46fd-8d29-890d44b3609f" providerId="AD" clId="Web-{790EDDE4-0B07-286B-06B8-14CA5F29FEBE}" dt="2024-03-13T18:00:05.535" v="478"/>
          <ac:spMkLst>
            <pc:docMk/>
            <pc:sldMk cId="4141355160" sldId="265"/>
            <ac:spMk id="5" creationId="{AF2385B4-9A99-F3F2-26E3-E07AF5E42519}"/>
          </ac:spMkLst>
        </pc:spChg>
        <pc:spChg chg="mod">
          <ac:chgData name="Azuogalanya, Anthony" userId="S::azuogalanyau20@students.ecu.edu::4eb91b44-ab03-46fd-8d29-890d44b3609f" providerId="AD" clId="Web-{790EDDE4-0B07-286B-06B8-14CA5F29FEBE}" dt="2024-03-13T18:00:05.535" v="478"/>
          <ac:spMkLst>
            <pc:docMk/>
            <pc:sldMk cId="4141355160" sldId="265"/>
            <ac:spMk id="6" creationId="{F76E9DFB-5201-AF2B-791A-6F61574E29D9}"/>
          </ac:spMkLst>
        </pc:spChg>
        <pc:spChg chg="add">
          <ac:chgData name="Azuogalanya, Anthony" userId="S::azuogalanyau20@students.ecu.edu::4eb91b44-ab03-46fd-8d29-890d44b3609f" providerId="AD" clId="Web-{790EDDE4-0B07-286B-06B8-14CA5F29FEBE}" dt="2024-03-13T18:00:05.535" v="478"/>
          <ac:spMkLst>
            <pc:docMk/>
            <pc:sldMk cId="4141355160" sldId="265"/>
            <ac:spMk id="14" creationId="{7DA1F35B-C8F7-4A5A-9339-7DA4D785B300}"/>
          </ac:spMkLst>
        </pc:spChg>
        <pc:spChg chg="add">
          <ac:chgData name="Azuogalanya, Anthony" userId="S::azuogalanyau20@students.ecu.edu::4eb91b44-ab03-46fd-8d29-890d44b3609f" providerId="AD" clId="Web-{790EDDE4-0B07-286B-06B8-14CA5F29FEBE}" dt="2024-03-13T18:00:05.535" v="478"/>
          <ac:spMkLst>
            <pc:docMk/>
            <pc:sldMk cId="4141355160" sldId="265"/>
            <ac:spMk id="15" creationId="{B2D4AD41-40DA-4A81-92F5-B6E3BA1ED82A}"/>
          </ac:spMkLst>
        </pc:spChg>
        <pc:spChg chg="add del">
          <ac:chgData name="Azuogalanya, Anthony" userId="S::azuogalanyau20@students.ecu.edu::4eb91b44-ab03-46fd-8d29-890d44b3609f" providerId="AD" clId="Web-{790EDDE4-0B07-286B-06B8-14CA5F29FEBE}" dt="2024-03-13T17:58:58.941" v="472"/>
          <ac:spMkLst>
            <pc:docMk/>
            <pc:sldMk cId="4141355160" sldId="265"/>
            <ac:spMk id="17" creationId="{955A2079-FA98-4876-80F0-72364A7D2EA4}"/>
          </ac:spMkLst>
        </pc:spChg>
        <pc:spChg chg="add del">
          <ac:chgData name="Azuogalanya, Anthony" userId="S::azuogalanyau20@students.ecu.edu::4eb91b44-ab03-46fd-8d29-890d44b3609f" providerId="AD" clId="Web-{790EDDE4-0B07-286B-06B8-14CA5F29FEBE}" dt="2024-03-13T17:59:01.598" v="474"/>
          <ac:spMkLst>
            <pc:docMk/>
            <pc:sldMk cId="4141355160" sldId="265"/>
            <ac:spMk id="19" creationId="{C505E780-2083-4CB5-A42A-5E0E2908ECC3}"/>
          </ac:spMkLst>
        </pc:spChg>
        <pc:spChg chg="add del">
          <ac:chgData name="Azuogalanya, Anthony" userId="S::azuogalanyau20@students.ecu.edu::4eb91b44-ab03-46fd-8d29-890d44b3609f" providerId="AD" clId="Web-{790EDDE4-0B07-286B-06B8-14CA5F29FEBE}" dt="2024-03-13T17:59:01.598" v="474"/>
          <ac:spMkLst>
            <pc:docMk/>
            <pc:sldMk cId="4141355160" sldId="265"/>
            <ac:spMk id="20" creationId="{7517A47C-B2E5-4B79-8061-D74B1311AF6E}"/>
          </ac:spMkLst>
        </pc:spChg>
        <pc:spChg chg="add del">
          <ac:chgData name="Azuogalanya, Anthony" userId="S::azuogalanyau20@students.ecu.edu::4eb91b44-ab03-46fd-8d29-890d44b3609f" providerId="AD" clId="Web-{790EDDE4-0B07-286B-06B8-14CA5F29FEBE}" dt="2024-03-13T17:59:01.598" v="474"/>
          <ac:spMkLst>
            <pc:docMk/>
            <pc:sldMk cId="4141355160" sldId="265"/>
            <ac:spMk id="21" creationId="{D2C0AE1C-0118-41AE-8A10-7CDCBF10E96F}"/>
          </ac:spMkLst>
        </pc:spChg>
        <pc:spChg chg="add del">
          <ac:chgData name="Azuogalanya, Anthony" userId="S::azuogalanyau20@students.ecu.edu::4eb91b44-ab03-46fd-8d29-890d44b3609f" providerId="AD" clId="Web-{790EDDE4-0B07-286B-06B8-14CA5F29FEBE}" dt="2024-03-13T17:59:01.598" v="474"/>
          <ac:spMkLst>
            <pc:docMk/>
            <pc:sldMk cId="4141355160" sldId="265"/>
            <ac:spMk id="23" creationId="{463EEC44-1BA3-44ED-81FC-A644B04B2A44}"/>
          </ac:spMkLst>
        </pc:spChg>
        <pc:spChg chg="add del">
          <ac:chgData name="Azuogalanya, Anthony" userId="S::azuogalanyau20@students.ecu.edu::4eb91b44-ab03-46fd-8d29-890d44b3609f" providerId="AD" clId="Web-{790EDDE4-0B07-286B-06B8-14CA5F29FEBE}" dt="2024-03-13T17:59:08.691" v="476"/>
          <ac:spMkLst>
            <pc:docMk/>
            <pc:sldMk cId="4141355160" sldId="265"/>
            <ac:spMk id="25" creationId="{6C4028FD-8BAA-4A19-BFDE-594D991B7552}"/>
          </ac:spMkLst>
        </pc:spChg>
        <pc:graphicFrameChg chg="add del">
          <ac:chgData name="Azuogalanya, Anthony" userId="S::azuogalanyau20@students.ecu.edu::4eb91b44-ab03-46fd-8d29-890d44b3609f" providerId="AD" clId="Web-{790EDDE4-0B07-286B-06B8-14CA5F29FEBE}" dt="2024-03-13T17:58:44.676" v="467"/>
          <ac:graphicFrameMkLst>
            <pc:docMk/>
            <pc:sldMk cId="4141355160" sldId="265"/>
            <ac:graphicFrameMk id="10" creationId="{76414F7D-032D-C331-30AC-DF230B7BE704}"/>
          </ac:graphicFrameMkLst>
        </pc:graphicFrameChg>
        <pc:graphicFrameChg chg="add mod modGraphic">
          <ac:chgData name="Azuogalanya, Anthony" userId="S::azuogalanyau20@students.ecu.edu::4eb91b44-ab03-46fd-8d29-890d44b3609f" providerId="AD" clId="Web-{790EDDE4-0B07-286B-06B8-14CA5F29FEBE}" dt="2024-03-13T18:00:05.535" v="478"/>
          <ac:graphicFrameMkLst>
            <pc:docMk/>
            <pc:sldMk cId="4141355160" sldId="265"/>
            <ac:graphicFrameMk id="12" creationId="{659B179C-C62F-68CC-5E64-E790444ACBE0}"/>
          </ac:graphicFrameMkLst>
        </pc:graphicFrameChg>
        <pc:picChg chg="add del mod">
          <ac:chgData name="Azuogalanya, Anthony" userId="S::azuogalanyau20@students.ecu.edu::4eb91b44-ab03-46fd-8d29-890d44b3609f" providerId="AD" clId="Web-{790EDDE4-0B07-286B-06B8-14CA5F29FEBE}" dt="2024-03-13T17:58:51.019" v="470"/>
          <ac:picMkLst>
            <pc:docMk/>
            <pc:sldMk cId="4141355160" sldId="265"/>
            <ac:picMk id="7" creationId="{B8228D69-9D0F-58A3-C6CA-A9CEEF38E30B}"/>
          </ac:picMkLst>
        </pc:picChg>
        <pc:picChg chg="add del mod">
          <ac:chgData name="Azuogalanya, Anthony" userId="S::azuogalanyau20@students.ecu.edu::4eb91b44-ab03-46fd-8d29-890d44b3609f" providerId="AD" clId="Web-{790EDDE4-0B07-286B-06B8-14CA5F29FEBE}" dt="2024-03-13T17:58:48.863" v="469"/>
          <ac:picMkLst>
            <pc:docMk/>
            <pc:sldMk cId="4141355160" sldId="265"/>
            <ac:picMk id="8" creationId="{BCA0D0E5-5487-1405-A928-AE52FDD553A2}"/>
          </ac:picMkLst>
        </pc:picChg>
      </pc:sldChg>
    </pc:docChg>
  </pc:docChgLst>
  <pc:docChgLst>
    <pc:chgData name="Naim, Sam" userId="S::naims12@students.ecu.edu::602b70e9-c088-450f-aaa3-c71da55f6463" providerId="AD" clId="Web-{D1F7FF3C-8E70-47C9-2428-58BD85958683}"/>
    <pc:docChg chg="addSld modSld">
      <pc:chgData name="Naim, Sam" userId="S::naims12@students.ecu.edu::602b70e9-c088-450f-aaa3-c71da55f6463" providerId="AD" clId="Web-{D1F7FF3C-8E70-47C9-2428-58BD85958683}" dt="2024-03-20T23:22:20.898" v="40" actId="20577"/>
      <pc:docMkLst>
        <pc:docMk/>
      </pc:docMkLst>
      <pc:sldChg chg="modSp">
        <pc:chgData name="Naim, Sam" userId="S::naims12@students.ecu.edu::602b70e9-c088-450f-aaa3-c71da55f6463" providerId="AD" clId="Web-{D1F7FF3C-8E70-47C9-2428-58BD85958683}" dt="2024-03-20T23:21:20.177" v="32" actId="20577"/>
        <pc:sldMkLst>
          <pc:docMk/>
          <pc:sldMk cId="2187170181" sldId="272"/>
        </pc:sldMkLst>
        <pc:spChg chg="mod">
          <ac:chgData name="Naim, Sam" userId="S::naims12@students.ecu.edu::602b70e9-c088-450f-aaa3-c71da55f6463" providerId="AD" clId="Web-{D1F7FF3C-8E70-47C9-2428-58BD85958683}" dt="2024-03-20T23:21:20.177" v="32" actId="20577"/>
          <ac:spMkLst>
            <pc:docMk/>
            <pc:sldMk cId="2187170181" sldId="272"/>
            <ac:spMk id="2" creationId="{071609BF-7AD7-4F99-EF80-8B6A5F9E3EF1}"/>
          </ac:spMkLst>
        </pc:spChg>
      </pc:sldChg>
      <pc:sldChg chg="modSp">
        <pc:chgData name="Naim, Sam" userId="S::naims12@students.ecu.edu::602b70e9-c088-450f-aaa3-c71da55f6463" providerId="AD" clId="Web-{D1F7FF3C-8E70-47C9-2428-58BD85958683}" dt="2024-03-20T23:21:18.177" v="31" actId="20577"/>
        <pc:sldMkLst>
          <pc:docMk/>
          <pc:sldMk cId="4178068551" sldId="273"/>
        </pc:sldMkLst>
        <pc:spChg chg="mod">
          <ac:chgData name="Naim, Sam" userId="S::naims12@students.ecu.edu::602b70e9-c088-450f-aaa3-c71da55f6463" providerId="AD" clId="Web-{D1F7FF3C-8E70-47C9-2428-58BD85958683}" dt="2024-03-20T23:21:18.177" v="31" actId="20577"/>
          <ac:spMkLst>
            <pc:docMk/>
            <pc:sldMk cId="4178068551" sldId="273"/>
            <ac:spMk id="2" creationId="{FE1FA9BC-4809-5A20-0702-98231ED3DCBE}"/>
          </ac:spMkLst>
        </pc:spChg>
      </pc:sldChg>
      <pc:sldChg chg="modSp new">
        <pc:chgData name="Naim, Sam" userId="S::naims12@students.ecu.edu::602b70e9-c088-450f-aaa3-c71da55f6463" providerId="AD" clId="Web-{D1F7FF3C-8E70-47C9-2428-58BD85958683}" dt="2024-03-20T23:22:20.898" v="40" actId="20577"/>
        <pc:sldMkLst>
          <pc:docMk/>
          <pc:sldMk cId="1870997392" sldId="274"/>
        </pc:sldMkLst>
        <pc:spChg chg="mod">
          <ac:chgData name="Naim, Sam" userId="S::naims12@students.ecu.edu::602b70e9-c088-450f-aaa3-c71da55f6463" providerId="AD" clId="Web-{D1F7FF3C-8E70-47C9-2428-58BD85958683}" dt="2024-03-20T23:22:20.898" v="40" actId="20577"/>
          <ac:spMkLst>
            <pc:docMk/>
            <pc:sldMk cId="1870997392" sldId="274"/>
            <ac:spMk id="2" creationId="{87502D6B-582E-16F1-615C-D6C7B7EF2E8C}"/>
          </ac:spMkLst>
        </pc:spChg>
      </pc:sldChg>
    </pc:docChg>
  </pc:docChgLst>
  <pc:docChgLst>
    <pc:chgData name="Azuogalanya, Anthony" userId="S::azuogalanyau20@students.ecu.edu::4eb91b44-ab03-46fd-8d29-890d44b3609f" providerId="AD" clId="Web-{083DDD8B-F30E-A4D8-E72D-1E07D28807D2}"/>
    <pc:docChg chg="modSld">
      <pc:chgData name="Azuogalanya, Anthony" userId="S::azuogalanyau20@students.ecu.edu::4eb91b44-ab03-46fd-8d29-890d44b3609f" providerId="AD" clId="Web-{083DDD8B-F30E-A4D8-E72D-1E07D28807D2}" dt="2024-03-21T23:46:02.409" v="7" actId="20577"/>
      <pc:docMkLst>
        <pc:docMk/>
      </pc:docMkLst>
      <pc:sldChg chg="modSp">
        <pc:chgData name="Azuogalanya, Anthony" userId="S::azuogalanyau20@students.ecu.edu::4eb91b44-ab03-46fd-8d29-890d44b3609f" providerId="AD" clId="Web-{083DDD8B-F30E-A4D8-E72D-1E07D28807D2}" dt="2024-03-21T23:46:02.409" v="7" actId="20577"/>
        <pc:sldMkLst>
          <pc:docMk/>
          <pc:sldMk cId="109857222" sldId="256"/>
        </pc:sldMkLst>
        <pc:spChg chg="mod">
          <ac:chgData name="Azuogalanya, Anthony" userId="S::azuogalanyau20@students.ecu.edu::4eb91b44-ab03-46fd-8d29-890d44b3609f" providerId="AD" clId="Web-{083DDD8B-F30E-A4D8-E72D-1E07D28807D2}" dt="2024-03-21T23:46:02.409" v="7" actId="20577"/>
          <ac:spMkLst>
            <pc:docMk/>
            <pc:sldMk cId="109857222" sldId="256"/>
            <ac:spMk id="4" creationId="{1F1270E7-7DCE-B618-77A2-1595900E2898}"/>
          </ac:spMkLst>
        </pc:spChg>
      </pc:sldChg>
    </pc:docChg>
  </pc:docChgLst>
  <pc:docChgLst>
    <pc:chgData name="Barr, Olivia May" userId="S::barro19@students.ecu.edu::4db45dd6-455f-4d69-b09c-e83002991d47" providerId="AD" clId="Web-{289B926D-AF25-667A-17B7-3790F757C52B}"/>
    <pc:docChg chg="addSld delSld modSld sldOrd">
      <pc:chgData name="Barr, Olivia May" userId="S::barro19@students.ecu.edu::4db45dd6-455f-4d69-b09c-e83002991d47" providerId="AD" clId="Web-{289B926D-AF25-667A-17B7-3790F757C52B}" dt="2024-03-13T19:10:51.259" v="915"/>
      <pc:docMkLst>
        <pc:docMk/>
      </pc:docMkLst>
      <pc:sldChg chg="addSp delSp modSp mod setBg">
        <pc:chgData name="Barr, Olivia May" userId="S::barro19@students.ecu.edu::4db45dd6-455f-4d69-b09c-e83002991d47" providerId="AD" clId="Web-{289B926D-AF25-667A-17B7-3790F757C52B}" dt="2024-03-13T16:01:14.724" v="101" actId="20577"/>
        <pc:sldMkLst>
          <pc:docMk/>
          <pc:sldMk cId="109857222" sldId="256"/>
        </pc:sldMkLst>
        <pc:spChg chg="mod">
          <ac:chgData name="Barr, Olivia May" userId="S::barro19@students.ecu.edu::4db45dd6-455f-4d69-b09c-e83002991d47" providerId="AD" clId="Web-{289B926D-AF25-667A-17B7-3790F757C52B}" dt="2024-03-13T16:01:05.630" v="99" actId="20577"/>
          <ac:spMkLst>
            <pc:docMk/>
            <pc:sldMk cId="109857222" sldId="256"/>
            <ac:spMk id="2" creationId="{00000000-0000-0000-0000-000000000000}"/>
          </ac:spMkLst>
        </pc:spChg>
        <pc:spChg chg="mod">
          <ac:chgData name="Barr, Olivia May" userId="S::barro19@students.ecu.edu::4db45dd6-455f-4d69-b09c-e83002991d47" providerId="AD" clId="Web-{289B926D-AF25-667A-17B7-3790F757C52B}" dt="2024-03-13T16:01:14.724" v="101" actId="20577"/>
          <ac:spMkLst>
            <pc:docMk/>
            <pc:sldMk cId="109857222" sldId="256"/>
            <ac:spMk id="3" creationId="{00000000-0000-0000-0000-000000000000}"/>
          </ac:spMkLst>
        </pc:spChg>
        <pc:spChg chg="add del">
          <ac:chgData name="Barr, Olivia May" userId="S::barro19@students.ecu.edu::4db45dd6-455f-4d69-b09c-e83002991d47" providerId="AD" clId="Web-{289B926D-AF25-667A-17B7-3790F757C52B}" dt="2024-03-13T16:00:23.458" v="90"/>
          <ac:spMkLst>
            <pc:docMk/>
            <pc:sldMk cId="109857222" sldId="256"/>
            <ac:spMk id="8" creationId="{8C790BE2-4E4F-4AAF-81A2-4A6F4885EBE6}"/>
          </ac:spMkLst>
        </pc:spChg>
        <pc:spChg chg="add del">
          <ac:chgData name="Barr, Olivia May" userId="S::barro19@students.ecu.edu::4db45dd6-455f-4d69-b09c-e83002991d47" providerId="AD" clId="Web-{289B926D-AF25-667A-17B7-3790F757C52B}" dt="2024-03-13T15:59:24.596" v="84"/>
          <ac:spMkLst>
            <pc:docMk/>
            <pc:sldMk cId="109857222" sldId="256"/>
            <ac:spMk id="9" creationId="{F3E416D2-D994-4F7A-8F62-B28B11BEBA65}"/>
          </ac:spMkLst>
        </pc:spChg>
        <pc:spChg chg="add del">
          <ac:chgData name="Barr, Olivia May" userId="S::barro19@students.ecu.edu::4db45dd6-455f-4d69-b09c-e83002991d47" providerId="AD" clId="Web-{289B926D-AF25-667A-17B7-3790F757C52B}" dt="2024-03-13T16:00:23.458" v="90"/>
          <ac:spMkLst>
            <pc:docMk/>
            <pc:sldMk cId="109857222" sldId="256"/>
            <ac:spMk id="10" creationId="{D28B54C3-B57B-472A-B96E-1FCB67093DC2}"/>
          </ac:spMkLst>
        </pc:spChg>
        <pc:spChg chg="add del">
          <ac:chgData name="Barr, Olivia May" userId="S::barro19@students.ecu.edu::4db45dd6-455f-4d69-b09c-e83002991d47" providerId="AD" clId="Web-{289B926D-AF25-667A-17B7-3790F757C52B}" dt="2024-03-13T15:59:24.596" v="84"/>
          <ac:spMkLst>
            <pc:docMk/>
            <pc:sldMk cId="109857222" sldId="256"/>
            <ac:spMk id="11" creationId="{FB27C166-470E-467E-9E9E-E235EEF3C01B}"/>
          </ac:spMkLst>
        </pc:spChg>
        <pc:spChg chg="add del">
          <ac:chgData name="Barr, Olivia May" userId="S::barro19@students.ecu.edu::4db45dd6-455f-4d69-b09c-e83002991d47" providerId="AD" clId="Web-{289B926D-AF25-667A-17B7-3790F757C52B}" dt="2024-03-13T16:00:23.458" v="90"/>
          <ac:spMkLst>
            <pc:docMk/>
            <pc:sldMk cId="109857222" sldId="256"/>
            <ac:spMk id="12" creationId="{7DB3C429-F8DA-49B9-AF84-21996FCF78B5}"/>
          </ac:spMkLst>
        </pc:spChg>
        <pc:spChg chg="add del">
          <ac:chgData name="Barr, Olivia May" userId="S::barro19@students.ecu.edu::4db45dd6-455f-4d69-b09c-e83002991d47" providerId="AD" clId="Web-{289B926D-AF25-667A-17B7-3790F757C52B}" dt="2024-03-13T15:59:24.596" v="84"/>
          <ac:spMkLst>
            <pc:docMk/>
            <pc:sldMk cId="109857222" sldId="256"/>
            <ac:spMk id="13" creationId="{673636C8-1392-483A-8A7A-CA259E806C54}"/>
          </ac:spMkLst>
        </pc:spChg>
        <pc:spChg chg="add del">
          <ac:chgData name="Barr, Olivia May" userId="S::barro19@students.ecu.edu::4db45dd6-455f-4d69-b09c-e83002991d47" providerId="AD" clId="Web-{289B926D-AF25-667A-17B7-3790F757C52B}" dt="2024-03-13T16:00:23.458" v="90"/>
          <ac:spMkLst>
            <pc:docMk/>
            <pc:sldMk cId="109857222" sldId="256"/>
            <ac:spMk id="14" creationId="{E12088DD-B1AD-40E0-8B86-1D87A2CCD9BE}"/>
          </ac:spMkLst>
        </pc:spChg>
        <pc:spChg chg="add del">
          <ac:chgData name="Barr, Olivia May" userId="S::barro19@students.ecu.edu::4db45dd6-455f-4d69-b09c-e83002991d47" providerId="AD" clId="Web-{289B926D-AF25-667A-17B7-3790F757C52B}" dt="2024-03-13T15:59:24.596" v="84"/>
          <ac:spMkLst>
            <pc:docMk/>
            <pc:sldMk cId="109857222" sldId="256"/>
            <ac:spMk id="15" creationId="{7539A79B-DFBA-4781-B0DE-4044B072261B}"/>
          </ac:spMkLst>
        </pc:spChg>
        <pc:spChg chg="add del">
          <ac:chgData name="Barr, Olivia May" userId="S::barro19@students.ecu.edu::4db45dd6-455f-4d69-b09c-e83002991d47" providerId="AD" clId="Web-{289B926D-AF25-667A-17B7-3790F757C52B}" dt="2024-03-13T16:00:23.458" v="90"/>
          <ac:spMkLst>
            <pc:docMk/>
            <pc:sldMk cId="109857222" sldId="256"/>
            <ac:spMk id="16" creationId="{C4C9F2B0-1044-46EB-8AEB-C3BFFDE6C2CC}"/>
          </ac:spMkLst>
        </pc:spChg>
        <pc:spChg chg="add del">
          <ac:chgData name="Barr, Olivia May" userId="S::barro19@students.ecu.edu::4db45dd6-455f-4d69-b09c-e83002991d47" providerId="AD" clId="Web-{289B926D-AF25-667A-17B7-3790F757C52B}" dt="2024-03-13T15:59:37.503" v="86"/>
          <ac:spMkLst>
            <pc:docMk/>
            <pc:sldMk cId="109857222" sldId="256"/>
            <ac:spMk id="18" creationId="{EB0222B5-B739-82A9-5CCC-C5585AE12A69}"/>
          </ac:spMkLst>
        </pc:spChg>
        <pc:spChg chg="add del">
          <ac:chgData name="Barr, Olivia May" userId="S::barro19@students.ecu.edu::4db45dd6-455f-4d69-b09c-e83002991d47" providerId="AD" clId="Web-{289B926D-AF25-667A-17B7-3790F757C52B}" dt="2024-03-13T15:59:37.503" v="86"/>
          <ac:spMkLst>
            <pc:docMk/>
            <pc:sldMk cId="109857222" sldId="256"/>
            <ac:spMk id="19" creationId="{5BE23E75-E7E9-4D9F-6D25-5512363F8621}"/>
          </ac:spMkLst>
        </pc:spChg>
        <pc:spChg chg="add del">
          <ac:chgData name="Barr, Olivia May" userId="S::barro19@students.ecu.edu::4db45dd6-455f-4d69-b09c-e83002991d47" providerId="AD" clId="Web-{289B926D-AF25-667A-17B7-3790F757C52B}" dt="2024-03-13T16:00:15.504" v="88"/>
          <ac:spMkLst>
            <pc:docMk/>
            <pc:sldMk cId="109857222" sldId="256"/>
            <ac:spMk id="22" creationId="{3A930249-8242-4E2B-AF17-C01826488321}"/>
          </ac:spMkLst>
        </pc:spChg>
        <pc:spChg chg="add del">
          <ac:chgData name="Barr, Olivia May" userId="S::barro19@students.ecu.edu::4db45dd6-455f-4d69-b09c-e83002991d47" providerId="AD" clId="Web-{289B926D-AF25-667A-17B7-3790F757C52B}" dt="2024-03-13T16:00:15.504" v="88"/>
          <ac:spMkLst>
            <pc:docMk/>
            <pc:sldMk cId="109857222" sldId="256"/>
            <ac:spMk id="23" creationId="{A5BDD999-C5E1-4B3E-A710-768673819165}"/>
          </ac:spMkLst>
        </pc:spChg>
        <pc:spChg chg="add del">
          <ac:chgData name="Barr, Olivia May" userId="S::barro19@students.ecu.edu::4db45dd6-455f-4d69-b09c-e83002991d47" providerId="AD" clId="Web-{289B926D-AF25-667A-17B7-3790F757C52B}" dt="2024-03-13T16:00:23.458" v="90"/>
          <ac:spMkLst>
            <pc:docMk/>
            <pc:sldMk cId="109857222" sldId="256"/>
            <ac:spMk id="26" creationId="{0C395952-4E26-45A2-8756-2ADFD6E53C6E}"/>
          </ac:spMkLst>
        </pc:spChg>
        <pc:spChg chg="add del">
          <ac:chgData name="Barr, Olivia May" userId="S::barro19@students.ecu.edu::4db45dd6-455f-4d69-b09c-e83002991d47" providerId="AD" clId="Web-{289B926D-AF25-667A-17B7-3790F757C52B}" dt="2024-03-13T16:00:23.458" v="90"/>
          <ac:spMkLst>
            <pc:docMk/>
            <pc:sldMk cId="109857222" sldId="256"/>
            <ac:spMk id="27" creationId="{4734BADF-9461-4621-B112-2D7BABEA7DD0}"/>
          </ac:spMkLst>
        </pc:spChg>
        <pc:spChg chg="add del">
          <ac:chgData name="Barr, Olivia May" userId="S::barro19@students.ecu.edu::4db45dd6-455f-4d69-b09c-e83002991d47" providerId="AD" clId="Web-{289B926D-AF25-667A-17B7-3790F757C52B}" dt="2024-03-13T16:00:27.676" v="92"/>
          <ac:spMkLst>
            <pc:docMk/>
            <pc:sldMk cId="109857222" sldId="256"/>
            <ac:spMk id="29" creationId="{F3E416D2-D994-4F7A-8F62-B28B11BEBA65}"/>
          </ac:spMkLst>
        </pc:spChg>
        <pc:spChg chg="add del">
          <ac:chgData name="Barr, Olivia May" userId="S::barro19@students.ecu.edu::4db45dd6-455f-4d69-b09c-e83002991d47" providerId="AD" clId="Web-{289B926D-AF25-667A-17B7-3790F757C52B}" dt="2024-03-13T16:00:27.676" v="92"/>
          <ac:spMkLst>
            <pc:docMk/>
            <pc:sldMk cId="109857222" sldId="256"/>
            <ac:spMk id="31" creationId="{FB27C166-470E-467E-9E9E-E235EEF3C01B}"/>
          </ac:spMkLst>
        </pc:spChg>
        <pc:spChg chg="add del">
          <ac:chgData name="Barr, Olivia May" userId="S::barro19@students.ecu.edu::4db45dd6-455f-4d69-b09c-e83002991d47" providerId="AD" clId="Web-{289B926D-AF25-667A-17B7-3790F757C52B}" dt="2024-03-13T16:00:27.676" v="92"/>
          <ac:spMkLst>
            <pc:docMk/>
            <pc:sldMk cId="109857222" sldId="256"/>
            <ac:spMk id="32" creationId="{673636C8-1392-483A-8A7A-CA259E806C54}"/>
          </ac:spMkLst>
        </pc:spChg>
        <pc:spChg chg="add del">
          <ac:chgData name="Barr, Olivia May" userId="S::barro19@students.ecu.edu::4db45dd6-455f-4d69-b09c-e83002991d47" providerId="AD" clId="Web-{289B926D-AF25-667A-17B7-3790F757C52B}" dt="2024-03-13T16:00:27.676" v="92"/>
          <ac:spMkLst>
            <pc:docMk/>
            <pc:sldMk cId="109857222" sldId="256"/>
            <ac:spMk id="33" creationId="{7539A79B-DFBA-4781-B0DE-4044B072261B}"/>
          </ac:spMkLst>
        </pc:spChg>
        <pc:spChg chg="add">
          <ac:chgData name="Barr, Olivia May" userId="S::barro19@students.ecu.edu::4db45dd6-455f-4d69-b09c-e83002991d47" providerId="AD" clId="Web-{289B926D-AF25-667A-17B7-3790F757C52B}" dt="2024-03-13T16:00:27.708" v="93"/>
          <ac:spMkLst>
            <pc:docMk/>
            <pc:sldMk cId="109857222" sldId="256"/>
            <ac:spMk id="35" creationId="{3A930249-8242-4E2B-AF17-C01826488321}"/>
          </ac:spMkLst>
        </pc:spChg>
        <pc:spChg chg="add">
          <ac:chgData name="Barr, Olivia May" userId="S::barro19@students.ecu.edu::4db45dd6-455f-4d69-b09c-e83002991d47" providerId="AD" clId="Web-{289B926D-AF25-667A-17B7-3790F757C52B}" dt="2024-03-13T16:00:27.708" v="93"/>
          <ac:spMkLst>
            <pc:docMk/>
            <pc:sldMk cId="109857222" sldId="256"/>
            <ac:spMk id="36" creationId="{A5BDD999-C5E1-4B3E-A710-768673819165}"/>
          </ac:spMkLst>
        </pc:spChg>
        <pc:picChg chg="add del">
          <ac:chgData name="Barr, Olivia May" userId="S::barro19@students.ecu.edu::4db45dd6-455f-4d69-b09c-e83002991d47" providerId="AD" clId="Web-{289B926D-AF25-667A-17B7-3790F757C52B}" dt="2024-03-13T15:59:24.596" v="84"/>
          <ac:picMkLst>
            <pc:docMk/>
            <pc:sldMk cId="109857222" sldId="256"/>
            <ac:picMk id="5" creationId="{382D1681-3048-3B52-7DAC-DFC05E0B0DCD}"/>
          </ac:picMkLst>
        </pc:picChg>
        <pc:picChg chg="add del">
          <ac:chgData name="Barr, Olivia May" userId="S::barro19@students.ecu.edu::4db45dd6-455f-4d69-b09c-e83002991d47" providerId="AD" clId="Web-{289B926D-AF25-667A-17B7-3790F757C52B}" dt="2024-03-13T15:59:37.503" v="86"/>
          <ac:picMkLst>
            <pc:docMk/>
            <pc:sldMk cId="109857222" sldId="256"/>
            <ac:picMk id="17" creationId="{2FBE205D-5557-EB56-5458-A1023399CBBF}"/>
          </ac:picMkLst>
        </pc:picChg>
        <pc:picChg chg="add del">
          <ac:chgData name="Barr, Olivia May" userId="S::barro19@students.ecu.edu::4db45dd6-455f-4d69-b09c-e83002991d47" providerId="AD" clId="Web-{289B926D-AF25-667A-17B7-3790F757C52B}" dt="2024-03-13T16:00:15.504" v="88"/>
          <ac:picMkLst>
            <pc:docMk/>
            <pc:sldMk cId="109857222" sldId="256"/>
            <ac:picMk id="24" creationId="{0E5B9406-67FE-B20C-0736-8F99CD133FC5}"/>
          </ac:picMkLst>
        </pc:picChg>
        <pc:picChg chg="add del">
          <ac:chgData name="Barr, Olivia May" userId="S::barro19@students.ecu.edu::4db45dd6-455f-4d69-b09c-e83002991d47" providerId="AD" clId="Web-{289B926D-AF25-667A-17B7-3790F757C52B}" dt="2024-03-13T16:00:27.676" v="92"/>
          <ac:picMkLst>
            <pc:docMk/>
            <pc:sldMk cId="109857222" sldId="256"/>
            <ac:picMk id="30" creationId="{382D1681-3048-3B52-7DAC-DFC05E0B0DCD}"/>
          </ac:picMkLst>
        </pc:picChg>
        <pc:picChg chg="add">
          <ac:chgData name="Barr, Olivia May" userId="S::barro19@students.ecu.edu::4db45dd6-455f-4d69-b09c-e83002991d47" providerId="AD" clId="Web-{289B926D-AF25-667A-17B7-3790F757C52B}" dt="2024-03-13T16:00:27.708" v="93"/>
          <ac:picMkLst>
            <pc:docMk/>
            <pc:sldMk cId="109857222" sldId="256"/>
            <ac:picMk id="37" creationId="{0E5B9406-67FE-B20C-0736-8F99CD133FC5}"/>
          </ac:picMkLst>
        </pc:picChg>
        <pc:cxnChg chg="add del">
          <ac:chgData name="Barr, Olivia May" userId="S::barro19@students.ecu.edu::4db45dd6-455f-4d69-b09c-e83002991d47" providerId="AD" clId="Web-{289B926D-AF25-667A-17B7-3790F757C52B}" dt="2024-03-13T15:59:37.503" v="86"/>
          <ac:cxnSpMkLst>
            <pc:docMk/>
            <pc:sldMk cId="109857222" sldId="256"/>
            <ac:cxnSpMk id="20" creationId="{61B115DB-65EB-3FC3-7284-CFDF4ADC60B6}"/>
          </ac:cxnSpMkLst>
        </pc:cxnChg>
      </pc:sldChg>
      <pc:sldChg chg="modSp">
        <pc:chgData name="Barr, Olivia May" userId="S::barro19@students.ecu.edu::4db45dd6-455f-4d69-b09c-e83002991d47" providerId="AD" clId="Web-{289B926D-AF25-667A-17B7-3790F757C52B}" dt="2024-03-13T16:32:48.731" v="351" actId="20577"/>
        <pc:sldMkLst>
          <pc:docMk/>
          <pc:sldMk cId="876672756" sldId="257"/>
        </pc:sldMkLst>
        <pc:spChg chg="mod">
          <ac:chgData name="Barr, Olivia May" userId="S::barro19@students.ecu.edu::4db45dd6-455f-4d69-b09c-e83002991d47" providerId="AD" clId="Web-{289B926D-AF25-667A-17B7-3790F757C52B}" dt="2024-03-13T16:05:09.262" v="143" actId="20577"/>
          <ac:spMkLst>
            <pc:docMk/>
            <pc:sldMk cId="876672756" sldId="257"/>
            <ac:spMk id="2" creationId="{2FCEA51C-7EF1-8B73-1F32-474E05138321}"/>
          </ac:spMkLst>
        </pc:spChg>
        <pc:spChg chg="mod">
          <ac:chgData name="Barr, Olivia May" userId="S::barro19@students.ecu.edu::4db45dd6-455f-4d69-b09c-e83002991d47" providerId="AD" clId="Web-{289B926D-AF25-667A-17B7-3790F757C52B}" dt="2024-03-13T16:32:48.731" v="351" actId="20577"/>
          <ac:spMkLst>
            <pc:docMk/>
            <pc:sldMk cId="876672756" sldId="257"/>
            <ac:spMk id="3" creationId="{C11D5789-3D1C-11D0-1CAB-DAE40DFEC50A}"/>
          </ac:spMkLst>
        </pc:spChg>
      </pc:sldChg>
      <pc:sldChg chg="addSp delSp modSp new mod setBg">
        <pc:chgData name="Barr, Olivia May" userId="S::barro19@students.ecu.edu::4db45dd6-455f-4d69-b09c-e83002991d47" providerId="AD" clId="Web-{289B926D-AF25-667A-17B7-3790F757C52B}" dt="2024-03-13T16:30:46.024" v="345" actId="14100"/>
        <pc:sldMkLst>
          <pc:docMk/>
          <pc:sldMk cId="2372960236" sldId="258"/>
        </pc:sldMkLst>
        <pc:spChg chg="mod">
          <ac:chgData name="Barr, Olivia May" userId="S::barro19@students.ecu.edu::4db45dd6-455f-4d69-b09c-e83002991d47" providerId="AD" clId="Web-{289B926D-AF25-667A-17B7-3790F757C52B}" dt="2024-03-13T16:30:35.493" v="343" actId="20577"/>
          <ac:spMkLst>
            <pc:docMk/>
            <pc:sldMk cId="2372960236" sldId="258"/>
            <ac:spMk id="2" creationId="{656F775A-D2C5-A583-F5B9-C62934D7AC23}"/>
          </ac:spMkLst>
        </pc:spChg>
        <pc:spChg chg="mod">
          <ac:chgData name="Barr, Olivia May" userId="S::barro19@students.ecu.edu::4db45dd6-455f-4d69-b09c-e83002991d47" providerId="AD" clId="Web-{289B926D-AF25-667A-17B7-3790F757C52B}" dt="2024-03-13T16:30:38.805" v="344" actId="20577"/>
          <ac:spMkLst>
            <pc:docMk/>
            <pc:sldMk cId="2372960236" sldId="258"/>
            <ac:spMk id="3" creationId="{D775C71A-0385-238C-D2F6-576C3E397905}"/>
          </ac:spMkLst>
        </pc:spChg>
        <pc:spChg chg="add del">
          <ac:chgData name="Barr, Olivia May" userId="S::barro19@students.ecu.edu::4db45dd6-455f-4d69-b09c-e83002991d47" providerId="AD" clId="Web-{289B926D-AF25-667A-17B7-3790F757C52B}" dt="2024-03-13T16:29:28.319" v="333"/>
          <ac:spMkLst>
            <pc:docMk/>
            <pc:sldMk cId="2372960236" sldId="258"/>
            <ac:spMk id="9" creationId="{F944E337-3E5D-4A1F-A5A1-2057F25B8A7B}"/>
          </ac:spMkLst>
        </pc:spChg>
        <pc:spChg chg="add del">
          <ac:chgData name="Barr, Olivia May" userId="S::barro19@students.ecu.edu::4db45dd6-455f-4d69-b09c-e83002991d47" providerId="AD" clId="Web-{289B926D-AF25-667A-17B7-3790F757C52B}" dt="2024-03-13T16:29:28.319" v="333"/>
          <ac:spMkLst>
            <pc:docMk/>
            <pc:sldMk cId="2372960236" sldId="258"/>
            <ac:spMk id="11" creationId="{4DA50D69-7CF7-4844-B844-A2B821C77F24}"/>
          </ac:spMkLst>
        </pc:spChg>
        <pc:spChg chg="add">
          <ac:chgData name="Barr, Olivia May" userId="S::barro19@students.ecu.edu::4db45dd6-455f-4d69-b09c-e83002991d47" providerId="AD" clId="Web-{289B926D-AF25-667A-17B7-3790F757C52B}" dt="2024-03-13T16:29:28.319" v="333"/>
          <ac:spMkLst>
            <pc:docMk/>
            <pc:sldMk cId="2372960236" sldId="258"/>
            <ac:spMk id="16" creationId="{D1D34770-47A8-402C-AF23-2B653F2D88C1}"/>
          </ac:spMkLst>
        </pc:spChg>
        <pc:picChg chg="add mod ord">
          <ac:chgData name="Barr, Olivia May" userId="S::barro19@students.ecu.edu::4db45dd6-455f-4d69-b09c-e83002991d47" providerId="AD" clId="Web-{289B926D-AF25-667A-17B7-3790F757C52B}" dt="2024-03-13T16:30:46.024" v="345" actId="14100"/>
          <ac:picMkLst>
            <pc:docMk/>
            <pc:sldMk cId="2372960236" sldId="258"/>
            <ac:picMk id="5" creationId="{B8BE4C93-827F-2F63-D44D-2121830E24D5}"/>
          </ac:picMkLst>
        </pc:picChg>
      </pc:sldChg>
      <pc:sldChg chg="modSp new">
        <pc:chgData name="Barr, Olivia May" userId="S::barro19@students.ecu.edu::4db45dd6-455f-4d69-b09c-e83002991d47" providerId="AD" clId="Web-{289B926D-AF25-667A-17B7-3790F757C52B}" dt="2024-03-13T16:09:28.912" v="198" actId="20577"/>
        <pc:sldMkLst>
          <pc:docMk/>
          <pc:sldMk cId="3970982422" sldId="259"/>
        </pc:sldMkLst>
        <pc:spChg chg="mod">
          <ac:chgData name="Barr, Olivia May" userId="S::barro19@students.ecu.edu::4db45dd6-455f-4d69-b09c-e83002991d47" providerId="AD" clId="Web-{289B926D-AF25-667A-17B7-3790F757C52B}" dt="2024-03-13T16:03:46.166" v="113" actId="20577"/>
          <ac:spMkLst>
            <pc:docMk/>
            <pc:sldMk cId="3970982422" sldId="259"/>
            <ac:spMk id="2" creationId="{704D70FF-32A9-9FC3-BEFE-FE824AAF1242}"/>
          </ac:spMkLst>
        </pc:spChg>
        <pc:spChg chg="mod">
          <ac:chgData name="Barr, Olivia May" userId="S::barro19@students.ecu.edu::4db45dd6-455f-4d69-b09c-e83002991d47" providerId="AD" clId="Web-{289B926D-AF25-667A-17B7-3790F757C52B}" dt="2024-03-13T16:09:28.912" v="198" actId="20577"/>
          <ac:spMkLst>
            <pc:docMk/>
            <pc:sldMk cId="3970982422" sldId="259"/>
            <ac:spMk id="3" creationId="{D9CA73D5-2BF4-1B24-7046-A45E52676BE0}"/>
          </ac:spMkLst>
        </pc:spChg>
      </pc:sldChg>
      <pc:sldChg chg="modSp new del">
        <pc:chgData name="Barr, Olivia May" userId="S::barro19@students.ecu.edu::4db45dd6-455f-4d69-b09c-e83002991d47" providerId="AD" clId="Web-{289B926D-AF25-667A-17B7-3790F757C52B}" dt="2024-03-13T16:14:44.638" v="241"/>
        <pc:sldMkLst>
          <pc:docMk/>
          <pc:sldMk cId="992471865" sldId="260"/>
        </pc:sldMkLst>
        <pc:spChg chg="mod">
          <ac:chgData name="Barr, Olivia May" userId="S::barro19@students.ecu.edu::4db45dd6-455f-4d69-b09c-e83002991d47" providerId="AD" clId="Web-{289B926D-AF25-667A-17B7-3790F757C52B}" dt="2024-03-13T16:14:27.091" v="232" actId="20577"/>
          <ac:spMkLst>
            <pc:docMk/>
            <pc:sldMk cId="992471865" sldId="260"/>
            <ac:spMk id="2" creationId="{5CCDED55-A58B-FF71-5F2D-3FBCB31FB8E1}"/>
          </ac:spMkLst>
        </pc:spChg>
        <pc:spChg chg="mod">
          <ac:chgData name="Barr, Olivia May" userId="S::barro19@students.ecu.edu::4db45dd6-455f-4d69-b09c-e83002991d47" providerId="AD" clId="Web-{289B926D-AF25-667A-17B7-3790F757C52B}" dt="2024-03-13T16:14:41.388" v="240" actId="20577"/>
          <ac:spMkLst>
            <pc:docMk/>
            <pc:sldMk cId="992471865" sldId="260"/>
            <ac:spMk id="3" creationId="{2E59695A-DFFB-EC0D-8ACD-525E71D6F7DE}"/>
          </ac:spMkLst>
        </pc:spChg>
      </pc:sldChg>
      <pc:sldChg chg="modSp new del">
        <pc:chgData name="Barr, Olivia May" userId="S::barro19@students.ecu.edu::4db45dd6-455f-4d69-b09c-e83002991d47" providerId="AD" clId="Web-{289B926D-AF25-667A-17B7-3790F757C52B}" dt="2024-03-13T16:13:36.808" v="217"/>
        <pc:sldMkLst>
          <pc:docMk/>
          <pc:sldMk cId="2304478544" sldId="260"/>
        </pc:sldMkLst>
        <pc:spChg chg="mod">
          <ac:chgData name="Barr, Olivia May" userId="S::barro19@students.ecu.edu::4db45dd6-455f-4d69-b09c-e83002991d47" providerId="AD" clId="Web-{289B926D-AF25-667A-17B7-3790F757C52B}" dt="2024-03-13T16:13:06.401" v="213" actId="20577"/>
          <ac:spMkLst>
            <pc:docMk/>
            <pc:sldMk cId="2304478544" sldId="260"/>
            <ac:spMk id="2" creationId="{295183C9-BE1B-0839-507A-2E0D0D0219DF}"/>
          </ac:spMkLst>
        </pc:spChg>
        <pc:spChg chg="mod">
          <ac:chgData name="Barr, Olivia May" userId="S::barro19@students.ecu.edu::4db45dd6-455f-4d69-b09c-e83002991d47" providerId="AD" clId="Web-{289B926D-AF25-667A-17B7-3790F757C52B}" dt="2024-03-13T16:13:35.011" v="216" actId="20577"/>
          <ac:spMkLst>
            <pc:docMk/>
            <pc:sldMk cId="2304478544" sldId="260"/>
            <ac:spMk id="3" creationId="{3CE6DFF4-0561-6FBF-9663-AD72331A9E26}"/>
          </ac:spMkLst>
        </pc:spChg>
        <pc:spChg chg="mod">
          <ac:chgData name="Barr, Olivia May" userId="S::barro19@students.ecu.edu::4db45dd6-455f-4d69-b09c-e83002991d47" providerId="AD" clId="Web-{289B926D-AF25-667A-17B7-3790F757C52B}" dt="2024-03-13T16:13:29.355" v="215" actId="20577"/>
          <ac:spMkLst>
            <pc:docMk/>
            <pc:sldMk cId="2304478544" sldId="260"/>
            <ac:spMk id="4" creationId="{E3614D1E-3F37-2613-22A2-80205929BA57}"/>
          </ac:spMkLst>
        </pc:spChg>
      </pc:sldChg>
      <pc:sldChg chg="new del">
        <pc:chgData name="Barr, Olivia May" userId="S::barro19@students.ecu.edu::4db45dd6-455f-4d69-b09c-e83002991d47" providerId="AD" clId="Web-{289B926D-AF25-667A-17B7-3790F757C52B}" dt="2024-03-13T16:12:27.259" v="203"/>
        <pc:sldMkLst>
          <pc:docMk/>
          <pc:sldMk cId="3159382684" sldId="260"/>
        </pc:sldMkLst>
      </pc:sldChg>
      <pc:sldChg chg="addSp delSp modSp new mod modClrScheme chgLayout">
        <pc:chgData name="Barr, Olivia May" userId="S::barro19@students.ecu.edu::4db45dd6-455f-4d69-b09c-e83002991d47" providerId="AD" clId="Web-{289B926D-AF25-667A-17B7-3790F757C52B}" dt="2024-03-13T17:24:08.689" v="577" actId="14100"/>
        <pc:sldMkLst>
          <pc:docMk/>
          <pc:sldMk cId="3194711038" sldId="260"/>
        </pc:sldMkLst>
        <pc:spChg chg="mod ord">
          <ac:chgData name="Barr, Olivia May" userId="S::barro19@students.ecu.edu::4db45dd6-455f-4d69-b09c-e83002991d47" providerId="AD" clId="Web-{289B926D-AF25-667A-17B7-3790F757C52B}" dt="2024-03-13T16:15:17.983" v="251" actId="20577"/>
          <ac:spMkLst>
            <pc:docMk/>
            <pc:sldMk cId="3194711038" sldId="260"/>
            <ac:spMk id="2" creationId="{166284E8-1CAE-D001-0768-3E98F93DE5C5}"/>
          </ac:spMkLst>
        </pc:spChg>
        <pc:spChg chg="del">
          <ac:chgData name="Barr, Olivia May" userId="S::barro19@students.ecu.edu::4db45dd6-455f-4d69-b09c-e83002991d47" providerId="AD" clId="Web-{289B926D-AF25-667A-17B7-3790F757C52B}" dt="2024-03-13T16:14:56.982" v="243"/>
          <ac:spMkLst>
            <pc:docMk/>
            <pc:sldMk cId="3194711038" sldId="260"/>
            <ac:spMk id="3" creationId="{4FCDB245-CA1A-F532-2D7C-DFA2FEC332DE}"/>
          </ac:spMkLst>
        </pc:spChg>
        <pc:spChg chg="mod ord">
          <ac:chgData name="Barr, Olivia May" userId="S::barro19@students.ecu.edu::4db45dd6-455f-4d69-b09c-e83002991d47" providerId="AD" clId="Web-{289B926D-AF25-667A-17B7-3790F757C52B}" dt="2024-03-13T17:24:08.689" v="577" actId="14100"/>
          <ac:spMkLst>
            <pc:docMk/>
            <pc:sldMk cId="3194711038" sldId="260"/>
            <ac:spMk id="4" creationId="{3EF17A9B-5EB4-8BCF-E07C-5B52790D28FE}"/>
          </ac:spMkLst>
        </pc:spChg>
        <pc:spChg chg="del">
          <ac:chgData name="Barr, Olivia May" userId="S::barro19@students.ecu.edu::4db45dd6-455f-4d69-b09c-e83002991d47" providerId="AD" clId="Web-{289B926D-AF25-667A-17B7-3790F757C52B}" dt="2024-03-13T16:14:56.982" v="243"/>
          <ac:spMkLst>
            <pc:docMk/>
            <pc:sldMk cId="3194711038" sldId="260"/>
            <ac:spMk id="5" creationId="{65CF7B3A-9F56-F4F0-D9F3-A0CCD3EC6D5C}"/>
          </ac:spMkLst>
        </pc:spChg>
        <pc:spChg chg="del mod ord">
          <ac:chgData name="Barr, Olivia May" userId="S::barro19@students.ecu.edu::4db45dd6-455f-4d69-b09c-e83002991d47" providerId="AD" clId="Web-{289B926D-AF25-667A-17B7-3790F757C52B}" dt="2024-03-13T16:17:00.501" v="261"/>
          <ac:spMkLst>
            <pc:docMk/>
            <pc:sldMk cId="3194711038" sldId="260"/>
            <ac:spMk id="6" creationId="{D541AC87-94B3-731F-3EEC-1DD93A8786B3}"/>
          </ac:spMkLst>
        </pc:spChg>
        <pc:picChg chg="add mod ord">
          <ac:chgData name="Barr, Olivia May" userId="S::barro19@students.ecu.edu::4db45dd6-455f-4d69-b09c-e83002991d47" providerId="AD" clId="Web-{289B926D-AF25-667A-17B7-3790F757C52B}" dt="2024-03-13T16:17:19.011" v="265" actId="1076"/>
          <ac:picMkLst>
            <pc:docMk/>
            <pc:sldMk cId="3194711038" sldId="260"/>
            <ac:picMk id="7" creationId="{AFECE82F-9B95-1E1D-E829-22D76C04FA9D}"/>
          </ac:picMkLst>
        </pc:picChg>
      </pc:sldChg>
      <pc:sldChg chg="new del">
        <pc:chgData name="Barr, Olivia May" userId="S::barro19@students.ecu.edu::4db45dd6-455f-4d69-b09c-e83002991d47" providerId="AD" clId="Web-{289B926D-AF25-667A-17B7-3790F757C52B}" dt="2024-03-13T16:13:51.808" v="219"/>
        <pc:sldMkLst>
          <pc:docMk/>
          <pc:sldMk cId="3865389967" sldId="260"/>
        </pc:sldMkLst>
      </pc:sldChg>
      <pc:sldChg chg="modSp new del">
        <pc:chgData name="Barr, Olivia May" userId="S::barro19@students.ecu.edu::4db45dd6-455f-4d69-b09c-e83002991d47" providerId="AD" clId="Web-{289B926D-AF25-667A-17B7-3790F757C52B}" dt="2024-03-13T17:18:35.071" v="417"/>
        <pc:sldMkLst>
          <pc:docMk/>
          <pc:sldMk cId="344496923" sldId="261"/>
        </pc:sldMkLst>
        <pc:spChg chg="mod">
          <ac:chgData name="Barr, Olivia May" userId="S::barro19@students.ecu.edu::4db45dd6-455f-4d69-b09c-e83002991d47" providerId="AD" clId="Web-{289B926D-AF25-667A-17B7-3790F757C52B}" dt="2024-03-13T16:21:20.196" v="282" actId="20577"/>
          <ac:spMkLst>
            <pc:docMk/>
            <pc:sldMk cId="344496923" sldId="261"/>
            <ac:spMk id="2" creationId="{1078D9B9-5F13-93E1-B469-BF060F3DB938}"/>
          </ac:spMkLst>
        </pc:spChg>
        <pc:spChg chg="mod">
          <ac:chgData name="Barr, Olivia May" userId="S::barro19@students.ecu.edu::4db45dd6-455f-4d69-b09c-e83002991d47" providerId="AD" clId="Web-{289B926D-AF25-667A-17B7-3790F757C52B}" dt="2024-03-13T16:21:41.697" v="287" actId="20577"/>
          <ac:spMkLst>
            <pc:docMk/>
            <pc:sldMk cId="344496923" sldId="261"/>
            <ac:spMk id="4" creationId="{A77B74A7-1F8C-04F6-FD98-DB69FB2F9303}"/>
          </ac:spMkLst>
        </pc:spChg>
      </pc:sldChg>
      <pc:sldChg chg="new">
        <pc:chgData name="Barr, Olivia May" userId="S::barro19@students.ecu.edu::4db45dd6-455f-4d69-b09c-e83002991d47" providerId="AD" clId="Web-{289B926D-AF25-667A-17B7-3790F757C52B}" dt="2024-03-13T16:22:18.229" v="288"/>
        <pc:sldMkLst>
          <pc:docMk/>
          <pc:sldMk cId="1511111076" sldId="262"/>
        </pc:sldMkLst>
      </pc:sldChg>
      <pc:sldChg chg="addSp modSp new ord">
        <pc:chgData name="Barr, Olivia May" userId="S::barro19@students.ecu.edu::4db45dd6-455f-4d69-b09c-e83002991d47" providerId="AD" clId="Web-{289B926D-AF25-667A-17B7-3790F757C52B}" dt="2024-03-13T17:21:32.419" v="528" actId="20577"/>
        <pc:sldMkLst>
          <pc:docMk/>
          <pc:sldMk cId="863037255" sldId="263"/>
        </pc:sldMkLst>
        <pc:spChg chg="add mod">
          <ac:chgData name="Barr, Olivia May" userId="S::barro19@students.ecu.edu::4db45dd6-455f-4d69-b09c-e83002991d47" providerId="AD" clId="Web-{289B926D-AF25-667A-17B7-3790F757C52B}" dt="2024-03-13T16:25:55.969" v="308" actId="1076"/>
          <ac:spMkLst>
            <pc:docMk/>
            <pc:sldMk cId="863037255" sldId="263"/>
            <ac:spMk id="4" creationId="{D57C4898-9DDC-1B5C-D9CF-9B4148ECC600}"/>
          </ac:spMkLst>
        </pc:spChg>
        <pc:spChg chg="add mod">
          <ac:chgData name="Barr, Olivia May" userId="S::barro19@students.ecu.edu::4db45dd6-455f-4d69-b09c-e83002991d47" providerId="AD" clId="Web-{289B926D-AF25-667A-17B7-3790F757C52B}" dt="2024-03-13T17:21:32.419" v="528" actId="20577"/>
          <ac:spMkLst>
            <pc:docMk/>
            <pc:sldMk cId="863037255" sldId="263"/>
            <ac:spMk id="5" creationId="{6F75D68B-CDB4-573E-B833-39D7D1C21D7A}"/>
          </ac:spMkLst>
        </pc:spChg>
        <pc:picChg chg="add mod">
          <ac:chgData name="Barr, Olivia May" userId="S::barro19@students.ecu.edu::4db45dd6-455f-4d69-b09c-e83002991d47" providerId="AD" clId="Web-{289B926D-AF25-667A-17B7-3790F757C52B}" dt="2024-03-13T16:23:28.840" v="299" actId="14100"/>
          <ac:picMkLst>
            <pc:docMk/>
            <pc:sldMk cId="863037255" sldId="263"/>
            <ac:picMk id="2" creationId="{853CCAA8-FA80-99E5-3575-5A0008452DEE}"/>
          </ac:picMkLst>
        </pc:picChg>
      </pc:sldChg>
      <pc:sldChg chg="addSp delSp modSp new del mod setBg modClrScheme chgLayout">
        <pc:chgData name="Barr, Olivia May" userId="S::barro19@students.ecu.edu::4db45dd6-455f-4d69-b09c-e83002991d47" providerId="AD" clId="Web-{289B926D-AF25-667A-17B7-3790F757C52B}" dt="2024-03-13T19:03:30.259" v="579"/>
        <pc:sldMkLst>
          <pc:docMk/>
          <pc:sldMk cId="482442385" sldId="268"/>
        </pc:sldMkLst>
        <pc:spChg chg="mod ord">
          <ac:chgData name="Barr, Olivia May" userId="S::barro19@students.ecu.edu::4db45dd6-455f-4d69-b09c-e83002991d47" providerId="AD" clId="Web-{289B926D-AF25-667A-17B7-3790F757C52B}" dt="2024-03-13T17:24:35.206" v="578"/>
          <ac:spMkLst>
            <pc:docMk/>
            <pc:sldMk cId="482442385" sldId="268"/>
            <ac:spMk id="2" creationId="{9763BCF6-73A8-3F88-90F4-A50DADC06256}"/>
          </ac:spMkLst>
        </pc:spChg>
        <pc:spChg chg="del mod ord">
          <ac:chgData name="Barr, Olivia May" userId="S::barro19@students.ecu.edu::4db45dd6-455f-4d69-b09c-e83002991d47" providerId="AD" clId="Web-{289B926D-AF25-667A-17B7-3790F757C52B}" dt="2024-03-13T17:22:58.265" v="547"/>
          <ac:spMkLst>
            <pc:docMk/>
            <pc:sldMk cId="482442385" sldId="268"/>
            <ac:spMk id="3" creationId="{E56C7EF9-CD16-CF04-DFC0-594419637A1E}"/>
          </ac:spMkLst>
        </pc:spChg>
        <pc:spChg chg="del">
          <ac:chgData name="Barr, Olivia May" userId="S::barro19@students.ecu.edu::4db45dd6-455f-4d69-b09c-e83002991d47" providerId="AD" clId="Web-{289B926D-AF25-667A-17B7-3790F757C52B}" dt="2024-03-13T17:22:40.359" v="530"/>
          <ac:spMkLst>
            <pc:docMk/>
            <pc:sldMk cId="482442385" sldId="268"/>
            <ac:spMk id="4" creationId="{B9D23112-8AC9-3E08-ACC4-1B4DC8552FFA}"/>
          </ac:spMkLst>
        </pc:spChg>
        <pc:spChg chg="add">
          <ac:chgData name="Barr, Olivia May" userId="S::barro19@students.ecu.edu::4db45dd6-455f-4d69-b09c-e83002991d47" providerId="AD" clId="Web-{289B926D-AF25-667A-17B7-3790F757C52B}" dt="2024-03-13T17:24:35.206" v="578"/>
          <ac:spMkLst>
            <pc:docMk/>
            <pc:sldMk cId="482442385" sldId="268"/>
            <ac:spMk id="11" creationId="{388F20F8-60BF-42FE-A252-DFD5A74451CA}"/>
          </ac:spMkLst>
        </pc:spChg>
        <pc:spChg chg="add">
          <ac:chgData name="Barr, Olivia May" userId="S::barro19@students.ecu.edu::4db45dd6-455f-4d69-b09c-e83002991d47" providerId="AD" clId="Web-{289B926D-AF25-667A-17B7-3790F757C52B}" dt="2024-03-13T17:24:35.206" v="578"/>
          <ac:spMkLst>
            <pc:docMk/>
            <pc:sldMk cId="482442385" sldId="268"/>
            <ac:spMk id="13" creationId="{98A68847-134F-4AF1-B1C6-332344C9C90D}"/>
          </ac:spMkLst>
        </pc:spChg>
        <pc:graphicFrameChg chg="add mod ord modGraphic">
          <ac:chgData name="Barr, Olivia May" userId="S::barro19@students.ecu.edu::4db45dd6-455f-4d69-b09c-e83002991d47" providerId="AD" clId="Web-{289B926D-AF25-667A-17B7-3790F757C52B}" dt="2024-03-13T17:24:35.206" v="578"/>
          <ac:graphicFrameMkLst>
            <pc:docMk/>
            <pc:sldMk cId="482442385" sldId="268"/>
            <ac:graphicFrameMk id="6" creationId="{0E878637-4785-F9D1-D73D-62E1CB144949}"/>
          </ac:graphicFrameMkLst>
        </pc:graphicFrameChg>
      </pc:sldChg>
      <pc:sldChg chg="addSp delSp modSp new del mod modClrScheme chgLayout">
        <pc:chgData name="Barr, Olivia May" userId="S::barro19@students.ecu.edu::4db45dd6-455f-4d69-b09c-e83002991d47" providerId="AD" clId="Web-{289B926D-AF25-667A-17B7-3790F757C52B}" dt="2024-03-13T19:05:19.529" v="598"/>
        <pc:sldMkLst>
          <pc:docMk/>
          <pc:sldMk cId="2402057825" sldId="268"/>
        </pc:sldMkLst>
        <pc:spChg chg="add mod">
          <ac:chgData name="Barr, Olivia May" userId="S::barro19@students.ecu.edu::4db45dd6-455f-4d69-b09c-e83002991d47" providerId="AD" clId="Web-{289B926D-AF25-667A-17B7-3790F757C52B}" dt="2024-03-13T19:04:14.979" v="589" actId="20577"/>
          <ac:spMkLst>
            <pc:docMk/>
            <pc:sldMk cId="2402057825" sldId="268"/>
            <ac:spMk id="2" creationId="{A8A95225-B5C1-A980-993A-DF80F78A3A1F}"/>
          </ac:spMkLst>
        </pc:spChg>
        <pc:spChg chg="add mod">
          <ac:chgData name="Barr, Olivia May" userId="S::barro19@students.ecu.edu::4db45dd6-455f-4d69-b09c-e83002991d47" providerId="AD" clId="Web-{289B926D-AF25-667A-17B7-3790F757C52B}" dt="2024-03-13T19:04:22.120" v="591" actId="20577"/>
          <ac:spMkLst>
            <pc:docMk/>
            <pc:sldMk cId="2402057825" sldId="268"/>
            <ac:spMk id="3" creationId="{7BDE9270-C31E-6F84-BBB8-76D5C079F9E7}"/>
          </ac:spMkLst>
        </pc:spChg>
        <pc:spChg chg="add del mod">
          <ac:chgData name="Barr, Olivia May" userId="S::barro19@students.ecu.edu::4db45dd6-455f-4d69-b09c-e83002991d47" providerId="AD" clId="Web-{289B926D-AF25-667A-17B7-3790F757C52B}" dt="2024-03-13T19:04:39.480" v="596"/>
          <ac:spMkLst>
            <pc:docMk/>
            <pc:sldMk cId="2402057825" sldId="268"/>
            <ac:spMk id="4" creationId="{5F2EAEB4-2F7F-65E4-B754-D484C78870BA}"/>
          </ac:spMkLst>
        </pc:spChg>
        <pc:spChg chg="add mod">
          <ac:chgData name="Barr, Olivia May" userId="S::barro19@students.ecu.edu::4db45dd6-455f-4d69-b09c-e83002991d47" providerId="AD" clId="Web-{289B926D-AF25-667A-17B7-3790F757C52B}" dt="2024-03-13T19:04:37.105" v="595" actId="20577"/>
          <ac:spMkLst>
            <pc:docMk/>
            <pc:sldMk cId="2402057825" sldId="268"/>
            <ac:spMk id="5" creationId="{CB0C0355-64F4-FC3B-AA65-20737E831491}"/>
          </ac:spMkLst>
        </pc:spChg>
        <pc:spChg chg="add del mod">
          <ac:chgData name="Barr, Olivia May" userId="S::barro19@students.ecu.edu::4db45dd6-455f-4d69-b09c-e83002991d47" providerId="AD" clId="Web-{289B926D-AF25-667A-17B7-3790F757C52B}" dt="2024-03-13T19:05:09.372" v="597"/>
          <ac:spMkLst>
            <pc:docMk/>
            <pc:sldMk cId="2402057825" sldId="268"/>
            <ac:spMk id="6" creationId="{163212D5-945D-CFF4-6619-CA636F77D630}"/>
          </ac:spMkLst>
        </pc:spChg>
        <pc:graphicFrameChg chg="add mod ord modGraphic">
          <ac:chgData name="Barr, Olivia May" userId="S::barro19@students.ecu.edu::4db45dd6-455f-4d69-b09c-e83002991d47" providerId="AD" clId="Web-{289B926D-AF25-667A-17B7-3790F757C52B}" dt="2024-03-13T19:04:39.480" v="596"/>
          <ac:graphicFrameMkLst>
            <pc:docMk/>
            <pc:sldMk cId="2402057825" sldId="268"/>
            <ac:graphicFrameMk id="8" creationId="{7A1DC45F-53A5-9B06-F2E9-DFD875A629E5}"/>
          </ac:graphicFrameMkLst>
        </pc:graphicFrameChg>
        <pc:graphicFrameChg chg="add mod ord modGraphic">
          <ac:chgData name="Barr, Olivia May" userId="S::barro19@students.ecu.edu::4db45dd6-455f-4d69-b09c-e83002991d47" providerId="AD" clId="Web-{289B926D-AF25-667A-17B7-3790F757C52B}" dt="2024-03-13T19:05:09.372" v="597"/>
          <ac:graphicFrameMkLst>
            <pc:docMk/>
            <pc:sldMk cId="2402057825" sldId="268"/>
            <ac:graphicFrameMk id="10" creationId="{53D5F22E-C055-0574-B1F9-EC25ABD12EBF}"/>
          </ac:graphicFrameMkLst>
        </pc:graphicFrameChg>
      </pc:sldChg>
      <pc:sldChg chg="addSp delSp modSp new mod setBg modClrScheme chgLayout">
        <pc:chgData name="Barr, Olivia May" userId="S::barro19@students.ecu.edu::4db45dd6-455f-4d69-b09c-e83002991d47" providerId="AD" clId="Web-{289B926D-AF25-667A-17B7-3790F757C52B}" dt="2024-03-13T19:10:51.259" v="915"/>
        <pc:sldMkLst>
          <pc:docMk/>
          <pc:sldMk cId="3109351542" sldId="268"/>
        </pc:sldMkLst>
        <pc:spChg chg="add mod">
          <ac:chgData name="Barr, Olivia May" userId="S::barro19@students.ecu.edu::4db45dd6-455f-4d69-b09c-e83002991d47" providerId="AD" clId="Web-{289B926D-AF25-667A-17B7-3790F757C52B}" dt="2024-03-13T19:10:51.259" v="915"/>
          <ac:spMkLst>
            <pc:docMk/>
            <pc:sldMk cId="3109351542" sldId="268"/>
            <ac:spMk id="2" creationId="{92946E1A-92E1-1B8E-F170-27BBA30CEB24}"/>
          </ac:spMkLst>
        </pc:spChg>
        <pc:spChg chg="add del mod">
          <ac:chgData name="Barr, Olivia May" userId="S::barro19@students.ecu.edu::4db45dd6-455f-4d69-b09c-e83002991d47" providerId="AD" clId="Web-{289B926D-AF25-667A-17B7-3790F757C52B}" dt="2024-03-13T19:06:52.016" v="627"/>
          <ac:spMkLst>
            <pc:docMk/>
            <pc:sldMk cId="3109351542" sldId="268"/>
            <ac:spMk id="3" creationId="{A4BEBD24-F001-8419-2BB7-5BF7C0300A45}"/>
          </ac:spMkLst>
        </pc:spChg>
        <pc:spChg chg="add del">
          <ac:chgData name="Barr, Olivia May" userId="S::barro19@students.ecu.edu::4db45dd6-455f-4d69-b09c-e83002991d47" providerId="AD" clId="Web-{289B926D-AF25-667A-17B7-3790F757C52B}" dt="2024-03-13T19:10:51.259" v="915"/>
          <ac:spMkLst>
            <pc:docMk/>
            <pc:sldMk cId="3109351542" sldId="268"/>
            <ac:spMk id="10" creationId="{56E9B3E6-E277-4D68-BA48-9CB43FFBD6E2}"/>
          </ac:spMkLst>
        </pc:spChg>
        <pc:spChg chg="add del">
          <ac:chgData name="Barr, Olivia May" userId="S::barro19@students.ecu.edu::4db45dd6-455f-4d69-b09c-e83002991d47" providerId="AD" clId="Web-{289B926D-AF25-667A-17B7-3790F757C52B}" dt="2024-03-13T19:10:51.259" v="915"/>
          <ac:spMkLst>
            <pc:docMk/>
            <pc:sldMk cId="3109351542" sldId="268"/>
            <ac:spMk id="17" creationId="{D5B0017B-2ECA-49AF-B397-DC140825DF8D}"/>
          </ac:spMkLst>
        </pc:spChg>
        <pc:grpChg chg="add del">
          <ac:chgData name="Barr, Olivia May" userId="S::barro19@students.ecu.edu::4db45dd6-455f-4d69-b09c-e83002991d47" providerId="AD" clId="Web-{289B926D-AF25-667A-17B7-3790F757C52B}" dt="2024-03-13T19:10:51.259" v="915"/>
          <ac:grpSpMkLst>
            <pc:docMk/>
            <pc:sldMk cId="3109351542" sldId="268"/>
            <ac:grpSpMk id="12" creationId="{AE1C45F0-260A-458C-96ED-C1F6D2151219}"/>
          </ac:grpSpMkLst>
        </pc:grpChg>
        <pc:graphicFrameChg chg="add mod ord modGraphic">
          <ac:chgData name="Barr, Olivia May" userId="S::barro19@students.ecu.edu::4db45dd6-455f-4d69-b09c-e83002991d47" providerId="AD" clId="Web-{289B926D-AF25-667A-17B7-3790F757C52B}" dt="2024-03-13T19:10:51.259" v="915"/>
          <ac:graphicFrameMkLst>
            <pc:docMk/>
            <pc:sldMk cId="3109351542" sldId="268"/>
            <ac:graphicFrameMk id="5" creationId="{576E373E-327D-AB8A-3B6B-FADC8AA37EF7}"/>
          </ac:graphicFrameMkLst>
        </pc:graphicFrameChg>
        <pc:cxnChg chg="add del">
          <ac:chgData name="Barr, Olivia May" userId="S::barro19@students.ecu.edu::4db45dd6-455f-4d69-b09c-e83002991d47" providerId="AD" clId="Web-{289B926D-AF25-667A-17B7-3790F757C52B}" dt="2024-03-13T19:10:51.259" v="915"/>
          <ac:cxnSpMkLst>
            <pc:docMk/>
            <pc:sldMk cId="3109351542" sldId="268"/>
            <ac:cxnSpMk id="19" creationId="{6CF1BAF6-AD41-4082-B212-8A1F9A2E8779}"/>
          </ac:cxnSpMkLst>
        </pc:cxnChg>
      </pc:sldChg>
      <pc:sldChg chg="addSp delSp modSp new mod setBg modClrScheme chgLayout">
        <pc:chgData name="Barr, Olivia May" userId="S::barro19@students.ecu.edu::4db45dd6-455f-4d69-b09c-e83002991d47" providerId="AD" clId="Web-{289B926D-AF25-667A-17B7-3790F757C52B}" dt="2024-03-13T19:10:37.618" v="914"/>
        <pc:sldMkLst>
          <pc:docMk/>
          <pc:sldMk cId="1659830990" sldId="269"/>
        </pc:sldMkLst>
        <pc:spChg chg="add mod">
          <ac:chgData name="Barr, Olivia May" userId="S::barro19@students.ecu.edu::4db45dd6-455f-4d69-b09c-e83002991d47" providerId="AD" clId="Web-{289B926D-AF25-667A-17B7-3790F757C52B}" dt="2024-03-13T19:10:37.618" v="914"/>
          <ac:spMkLst>
            <pc:docMk/>
            <pc:sldMk cId="1659830990" sldId="269"/>
            <ac:spMk id="2" creationId="{82B4F4F4-B28E-6295-CBC5-EC0AF8E5136F}"/>
          </ac:spMkLst>
        </pc:spChg>
        <pc:spChg chg="add del mod">
          <ac:chgData name="Barr, Olivia May" userId="S::barro19@students.ecu.edu::4db45dd6-455f-4d69-b09c-e83002991d47" providerId="AD" clId="Web-{289B926D-AF25-667A-17B7-3790F757C52B}" dt="2024-03-13T19:06:07.577" v="618"/>
          <ac:spMkLst>
            <pc:docMk/>
            <pc:sldMk cId="1659830990" sldId="269"/>
            <ac:spMk id="3" creationId="{ADE70A95-5968-4D43-C584-EE03F6D26890}"/>
          </ac:spMkLst>
        </pc:spChg>
        <pc:spChg chg="add del">
          <ac:chgData name="Barr, Olivia May" userId="S::barro19@students.ecu.edu::4db45dd6-455f-4d69-b09c-e83002991d47" providerId="AD" clId="Web-{289B926D-AF25-667A-17B7-3790F757C52B}" dt="2024-03-13T19:10:16.773" v="912"/>
          <ac:spMkLst>
            <pc:docMk/>
            <pc:sldMk cId="1659830990" sldId="269"/>
            <ac:spMk id="10" creationId="{56E9B3E6-E277-4D68-BA48-9CB43FFBD6E2}"/>
          </ac:spMkLst>
        </pc:spChg>
        <pc:spChg chg="add del">
          <ac:chgData name="Barr, Olivia May" userId="S::barro19@students.ecu.edu::4db45dd6-455f-4d69-b09c-e83002991d47" providerId="AD" clId="Web-{289B926D-AF25-667A-17B7-3790F757C52B}" dt="2024-03-13T19:10:16.773" v="912"/>
          <ac:spMkLst>
            <pc:docMk/>
            <pc:sldMk cId="1659830990" sldId="269"/>
            <ac:spMk id="17" creationId="{D5B0017B-2ECA-49AF-B397-DC140825DF8D}"/>
          </ac:spMkLst>
        </pc:spChg>
        <pc:spChg chg="add del">
          <ac:chgData name="Barr, Olivia May" userId="S::barro19@students.ecu.edu::4db45dd6-455f-4d69-b09c-e83002991d47" providerId="AD" clId="Web-{289B926D-AF25-667A-17B7-3790F757C52B}" dt="2024-03-13T19:10:37.618" v="914"/>
          <ac:spMkLst>
            <pc:docMk/>
            <pc:sldMk cId="1659830990" sldId="269"/>
            <ac:spMk id="21" creationId="{56E9B3E6-E277-4D68-BA48-9CB43FFBD6E2}"/>
          </ac:spMkLst>
        </pc:spChg>
        <pc:spChg chg="add del">
          <ac:chgData name="Barr, Olivia May" userId="S::barro19@students.ecu.edu::4db45dd6-455f-4d69-b09c-e83002991d47" providerId="AD" clId="Web-{289B926D-AF25-667A-17B7-3790F757C52B}" dt="2024-03-13T19:10:37.618" v="914"/>
          <ac:spMkLst>
            <pc:docMk/>
            <pc:sldMk cId="1659830990" sldId="269"/>
            <ac:spMk id="23" creationId="{D5B0017B-2ECA-49AF-B397-DC140825DF8D}"/>
          </ac:spMkLst>
        </pc:spChg>
        <pc:grpChg chg="add del">
          <ac:chgData name="Barr, Olivia May" userId="S::barro19@students.ecu.edu::4db45dd6-455f-4d69-b09c-e83002991d47" providerId="AD" clId="Web-{289B926D-AF25-667A-17B7-3790F757C52B}" dt="2024-03-13T19:10:16.773" v="912"/>
          <ac:grpSpMkLst>
            <pc:docMk/>
            <pc:sldMk cId="1659830990" sldId="269"/>
            <ac:grpSpMk id="12" creationId="{AE1C45F0-260A-458C-96ED-C1F6D2151219}"/>
          </ac:grpSpMkLst>
        </pc:grpChg>
        <pc:grpChg chg="add del">
          <ac:chgData name="Barr, Olivia May" userId="S::barro19@students.ecu.edu::4db45dd6-455f-4d69-b09c-e83002991d47" providerId="AD" clId="Web-{289B926D-AF25-667A-17B7-3790F757C52B}" dt="2024-03-13T19:10:37.618" v="914"/>
          <ac:grpSpMkLst>
            <pc:docMk/>
            <pc:sldMk cId="1659830990" sldId="269"/>
            <ac:grpSpMk id="22" creationId="{AE1C45F0-260A-458C-96ED-C1F6D2151219}"/>
          </ac:grpSpMkLst>
        </pc:grpChg>
        <pc:graphicFrameChg chg="add mod ord modGraphic">
          <ac:chgData name="Barr, Olivia May" userId="S::barro19@students.ecu.edu::4db45dd6-455f-4d69-b09c-e83002991d47" providerId="AD" clId="Web-{289B926D-AF25-667A-17B7-3790F757C52B}" dt="2024-03-13T19:10:37.618" v="914"/>
          <ac:graphicFrameMkLst>
            <pc:docMk/>
            <pc:sldMk cId="1659830990" sldId="269"/>
            <ac:graphicFrameMk id="5" creationId="{EC06DDFB-808F-0B04-8723-21D5FE2C3E5D}"/>
          </ac:graphicFrameMkLst>
        </pc:graphicFrameChg>
        <pc:cxnChg chg="add del">
          <ac:chgData name="Barr, Olivia May" userId="S::barro19@students.ecu.edu::4db45dd6-455f-4d69-b09c-e83002991d47" providerId="AD" clId="Web-{289B926D-AF25-667A-17B7-3790F757C52B}" dt="2024-03-13T19:10:16.773" v="912"/>
          <ac:cxnSpMkLst>
            <pc:docMk/>
            <pc:sldMk cId="1659830990" sldId="269"/>
            <ac:cxnSpMk id="19" creationId="{6CF1BAF6-AD41-4082-B212-8A1F9A2E8779}"/>
          </ac:cxnSpMkLst>
        </pc:cxnChg>
        <pc:cxnChg chg="add del">
          <ac:chgData name="Barr, Olivia May" userId="S::barro19@students.ecu.edu::4db45dd6-455f-4d69-b09c-e83002991d47" providerId="AD" clId="Web-{289B926D-AF25-667A-17B7-3790F757C52B}" dt="2024-03-13T19:10:37.618" v="914"/>
          <ac:cxnSpMkLst>
            <pc:docMk/>
            <pc:sldMk cId="1659830990" sldId="269"/>
            <ac:cxnSpMk id="24" creationId="{6CF1BAF6-AD41-4082-B212-8A1F9A2E8779}"/>
          </ac:cxnSpMkLst>
        </pc:cxnChg>
      </pc:sldChg>
    </pc:docChg>
  </pc:docChgLst>
  <pc:docChgLst>
    <pc:chgData name="Whitley, Naiya" userId="S::whitleyn15@students.ecu.edu::fb5611a2-adbe-4a89-b3d0-b17812558871" providerId="AD" clId="Web-{C8279A8D-13C2-4C33-AE1C-7BEE912D94EB}"/>
    <pc:docChg chg="addSld modSld">
      <pc:chgData name="Whitley, Naiya" userId="S::whitleyn15@students.ecu.edu::fb5611a2-adbe-4a89-b3d0-b17812558871" providerId="AD" clId="Web-{C8279A8D-13C2-4C33-AE1C-7BEE912D94EB}" dt="2024-03-20T23:14:15.076" v="3"/>
      <pc:docMkLst>
        <pc:docMk/>
      </pc:docMkLst>
      <pc:sldChg chg="modSp">
        <pc:chgData name="Whitley, Naiya" userId="S::whitleyn15@students.ecu.edu::fb5611a2-adbe-4a89-b3d0-b17812558871" providerId="AD" clId="Web-{C8279A8D-13C2-4C33-AE1C-7BEE912D94EB}" dt="2024-03-20T23:13:16.168" v="1" actId="20577"/>
        <pc:sldMkLst>
          <pc:docMk/>
          <pc:sldMk cId="3735680730" sldId="266"/>
        </pc:sldMkLst>
        <pc:graphicFrameChg chg="modGraphic">
          <ac:chgData name="Whitley, Naiya" userId="S::whitleyn15@students.ecu.edu::fb5611a2-adbe-4a89-b3d0-b17812558871" providerId="AD" clId="Web-{C8279A8D-13C2-4C33-AE1C-7BEE912D94EB}" dt="2024-03-20T23:13:16.168" v="1" actId="20577"/>
          <ac:graphicFrameMkLst>
            <pc:docMk/>
            <pc:sldMk cId="3735680730" sldId="266"/>
            <ac:graphicFrameMk id="59" creationId="{F3FED2F4-8DF1-D501-C48E-60616145F86C}"/>
          </ac:graphicFrameMkLst>
        </pc:graphicFrameChg>
      </pc:sldChg>
      <pc:sldChg chg="new">
        <pc:chgData name="Whitley, Naiya" userId="S::whitleyn15@students.ecu.edu::fb5611a2-adbe-4a89-b3d0-b17812558871" providerId="AD" clId="Web-{C8279A8D-13C2-4C33-AE1C-7BEE912D94EB}" dt="2024-03-20T23:13:16.433" v="2"/>
        <pc:sldMkLst>
          <pc:docMk/>
          <pc:sldMk cId="2187170181" sldId="272"/>
        </pc:sldMkLst>
      </pc:sldChg>
      <pc:sldChg chg="new">
        <pc:chgData name="Whitley, Naiya" userId="S::whitleyn15@students.ecu.edu::fb5611a2-adbe-4a89-b3d0-b17812558871" providerId="AD" clId="Web-{C8279A8D-13C2-4C33-AE1C-7BEE912D94EB}" dt="2024-03-20T23:14:15.076" v="3"/>
        <pc:sldMkLst>
          <pc:docMk/>
          <pc:sldMk cId="4178068551" sldId="273"/>
        </pc:sldMkLst>
      </pc:sldChg>
    </pc:docChg>
  </pc:docChgLst>
  <pc:docChgLst>
    <pc:chgData name="Azuogalanya, Anthony" userId="S::azuogalanyau20@students.ecu.edu::4eb91b44-ab03-46fd-8d29-890d44b3609f" providerId="AD" clId="Web-{E8921B9C-2222-B453-8862-CEB0BE6963B3}"/>
    <pc:docChg chg="modSld">
      <pc:chgData name="Azuogalanya, Anthony" userId="S::azuogalanyau20@students.ecu.edu::4eb91b44-ab03-46fd-8d29-890d44b3609f" providerId="AD" clId="Web-{E8921B9C-2222-B453-8862-CEB0BE6963B3}" dt="2024-03-21T19:14:24.868" v="68" actId="20577"/>
      <pc:docMkLst>
        <pc:docMk/>
      </pc:docMkLst>
      <pc:sldChg chg="modSp">
        <pc:chgData name="Azuogalanya, Anthony" userId="S::azuogalanyau20@students.ecu.edu::4eb91b44-ab03-46fd-8d29-890d44b3609f" providerId="AD" clId="Web-{E8921B9C-2222-B453-8862-CEB0BE6963B3}" dt="2024-03-21T19:14:24.868" v="68" actId="20577"/>
        <pc:sldMkLst>
          <pc:docMk/>
          <pc:sldMk cId="109857222" sldId="256"/>
        </pc:sldMkLst>
        <pc:spChg chg="mod">
          <ac:chgData name="Azuogalanya, Anthony" userId="S::azuogalanyau20@students.ecu.edu::4eb91b44-ab03-46fd-8d29-890d44b3609f" providerId="AD" clId="Web-{E8921B9C-2222-B453-8862-CEB0BE6963B3}" dt="2024-03-21T19:14:24.868" v="68" actId="20577"/>
          <ac:spMkLst>
            <pc:docMk/>
            <pc:sldMk cId="109857222" sldId="256"/>
            <ac:spMk id="4" creationId="{1F1270E7-7DCE-B618-77A2-1595900E2898}"/>
          </ac:spMkLst>
        </pc:spChg>
      </pc:sldChg>
      <pc:sldChg chg="modSp">
        <pc:chgData name="Azuogalanya, Anthony" userId="S::azuogalanyau20@students.ecu.edu::4eb91b44-ab03-46fd-8d29-890d44b3609f" providerId="AD" clId="Web-{E8921B9C-2222-B453-8862-CEB0BE6963B3}" dt="2024-03-21T18:06:26.589" v="16" actId="20577"/>
        <pc:sldMkLst>
          <pc:docMk/>
          <pc:sldMk cId="3735680730" sldId="266"/>
        </pc:sldMkLst>
        <pc:spChg chg="mod">
          <ac:chgData name="Azuogalanya, Anthony" userId="S::azuogalanyau20@students.ecu.edu::4eb91b44-ab03-46fd-8d29-890d44b3609f" providerId="AD" clId="Web-{E8921B9C-2222-B453-8862-CEB0BE6963B3}" dt="2024-03-21T18:05:59.057" v="8" actId="20577"/>
          <ac:spMkLst>
            <pc:docMk/>
            <pc:sldMk cId="3735680730" sldId="266"/>
            <ac:spMk id="9" creationId="{75773C38-8F11-FAD8-4329-926166A64DAD}"/>
          </ac:spMkLst>
        </pc:spChg>
        <pc:spChg chg="mod">
          <ac:chgData name="Azuogalanya, Anthony" userId="S::azuogalanyau20@students.ecu.edu::4eb91b44-ab03-46fd-8d29-890d44b3609f" providerId="AD" clId="Web-{E8921B9C-2222-B453-8862-CEB0BE6963B3}" dt="2024-03-21T18:06:26.589" v="16" actId="20577"/>
          <ac:spMkLst>
            <pc:docMk/>
            <pc:sldMk cId="3735680730" sldId="266"/>
            <ac:spMk id="11" creationId="{A6F77450-81AE-B723-07AC-55ABE2785CD4}"/>
          </ac:spMkLst>
        </pc:spChg>
      </pc:sldChg>
      <pc:sldChg chg="modSp">
        <pc:chgData name="Azuogalanya, Anthony" userId="S::azuogalanyau20@students.ecu.edu::4eb91b44-ab03-46fd-8d29-890d44b3609f" providerId="AD" clId="Web-{E8921B9C-2222-B453-8862-CEB0BE6963B3}" dt="2024-03-21T18:08:36.406" v="29" actId="20577"/>
        <pc:sldMkLst>
          <pc:docMk/>
          <pc:sldMk cId="712328438" sldId="275"/>
        </pc:sldMkLst>
        <pc:spChg chg="mod">
          <ac:chgData name="Azuogalanya, Anthony" userId="S::azuogalanyau20@students.ecu.edu::4eb91b44-ab03-46fd-8d29-890d44b3609f" providerId="AD" clId="Web-{E8921B9C-2222-B453-8862-CEB0BE6963B3}" dt="2024-03-21T18:08:36.406" v="29" actId="20577"/>
          <ac:spMkLst>
            <pc:docMk/>
            <pc:sldMk cId="712328438" sldId="275"/>
            <ac:spMk id="3" creationId="{D8DA05B8-B620-49EF-E9D5-211723414944}"/>
          </ac:spMkLst>
        </pc:spChg>
        <pc:spChg chg="mod">
          <ac:chgData name="Azuogalanya, Anthony" userId="S::azuogalanyau20@students.ecu.edu::4eb91b44-ab03-46fd-8d29-890d44b3609f" providerId="AD" clId="Web-{E8921B9C-2222-B453-8862-CEB0BE6963B3}" dt="2024-03-21T18:08:32.999" v="28" actId="20577"/>
          <ac:spMkLst>
            <pc:docMk/>
            <pc:sldMk cId="712328438" sldId="275"/>
            <ac:spMk id="4" creationId="{B25B274E-4AB2-65F1-A594-CF68F886A7B0}"/>
          </ac:spMkLst>
        </pc:spChg>
      </pc:sldChg>
      <pc:sldChg chg="modSp">
        <pc:chgData name="Azuogalanya, Anthony" userId="S::azuogalanyau20@students.ecu.edu::4eb91b44-ab03-46fd-8d29-890d44b3609f" providerId="AD" clId="Web-{E8921B9C-2222-B453-8862-CEB0BE6963B3}" dt="2024-03-21T18:09:47.673" v="38" actId="20577"/>
        <pc:sldMkLst>
          <pc:docMk/>
          <pc:sldMk cId="2242905433" sldId="276"/>
        </pc:sldMkLst>
        <pc:spChg chg="mod">
          <ac:chgData name="Azuogalanya, Anthony" userId="S::azuogalanyau20@students.ecu.edu::4eb91b44-ab03-46fd-8d29-890d44b3609f" providerId="AD" clId="Web-{E8921B9C-2222-B453-8862-CEB0BE6963B3}" dt="2024-03-21T18:09:15.532" v="35" actId="20577"/>
          <ac:spMkLst>
            <pc:docMk/>
            <pc:sldMk cId="2242905433" sldId="276"/>
            <ac:spMk id="3" creationId="{56DA966D-3ED5-BCEF-34B1-EA52A775D038}"/>
          </ac:spMkLst>
        </pc:spChg>
        <pc:spChg chg="mod">
          <ac:chgData name="Azuogalanya, Anthony" userId="S::azuogalanyau20@students.ecu.edu::4eb91b44-ab03-46fd-8d29-890d44b3609f" providerId="AD" clId="Web-{E8921B9C-2222-B453-8862-CEB0BE6963B3}" dt="2024-03-21T18:09:47.673" v="38" actId="20577"/>
          <ac:spMkLst>
            <pc:docMk/>
            <pc:sldMk cId="2242905433" sldId="276"/>
            <ac:spMk id="4" creationId="{67B352AC-1CC3-E8EA-56CA-74820179A3AF}"/>
          </ac:spMkLst>
        </pc:spChg>
      </pc:sldChg>
      <pc:sldChg chg="modSp">
        <pc:chgData name="Azuogalanya, Anthony" userId="S::azuogalanyau20@students.ecu.edu::4eb91b44-ab03-46fd-8d29-890d44b3609f" providerId="AD" clId="Web-{E8921B9C-2222-B453-8862-CEB0BE6963B3}" dt="2024-03-21T18:10:25.690" v="45" actId="20577"/>
        <pc:sldMkLst>
          <pc:docMk/>
          <pc:sldMk cId="112960679" sldId="277"/>
        </pc:sldMkLst>
        <pc:spChg chg="mod">
          <ac:chgData name="Azuogalanya, Anthony" userId="S::azuogalanyau20@students.ecu.edu::4eb91b44-ab03-46fd-8d29-890d44b3609f" providerId="AD" clId="Web-{E8921B9C-2222-B453-8862-CEB0BE6963B3}" dt="2024-03-21T18:10:25.690" v="45" actId="20577"/>
          <ac:spMkLst>
            <pc:docMk/>
            <pc:sldMk cId="112960679" sldId="277"/>
            <ac:spMk id="3" creationId="{60F7E582-48B9-2E8A-781C-C2EF8EF5E434}"/>
          </ac:spMkLst>
        </pc:spChg>
      </pc:sldChg>
    </pc:docChg>
  </pc:docChgLst>
  <pc:docChgLst>
    <pc:chgData name="Barr, Olivia May" userId="S::barro19@students.ecu.edu::4db45dd6-455f-4d69-b09c-e83002991d47" providerId="AD" clId="Web-{69C03748-A0B3-DE32-76EC-5E2F888486A6}"/>
    <pc:docChg chg="modSld">
      <pc:chgData name="Barr, Olivia May" userId="S::barro19@students.ecu.edu::4db45dd6-455f-4d69-b09c-e83002991d47" providerId="AD" clId="Web-{69C03748-A0B3-DE32-76EC-5E2F888486A6}" dt="2024-03-21T23:50:40.761" v="8" actId="14100"/>
      <pc:docMkLst>
        <pc:docMk/>
      </pc:docMkLst>
      <pc:sldChg chg="modSp">
        <pc:chgData name="Barr, Olivia May" userId="S::barro19@students.ecu.edu::4db45dd6-455f-4d69-b09c-e83002991d47" providerId="AD" clId="Web-{69C03748-A0B3-DE32-76EC-5E2F888486A6}" dt="2024-03-21T23:50:40.761" v="8" actId="14100"/>
        <pc:sldMkLst>
          <pc:docMk/>
          <pc:sldMk cId="109857222" sldId="256"/>
        </pc:sldMkLst>
        <pc:spChg chg="mod">
          <ac:chgData name="Barr, Olivia May" userId="S::barro19@students.ecu.edu::4db45dd6-455f-4d69-b09c-e83002991d47" providerId="AD" clId="Web-{69C03748-A0B3-DE32-76EC-5E2F888486A6}" dt="2024-03-21T23:50:40.761" v="8" actId="14100"/>
          <ac:spMkLst>
            <pc:docMk/>
            <pc:sldMk cId="109857222" sldId="256"/>
            <ac:spMk id="4" creationId="{1F1270E7-7DCE-B618-77A2-1595900E2898}"/>
          </ac:spMkLst>
        </pc:spChg>
      </pc:sldChg>
      <pc:sldChg chg="addCm modCm">
        <pc:chgData name="Barr, Olivia May" userId="S::barro19@students.ecu.edu::4db45dd6-455f-4d69-b09c-e83002991d47" providerId="AD" clId="Web-{69C03748-A0B3-DE32-76EC-5E2F888486A6}" dt="2024-03-21T22:53:42.369" v="4"/>
        <pc:sldMkLst>
          <pc:docMk/>
          <pc:sldMk cId="3970982422" sldId="259"/>
        </pc:sldMkLst>
        <pc:extLst>
          <p:ext xmlns:p="http://schemas.openxmlformats.org/presentationml/2006/main" uri="{D6D511B9-2390-475A-947B-AFAB55BFBCF1}">
            <pc226:cmChg xmlns:pc226="http://schemas.microsoft.com/office/powerpoint/2022/06/main/command" chg="add mod">
              <pc226:chgData name="Barr, Olivia May" userId="S::barro19@students.ecu.edu::4db45dd6-455f-4d69-b09c-e83002991d47" providerId="AD" clId="Web-{69C03748-A0B3-DE32-76EC-5E2F888486A6}" dt="2024-03-21T22:53:42.369" v="4"/>
              <pc2:cmMkLst xmlns:pc2="http://schemas.microsoft.com/office/powerpoint/2019/9/main/command">
                <pc:docMk/>
                <pc:sldMk cId="3970982422" sldId="259"/>
                <pc2:cmMk id="{C76967DB-5925-4389-847D-BDEDD65F79A8}"/>
              </pc2:cmMkLst>
            </pc226:cmChg>
          </p:ext>
        </pc:extLst>
      </pc:sldChg>
      <pc:sldChg chg="addCm">
        <pc:chgData name="Barr, Olivia May" userId="S::barro19@students.ecu.edu::4db45dd6-455f-4d69-b09c-e83002991d47" providerId="AD" clId="Web-{69C03748-A0B3-DE32-76EC-5E2F888486A6}" dt="2024-03-21T22:46:30.591" v="2"/>
        <pc:sldMkLst>
          <pc:docMk/>
          <pc:sldMk cId="3194711038" sldId="260"/>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69C03748-A0B3-DE32-76EC-5E2F888486A6}" dt="2024-03-21T22:46:30.591" v="2"/>
              <pc2:cmMkLst xmlns:pc2="http://schemas.microsoft.com/office/powerpoint/2019/9/main/command">
                <pc:docMk/>
                <pc:sldMk cId="3194711038" sldId="260"/>
                <pc2:cmMk id="{C8D5ABAC-5396-44C1-94A6-D84CBD1C610C}"/>
              </pc2:cmMkLst>
            </pc226:cmChg>
          </p:ext>
        </pc:extLst>
      </pc:sldChg>
      <pc:sldChg chg="addCm">
        <pc:chgData name="Barr, Olivia May" userId="S::barro19@students.ecu.edu::4db45dd6-455f-4d69-b09c-e83002991d47" providerId="AD" clId="Web-{69C03748-A0B3-DE32-76EC-5E2F888486A6}" dt="2024-03-21T22:46:37.341" v="3"/>
        <pc:sldMkLst>
          <pc:docMk/>
          <pc:sldMk cId="863037255" sldId="263"/>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69C03748-A0B3-DE32-76EC-5E2F888486A6}" dt="2024-03-21T22:46:37.341" v="3"/>
              <pc2:cmMkLst xmlns:pc2="http://schemas.microsoft.com/office/powerpoint/2019/9/main/command">
                <pc:docMk/>
                <pc:sldMk cId="863037255" sldId="263"/>
                <pc2:cmMk id="{1CD42CB3-56CA-4892-A189-1D056BDFC9E8}"/>
              </pc2:cmMkLst>
            </pc226:cmChg>
          </p:ext>
        </pc:extLst>
      </pc:sldChg>
      <pc:sldChg chg="addCm">
        <pc:chgData name="Barr, Olivia May" userId="S::barro19@students.ecu.edu::4db45dd6-455f-4d69-b09c-e83002991d47" providerId="AD" clId="Web-{69C03748-A0B3-DE32-76EC-5E2F888486A6}" dt="2024-03-21T23:23:00.029" v="6"/>
        <pc:sldMkLst>
          <pc:docMk/>
          <pc:sldMk cId="4141355160" sldId="265"/>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69C03748-A0B3-DE32-76EC-5E2F888486A6}" dt="2024-03-21T23:23:00.029" v="6"/>
              <pc2:cmMkLst xmlns:pc2="http://schemas.microsoft.com/office/powerpoint/2019/9/main/command">
                <pc:docMk/>
                <pc:sldMk cId="4141355160" sldId="265"/>
                <pc2:cmMk id="{0950AB95-63F6-4FB1-BA1C-95FECCE06ED0}"/>
              </pc2:cmMkLst>
            </pc226:cmChg>
          </p:ext>
        </pc:extLst>
      </pc:sldChg>
      <pc:sldChg chg="addCm">
        <pc:chgData name="Barr, Olivia May" userId="S::barro19@students.ecu.edu::4db45dd6-455f-4d69-b09c-e83002991d47" providerId="AD" clId="Web-{69C03748-A0B3-DE32-76EC-5E2F888486A6}" dt="2024-03-21T22:45:20.261" v="0"/>
        <pc:sldMkLst>
          <pc:docMk/>
          <pc:sldMk cId="4205040524" sldId="267"/>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69C03748-A0B3-DE32-76EC-5E2F888486A6}" dt="2024-03-21T22:45:20.261" v="0"/>
              <pc2:cmMkLst xmlns:pc2="http://schemas.microsoft.com/office/powerpoint/2019/9/main/command">
                <pc:docMk/>
                <pc:sldMk cId="4205040524" sldId="267"/>
                <pc2:cmMk id="{45CCBCF7-1A01-41D4-AFA8-4591AE124705}"/>
              </pc2:cmMkLst>
            </pc226:cmChg>
          </p:ext>
        </pc:extLst>
      </pc:sldChg>
      <pc:sldChg chg="modCm">
        <pc:chgData name="Barr, Olivia May" userId="S::barro19@students.ecu.edu::4db45dd6-455f-4d69-b09c-e83002991d47" providerId="AD" clId="Web-{69C03748-A0B3-DE32-76EC-5E2F888486A6}" dt="2024-03-21T23:22:48.950" v="5"/>
        <pc:sldMkLst>
          <pc:docMk/>
          <pc:sldMk cId="3109351542" sldId="268"/>
        </pc:sldMkLst>
        <pc:extLst>
          <p:ext xmlns:p="http://schemas.openxmlformats.org/presentationml/2006/main" uri="{D6D511B9-2390-475A-947B-AFAB55BFBCF1}">
            <pc226:cmChg xmlns:pc226="http://schemas.microsoft.com/office/powerpoint/2022/06/main/command" chg="mod">
              <pc226:chgData name="Barr, Olivia May" userId="S::barro19@students.ecu.edu::4db45dd6-455f-4d69-b09c-e83002991d47" providerId="AD" clId="Web-{69C03748-A0B3-DE32-76EC-5E2F888486A6}" dt="2024-03-21T23:22:48.950" v="5"/>
              <pc2:cmMkLst xmlns:pc2="http://schemas.microsoft.com/office/powerpoint/2019/9/main/command">
                <pc:docMk/>
                <pc:sldMk cId="3109351542" sldId="268"/>
                <pc2:cmMk id="{A430AC2E-4CE5-411C-A4C4-5349B1F3DF36}"/>
              </pc2:cmMkLst>
            </pc226:cmChg>
          </p:ext>
        </pc:extLst>
      </pc:sldChg>
      <pc:sldChg chg="addCm">
        <pc:chgData name="Barr, Olivia May" userId="S::barro19@students.ecu.edu::4db45dd6-455f-4d69-b09c-e83002991d47" providerId="AD" clId="Web-{69C03748-A0B3-DE32-76EC-5E2F888486A6}" dt="2024-03-21T23:23:05.998" v="7"/>
        <pc:sldMkLst>
          <pc:docMk/>
          <pc:sldMk cId="3937696701" sldId="271"/>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69C03748-A0B3-DE32-76EC-5E2F888486A6}" dt="2024-03-21T23:23:05.998" v="7"/>
              <pc2:cmMkLst xmlns:pc2="http://schemas.microsoft.com/office/powerpoint/2019/9/main/command">
                <pc:docMk/>
                <pc:sldMk cId="3937696701" sldId="271"/>
                <pc2:cmMk id="{FB10A7D1-2CBB-468C-96FE-49BC74CDA478}"/>
              </pc2:cmMkLst>
            </pc226:cmChg>
          </p:ext>
        </pc:extLst>
      </pc:sldChg>
    </pc:docChg>
  </pc:docChgLst>
  <pc:docChgLst>
    <pc:chgData name="Barr, Olivia May" userId="S::barro19@students.ecu.edu::4db45dd6-455f-4d69-b09c-e83002991d47" providerId="AD" clId="Web-{46D7EB8A-81E1-A662-18CF-0C09D472C4B0}"/>
    <pc:docChg chg="modSld sldOrd addMainMaster delMainMaster">
      <pc:chgData name="Barr, Olivia May" userId="S::barro19@students.ecu.edu::4db45dd6-455f-4d69-b09c-e83002991d47" providerId="AD" clId="Web-{46D7EB8A-81E1-A662-18CF-0C09D472C4B0}" dt="2024-03-13T20:01:50.696" v="4" actId="1076"/>
      <pc:docMkLst>
        <pc:docMk/>
      </pc:docMkLst>
      <pc:sldChg chg="addSp delSp modSp mod modClrScheme delDesignElem chgLayout">
        <pc:chgData name="Barr, Olivia May" userId="S::barro19@students.ecu.edu::4db45dd6-455f-4d69-b09c-e83002991d47" providerId="AD" clId="Web-{46D7EB8A-81E1-A662-18CF-0C09D472C4B0}" dt="2024-03-13T19:12:36.566" v="2"/>
        <pc:sldMkLst>
          <pc:docMk/>
          <pc:sldMk cId="109857222" sldId="256"/>
        </pc:sldMkLst>
        <pc:spChg chg="mod ord">
          <ac:chgData name="Barr, Olivia May" userId="S::barro19@students.ecu.edu::4db45dd6-455f-4d69-b09c-e83002991d47" providerId="AD" clId="Web-{46D7EB8A-81E1-A662-18CF-0C09D472C4B0}" dt="2024-03-13T19:12:36.566" v="2"/>
          <ac:spMkLst>
            <pc:docMk/>
            <pc:sldMk cId="109857222" sldId="256"/>
            <ac:spMk id="2" creationId="{00000000-0000-0000-0000-000000000000}"/>
          </ac:spMkLst>
        </pc:spChg>
        <pc:spChg chg="mod ord">
          <ac:chgData name="Barr, Olivia May" userId="S::barro19@students.ecu.edu::4db45dd6-455f-4d69-b09c-e83002991d47" providerId="AD" clId="Web-{46D7EB8A-81E1-A662-18CF-0C09D472C4B0}" dt="2024-03-13T19:12:36.566" v="2"/>
          <ac:spMkLst>
            <pc:docMk/>
            <pc:sldMk cId="109857222" sldId="256"/>
            <ac:spMk id="3" creationId="{00000000-0000-0000-0000-000000000000}"/>
          </ac:spMkLst>
        </pc:spChg>
        <pc:spChg chg="add del">
          <ac:chgData name="Barr, Olivia May" userId="S::barro19@students.ecu.edu::4db45dd6-455f-4d69-b09c-e83002991d47" providerId="AD" clId="Web-{46D7EB8A-81E1-A662-18CF-0C09D472C4B0}" dt="2024-03-13T19:12:36.566" v="2"/>
          <ac:spMkLst>
            <pc:docMk/>
            <pc:sldMk cId="109857222" sldId="256"/>
            <ac:spMk id="35" creationId="{3A930249-8242-4E2B-AF17-C01826488321}"/>
          </ac:spMkLst>
        </pc:spChg>
        <pc:spChg chg="add del">
          <ac:chgData name="Barr, Olivia May" userId="S::barro19@students.ecu.edu::4db45dd6-455f-4d69-b09c-e83002991d47" providerId="AD" clId="Web-{46D7EB8A-81E1-A662-18CF-0C09D472C4B0}" dt="2024-03-13T19:12:36.566" v="2"/>
          <ac:spMkLst>
            <pc:docMk/>
            <pc:sldMk cId="109857222" sldId="256"/>
            <ac:spMk id="36" creationId="{A5BDD999-C5E1-4B3E-A710-768673819165}"/>
          </ac:spMkLst>
        </pc:spChg>
      </pc:sldChg>
      <pc:sldChg chg="modSp mod modClrScheme chgLayout">
        <pc:chgData name="Barr, Olivia May" userId="S::barro19@students.ecu.edu::4db45dd6-455f-4d69-b09c-e83002991d47" providerId="AD" clId="Web-{46D7EB8A-81E1-A662-18CF-0C09D472C4B0}" dt="2024-03-13T19:12:36.566" v="2"/>
        <pc:sldMkLst>
          <pc:docMk/>
          <pc:sldMk cId="876672756" sldId="257"/>
        </pc:sldMkLst>
        <pc:spChg chg="mod ord">
          <ac:chgData name="Barr, Olivia May" userId="S::barro19@students.ecu.edu::4db45dd6-455f-4d69-b09c-e83002991d47" providerId="AD" clId="Web-{46D7EB8A-81E1-A662-18CF-0C09D472C4B0}" dt="2024-03-13T19:12:36.566" v="2"/>
          <ac:spMkLst>
            <pc:docMk/>
            <pc:sldMk cId="876672756" sldId="257"/>
            <ac:spMk id="2" creationId="{2FCEA51C-7EF1-8B73-1F32-474E05138321}"/>
          </ac:spMkLst>
        </pc:spChg>
        <pc:spChg chg="mod ord">
          <ac:chgData name="Barr, Olivia May" userId="S::barro19@students.ecu.edu::4db45dd6-455f-4d69-b09c-e83002991d47" providerId="AD" clId="Web-{46D7EB8A-81E1-A662-18CF-0C09D472C4B0}" dt="2024-03-13T19:12:36.566" v="2"/>
          <ac:spMkLst>
            <pc:docMk/>
            <pc:sldMk cId="876672756" sldId="257"/>
            <ac:spMk id="3" creationId="{C11D5789-3D1C-11D0-1CAB-DAE40DFEC50A}"/>
          </ac:spMkLst>
        </pc:spChg>
      </pc:sldChg>
      <pc:sldChg chg="addSp delSp modSp mod modClrScheme delDesignElem chgLayout">
        <pc:chgData name="Barr, Olivia May" userId="S::barro19@students.ecu.edu::4db45dd6-455f-4d69-b09c-e83002991d47" providerId="AD" clId="Web-{46D7EB8A-81E1-A662-18CF-0C09D472C4B0}" dt="2024-03-13T19:12:36.566" v="2"/>
        <pc:sldMkLst>
          <pc:docMk/>
          <pc:sldMk cId="2372960236" sldId="258"/>
        </pc:sldMkLst>
        <pc:spChg chg="mod ord">
          <ac:chgData name="Barr, Olivia May" userId="S::barro19@students.ecu.edu::4db45dd6-455f-4d69-b09c-e83002991d47" providerId="AD" clId="Web-{46D7EB8A-81E1-A662-18CF-0C09D472C4B0}" dt="2024-03-13T19:12:36.566" v="2"/>
          <ac:spMkLst>
            <pc:docMk/>
            <pc:sldMk cId="2372960236" sldId="258"/>
            <ac:spMk id="2" creationId="{656F775A-D2C5-A583-F5B9-C62934D7AC23}"/>
          </ac:spMkLst>
        </pc:spChg>
        <pc:spChg chg="mod ord">
          <ac:chgData name="Barr, Olivia May" userId="S::barro19@students.ecu.edu::4db45dd6-455f-4d69-b09c-e83002991d47" providerId="AD" clId="Web-{46D7EB8A-81E1-A662-18CF-0C09D472C4B0}" dt="2024-03-13T19:12:36.566" v="2"/>
          <ac:spMkLst>
            <pc:docMk/>
            <pc:sldMk cId="2372960236" sldId="258"/>
            <ac:spMk id="3" creationId="{D775C71A-0385-238C-D2F6-576C3E397905}"/>
          </ac:spMkLst>
        </pc:spChg>
        <pc:spChg chg="add del">
          <ac:chgData name="Barr, Olivia May" userId="S::barro19@students.ecu.edu::4db45dd6-455f-4d69-b09c-e83002991d47" providerId="AD" clId="Web-{46D7EB8A-81E1-A662-18CF-0C09D472C4B0}" dt="2024-03-13T19:12:36.566" v="2"/>
          <ac:spMkLst>
            <pc:docMk/>
            <pc:sldMk cId="2372960236" sldId="258"/>
            <ac:spMk id="16" creationId="{D1D34770-47A8-402C-AF23-2B653F2D88C1}"/>
          </ac:spMkLst>
        </pc:spChg>
      </pc:sldChg>
      <pc:sldChg chg="modSp mod modClrScheme chgLayout">
        <pc:chgData name="Barr, Olivia May" userId="S::barro19@students.ecu.edu::4db45dd6-455f-4d69-b09c-e83002991d47" providerId="AD" clId="Web-{46D7EB8A-81E1-A662-18CF-0C09D472C4B0}" dt="2024-03-13T19:12:36.566" v="2"/>
        <pc:sldMkLst>
          <pc:docMk/>
          <pc:sldMk cId="3970982422" sldId="259"/>
        </pc:sldMkLst>
        <pc:spChg chg="mod ord">
          <ac:chgData name="Barr, Olivia May" userId="S::barro19@students.ecu.edu::4db45dd6-455f-4d69-b09c-e83002991d47" providerId="AD" clId="Web-{46D7EB8A-81E1-A662-18CF-0C09D472C4B0}" dt="2024-03-13T19:12:36.566" v="2"/>
          <ac:spMkLst>
            <pc:docMk/>
            <pc:sldMk cId="3970982422" sldId="259"/>
            <ac:spMk id="2" creationId="{704D70FF-32A9-9FC3-BEFE-FE824AAF1242}"/>
          </ac:spMkLst>
        </pc:spChg>
        <pc:spChg chg="mod ord">
          <ac:chgData name="Barr, Olivia May" userId="S::barro19@students.ecu.edu::4db45dd6-455f-4d69-b09c-e83002991d47" providerId="AD" clId="Web-{46D7EB8A-81E1-A662-18CF-0C09D472C4B0}" dt="2024-03-13T19:12:36.566" v="2"/>
          <ac:spMkLst>
            <pc:docMk/>
            <pc:sldMk cId="3970982422" sldId="259"/>
            <ac:spMk id="3" creationId="{D9CA73D5-2BF4-1B24-7046-A45E52676BE0}"/>
          </ac:spMkLst>
        </pc:spChg>
      </pc:sldChg>
      <pc:sldChg chg="modSp mod modClrScheme chgLayout">
        <pc:chgData name="Barr, Olivia May" userId="S::barro19@students.ecu.edu::4db45dd6-455f-4d69-b09c-e83002991d47" providerId="AD" clId="Web-{46D7EB8A-81E1-A662-18CF-0C09D472C4B0}" dt="2024-03-13T20:01:50.696" v="4" actId="1076"/>
        <pc:sldMkLst>
          <pc:docMk/>
          <pc:sldMk cId="3194711038" sldId="260"/>
        </pc:sldMkLst>
        <pc:spChg chg="mod ord">
          <ac:chgData name="Barr, Olivia May" userId="S::barro19@students.ecu.edu::4db45dd6-455f-4d69-b09c-e83002991d47" providerId="AD" clId="Web-{46D7EB8A-81E1-A662-18CF-0C09D472C4B0}" dt="2024-03-13T19:12:36.566" v="2"/>
          <ac:spMkLst>
            <pc:docMk/>
            <pc:sldMk cId="3194711038" sldId="260"/>
            <ac:spMk id="2" creationId="{166284E8-1CAE-D001-0768-3E98F93DE5C5}"/>
          </ac:spMkLst>
        </pc:spChg>
        <pc:spChg chg="mod ord">
          <ac:chgData name="Barr, Olivia May" userId="S::barro19@students.ecu.edu::4db45dd6-455f-4d69-b09c-e83002991d47" providerId="AD" clId="Web-{46D7EB8A-81E1-A662-18CF-0C09D472C4B0}" dt="2024-03-13T20:01:50.696" v="4" actId="1076"/>
          <ac:spMkLst>
            <pc:docMk/>
            <pc:sldMk cId="3194711038" sldId="260"/>
            <ac:spMk id="4" creationId="{3EF17A9B-5EB4-8BCF-E07C-5B52790D28FE}"/>
          </ac:spMkLst>
        </pc:spChg>
        <pc:picChg chg="mod ord">
          <ac:chgData name="Barr, Olivia May" userId="S::barro19@students.ecu.edu::4db45dd6-455f-4d69-b09c-e83002991d47" providerId="AD" clId="Web-{46D7EB8A-81E1-A662-18CF-0C09D472C4B0}" dt="2024-03-13T19:12:36.566" v="2"/>
          <ac:picMkLst>
            <pc:docMk/>
            <pc:sldMk cId="3194711038" sldId="260"/>
            <ac:picMk id="7" creationId="{AFECE82F-9B95-1E1D-E829-22D76C04FA9D}"/>
          </ac:picMkLst>
        </pc:picChg>
      </pc:sldChg>
      <pc:sldChg chg="modSp mod modClrScheme chgLayout">
        <pc:chgData name="Barr, Olivia May" userId="S::barro19@students.ecu.edu::4db45dd6-455f-4d69-b09c-e83002991d47" providerId="AD" clId="Web-{46D7EB8A-81E1-A662-18CF-0C09D472C4B0}" dt="2024-03-13T19:12:36.566" v="2"/>
        <pc:sldMkLst>
          <pc:docMk/>
          <pc:sldMk cId="1511111076" sldId="262"/>
        </pc:sldMkLst>
        <pc:spChg chg="mod ord">
          <ac:chgData name="Barr, Olivia May" userId="S::barro19@students.ecu.edu::4db45dd6-455f-4d69-b09c-e83002991d47" providerId="AD" clId="Web-{46D7EB8A-81E1-A662-18CF-0C09D472C4B0}" dt="2024-03-13T19:12:36.566" v="2"/>
          <ac:spMkLst>
            <pc:docMk/>
            <pc:sldMk cId="1511111076" sldId="262"/>
            <ac:spMk id="2" creationId="{CDF136BB-8418-A0DD-9C75-CD80E3446DFF}"/>
          </ac:spMkLst>
        </pc:spChg>
        <pc:spChg chg="mod ord">
          <ac:chgData name="Barr, Olivia May" userId="S::barro19@students.ecu.edu::4db45dd6-455f-4d69-b09c-e83002991d47" providerId="AD" clId="Web-{46D7EB8A-81E1-A662-18CF-0C09D472C4B0}" dt="2024-03-13T19:12:36.566" v="2"/>
          <ac:spMkLst>
            <pc:docMk/>
            <pc:sldMk cId="1511111076" sldId="262"/>
            <ac:spMk id="3" creationId="{938E5DB9-6EDA-F5A9-6E8C-B7E98C76FAD2}"/>
          </ac:spMkLst>
        </pc:spChg>
        <pc:spChg chg="mod ord">
          <ac:chgData name="Barr, Olivia May" userId="S::barro19@students.ecu.edu::4db45dd6-455f-4d69-b09c-e83002991d47" providerId="AD" clId="Web-{46D7EB8A-81E1-A662-18CF-0C09D472C4B0}" dt="2024-03-13T19:12:36.566" v="2"/>
          <ac:spMkLst>
            <pc:docMk/>
            <pc:sldMk cId="1511111076" sldId="262"/>
            <ac:spMk id="4" creationId="{73D40021-2E56-AA21-3CD2-0BE860B80C10}"/>
          </ac:spMkLst>
        </pc:spChg>
      </pc:sldChg>
      <pc:sldChg chg="mod modClrScheme chgLayout">
        <pc:chgData name="Barr, Olivia May" userId="S::barro19@students.ecu.edu::4db45dd6-455f-4d69-b09c-e83002991d47" providerId="AD" clId="Web-{46D7EB8A-81E1-A662-18CF-0C09D472C4B0}" dt="2024-03-13T19:12:36.566" v="2"/>
        <pc:sldMkLst>
          <pc:docMk/>
          <pc:sldMk cId="863037255" sldId="263"/>
        </pc:sldMkLst>
      </pc:sldChg>
      <pc:sldChg chg="modSp mod modClrScheme chgLayout">
        <pc:chgData name="Barr, Olivia May" userId="S::barro19@students.ecu.edu::4db45dd6-455f-4d69-b09c-e83002991d47" providerId="AD" clId="Web-{46D7EB8A-81E1-A662-18CF-0C09D472C4B0}" dt="2024-03-13T19:12:36.566" v="2"/>
        <pc:sldMkLst>
          <pc:docMk/>
          <pc:sldMk cId="2029135332" sldId="264"/>
        </pc:sldMkLst>
        <pc:spChg chg="mod ord">
          <ac:chgData name="Barr, Olivia May" userId="S::barro19@students.ecu.edu::4db45dd6-455f-4d69-b09c-e83002991d47" providerId="AD" clId="Web-{46D7EB8A-81E1-A662-18CF-0C09D472C4B0}" dt="2024-03-13T19:12:36.566" v="2"/>
          <ac:spMkLst>
            <pc:docMk/>
            <pc:sldMk cId="2029135332" sldId="264"/>
            <ac:spMk id="2" creationId="{C1D0E422-29D6-7B8F-304B-D343D2086FE1}"/>
          </ac:spMkLst>
        </pc:spChg>
        <pc:spChg chg="mod ord">
          <ac:chgData name="Barr, Olivia May" userId="S::barro19@students.ecu.edu::4db45dd6-455f-4d69-b09c-e83002991d47" providerId="AD" clId="Web-{46D7EB8A-81E1-A662-18CF-0C09D472C4B0}" dt="2024-03-13T19:12:36.566" v="2"/>
          <ac:spMkLst>
            <pc:docMk/>
            <pc:sldMk cId="2029135332" sldId="264"/>
            <ac:spMk id="3" creationId="{468DD565-DD99-5DD4-9635-64056163A867}"/>
          </ac:spMkLst>
        </pc:spChg>
        <pc:spChg chg="mod ord">
          <ac:chgData name="Barr, Olivia May" userId="S::barro19@students.ecu.edu::4db45dd6-455f-4d69-b09c-e83002991d47" providerId="AD" clId="Web-{46D7EB8A-81E1-A662-18CF-0C09D472C4B0}" dt="2024-03-13T19:12:36.566" v="2"/>
          <ac:spMkLst>
            <pc:docMk/>
            <pc:sldMk cId="2029135332" sldId="264"/>
            <ac:spMk id="4" creationId="{8D8D9870-9635-EE83-0A78-43722E7538B8}"/>
          </ac:spMkLst>
        </pc:spChg>
        <pc:spChg chg="mod ord">
          <ac:chgData name="Barr, Olivia May" userId="S::barro19@students.ecu.edu::4db45dd6-455f-4d69-b09c-e83002991d47" providerId="AD" clId="Web-{46D7EB8A-81E1-A662-18CF-0C09D472C4B0}" dt="2024-03-13T19:12:36.566" v="2"/>
          <ac:spMkLst>
            <pc:docMk/>
            <pc:sldMk cId="2029135332" sldId="264"/>
            <ac:spMk id="5" creationId="{D3B4EE98-7F4C-68E5-C2D2-54E47C121E75}"/>
          </ac:spMkLst>
        </pc:spChg>
        <pc:spChg chg="mod ord">
          <ac:chgData name="Barr, Olivia May" userId="S::barro19@students.ecu.edu::4db45dd6-455f-4d69-b09c-e83002991d47" providerId="AD" clId="Web-{46D7EB8A-81E1-A662-18CF-0C09D472C4B0}" dt="2024-03-13T19:12:36.566" v="2"/>
          <ac:spMkLst>
            <pc:docMk/>
            <pc:sldMk cId="2029135332" sldId="264"/>
            <ac:spMk id="6" creationId="{B2024D18-EDF4-8966-385A-1F81FAB1EDB3}"/>
          </ac:spMkLst>
        </pc:spChg>
      </pc:sldChg>
      <pc:sldChg chg="addSp delSp modSp mod modClrScheme delDesignElem chgLayout">
        <pc:chgData name="Barr, Olivia May" userId="S::barro19@students.ecu.edu::4db45dd6-455f-4d69-b09c-e83002991d47" providerId="AD" clId="Web-{46D7EB8A-81E1-A662-18CF-0C09D472C4B0}" dt="2024-03-13T19:12:36.566" v="2"/>
        <pc:sldMkLst>
          <pc:docMk/>
          <pc:sldMk cId="4141355160" sldId="265"/>
        </pc:sldMkLst>
        <pc:spChg chg="mod ord">
          <ac:chgData name="Barr, Olivia May" userId="S::barro19@students.ecu.edu::4db45dd6-455f-4d69-b09c-e83002991d47" providerId="AD" clId="Web-{46D7EB8A-81E1-A662-18CF-0C09D472C4B0}" dt="2024-03-13T19:12:36.566" v="2"/>
          <ac:spMkLst>
            <pc:docMk/>
            <pc:sldMk cId="4141355160" sldId="265"/>
            <ac:spMk id="2" creationId="{DBD78AEA-751A-91F7-EE4B-DFAAB1EEB787}"/>
          </ac:spMkLst>
        </pc:spChg>
        <pc:spChg chg="add del">
          <ac:chgData name="Barr, Olivia May" userId="S::barro19@students.ecu.edu::4db45dd6-455f-4d69-b09c-e83002991d47" providerId="AD" clId="Web-{46D7EB8A-81E1-A662-18CF-0C09D472C4B0}" dt="2024-03-13T19:12:36.566" v="2"/>
          <ac:spMkLst>
            <pc:docMk/>
            <pc:sldMk cId="4141355160" sldId="265"/>
            <ac:spMk id="14" creationId="{7DA1F35B-C8F7-4A5A-9339-7DA4D785B300}"/>
          </ac:spMkLst>
        </pc:spChg>
        <pc:spChg chg="add del">
          <ac:chgData name="Barr, Olivia May" userId="S::barro19@students.ecu.edu::4db45dd6-455f-4d69-b09c-e83002991d47" providerId="AD" clId="Web-{46D7EB8A-81E1-A662-18CF-0C09D472C4B0}" dt="2024-03-13T19:12:36.566" v="2"/>
          <ac:spMkLst>
            <pc:docMk/>
            <pc:sldMk cId="4141355160" sldId="265"/>
            <ac:spMk id="15" creationId="{B2D4AD41-40DA-4A81-92F5-B6E3BA1ED82A}"/>
          </ac:spMkLst>
        </pc:spChg>
      </pc:sldChg>
      <pc:sldChg chg="modSp mod modClrScheme chgLayout">
        <pc:chgData name="Barr, Olivia May" userId="S::barro19@students.ecu.edu::4db45dd6-455f-4d69-b09c-e83002991d47" providerId="AD" clId="Web-{46D7EB8A-81E1-A662-18CF-0C09D472C4B0}" dt="2024-03-13T19:12:36.566" v="2"/>
        <pc:sldMkLst>
          <pc:docMk/>
          <pc:sldMk cId="3735680730" sldId="266"/>
        </pc:sldMkLst>
        <pc:spChg chg="mod ord">
          <ac:chgData name="Barr, Olivia May" userId="S::barro19@students.ecu.edu::4db45dd6-455f-4d69-b09c-e83002991d47" providerId="AD" clId="Web-{46D7EB8A-81E1-A662-18CF-0C09D472C4B0}" dt="2024-03-13T19:12:36.566" v="2"/>
          <ac:spMkLst>
            <pc:docMk/>
            <pc:sldMk cId="3735680730" sldId="266"/>
            <ac:spMk id="2" creationId="{C36F9212-1BC9-2E1E-1EA9-4A852CB27746}"/>
          </ac:spMkLst>
        </pc:spChg>
        <pc:spChg chg="mod ord">
          <ac:chgData name="Barr, Olivia May" userId="S::barro19@students.ecu.edu::4db45dd6-455f-4d69-b09c-e83002991d47" providerId="AD" clId="Web-{46D7EB8A-81E1-A662-18CF-0C09D472C4B0}" dt="2024-03-13T19:12:36.566" v="2"/>
          <ac:spMkLst>
            <pc:docMk/>
            <pc:sldMk cId="3735680730" sldId="266"/>
            <ac:spMk id="3" creationId="{9D2238C6-8F70-CD8F-36B3-4E4CE092AC7E}"/>
          </ac:spMkLst>
        </pc:spChg>
        <pc:spChg chg="mod ord">
          <ac:chgData name="Barr, Olivia May" userId="S::barro19@students.ecu.edu::4db45dd6-455f-4d69-b09c-e83002991d47" providerId="AD" clId="Web-{46D7EB8A-81E1-A662-18CF-0C09D472C4B0}" dt="2024-03-13T19:12:36.566" v="2"/>
          <ac:spMkLst>
            <pc:docMk/>
            <pc:sldMk cId="3735680730" sldId="266"/>
            <ac:spMk id="4" creationId="{C60DAFCF-25CB-EFA1-ADFC-8674D8B0A13A}"/>
          </ac:spMkLst>
        </pc:spChg>
        <pc:spChg chg="mod ord">
          <ac:chgData name="Barr, Olivia May" userId="S::barro19@students.ecu.edu::4db45dd6-455f-4d69-b09c-e83002991d47" providerId="AD" clId="Web-{46D7EB8A-81E1-A662-18CF-0C09D472C4B0}" dt="2024-03-13T19:12:36.566" v="2"/>
          <ac:spMkLst>
            <pc:docMk/>
            <pc:sldMk cId="3735680730" sldId="266"/>
            <ac:spMk id="5" creationId="{87D3E81E-FEE5-8A9F-D34F-8587850CB336}"/>
          </ac:spMkLst>
        </pc:spChg>
        <pc:spChg chg="mod ord">
          <ac:chgData name="Barr, Olivia May" userId="S::barro19@students.ecu.edu::4db45dd6-455f-4d69-b09c-e83002991d47" providerId="AD" clId="Web-{46D7EB8A-81E1-A662-18CF-0C09D472C4B0}" dt="2024-03-13T19:12:36.566" v="2"/>
          <ac:spMkLst>
            <pc:docMk/>
            <pc:sldMk cId="3735680730" sldId="266"/>
            <ac:spMk id="6" creationId="{56593D0B-A796-43C7-A305-54BB476AC2DF}"/>
          </ac:spMkLst>
        </pc:spChg>
      </pc:sldChg>
      <pc:sldChg chg="modSp mod modClrScheme chgLayout">
        <pc:chgData name="Barr, Olivia May" userId="S::barro19@students.ecu.edu::4db45dd6-455f-4d69-b09c-e83002991d47" providerId="AD" clId="Web-{46D7EB8A-81E1-A662-18CF-0C09D472C4B0}" dt="2024-03-13T19:12:36.566" v="2"/>
        <pc:sldMkLst>
          <pc:docMk/>
          <pc:sldMk cId="4205040524" sldId="267"/>
        </pc:sldMkLst>
        <pc:spChg chg="mod ord">
          <ac:chgData name="Barr, Olivia May" userId="S::barro19@students.ecu.edu::4db45dd6-455f-4d69-b09c-e83002991d47" providerId="AD" clId="Web-{46D7EB8A-81E1-A662-18CF-0C09D472C4B0}" dt="2024-03-13T19:12:36.566" v="2"/>
          <ac:spMkLst>
            <pc:docMk/>
            <pc:sldMk cId="4205040524" sldId="267"/>
            <ac:spMk id="2" creationId="{D3F1CA6C-30FC-5560-7987-5D6A900BF630}"/>
          </ac:spMkLst>
        </pc:spChg>
        <pc:spChg chg="mod ord">
          <ac:chgData name="Barr, Olivia May" userId="S::barro19@students.ecu.edu::4db45dd6-455f-4d69-b09c-e83002991d47" providerId="AD" clId="Web-{46D7EB8A-81E1-A662-18CF-0C09D472C4B0}" dt="2024-03-13T19:12:36.566" v="2"/>
          <ac:spMkLst>
            <pc:docMk/>
            <pc:sldMk cId="4205040524" sldId="267"/>
            <ac:spMk id="3" creationId="{B899D5F6-CF9F-6E2E-63AD-DF8787F347B6}"/>
          </ac:spMkLst>
        </pc:spChg>
        <pc:spChg chg="mod ord">
          <ac:chgData name="Barr, Olivia May" userId="S::barro19@students.ecu.edu::4db45dd6-455f-4d69-b09c-e83002991d47" providerId="AD" clId="Web-{46D7EB8A-81E1-A662-18CF-0C09D472C4B0}" dt="2024-03-13T19:12:36.566" v="2"/>
          <ac:spMkLst>
            <pc:docMk/>
            <pc:sldMk cId="4205040524" sldId="267"/>
            <ac:spMk id="4" creationId="{4825A4DC-F968-2D0A-B81F-93238DAA6380}"/>
          </ac:spMkLst>
        </pc:spChg>
      </pc:sldChg>
      <pc:sldChg chg="modSp mod modClrScheme chgLayout">
        <pc:chgData name="Barr, Olivia May" userId="S::barro19@students.ecu.edu::4db45dd6-455f-4d69-b09c-e83002991d47" providerId="AD" clId="Web-{46D7EB8A-81E1-A662-18CF-0C09D472C4B0}" dt="2024-03-13T19:12:36.566" v="2"/>
        <pc:sldMkLst>
          <pc:docMk/>
          <pc:sldMk cId="3109351542" sldId="268"/>
        </pc:sldMkLst>
        <pc:spChg chg="mod ord">
          <ac:chgData name="Barr, Olivia May" userId="S::barro19@students.ecu.edu::4db45dd6-455f-4d69-b09c-e83002991d47" providerId="AD" clId="Web-{46D7EB8A-81E1-A662-18CF-0C09D472C4B0}" dt="2024-03-13T19:12:36.566" v="2"/>
          <ac:spMkLst>
            <pc:docMk/>
            <pc:sldMk cId="3109351542" sldId="268"/>
            <ac:spMk id="2" creationId="{92946E1A-92E1-1B8E-F170-27BBA30CEB24}"/>
          </ac:spMkLst>
        </pc:spChg>
        <pc:graphicFrameChg chg="mod ord">
          <ac:chgData name="Barr, Olivia May" userId="S::barro19@students.ecu.edu::4db45dd6-455f-4d69-b09c-e83002991d47" providerId="AD" clId="Web-{46D7EB8A-81E1-A662-18CF-0C09D472C4B0}" dt="2024-03-13T19:12:36.566" v="2"/>
          <ac:graphicFrameMkLst>
            <pc:docMk/>
            <pc:sldMk cId="3109351542" sldId="268"/>
            <ac:graphicFrameMk id="5" creationId="{576E373E-327D-AB8A-3B6B-FADC8AA37EF7}"/>
          </ac:graphicFrameMkLst>
        </pc:graphicFrameChg>
      </pc:sldChg>
      <pc:sldChg chg="modSp mod ord modClrScheme chgLayout">
        <pc:chgData name="Barr, Olivia May" userId="S::barro19@students.ecu.edu::4db45dd6-455f-4d69-b09c-e83002991d47" providerId="AD" clId="Web-{46D7EB8A-81E1-A662-18CF-0C09D472C4B0}" dt="2024-03-13T19:13:43.834" v="3"/>
        <pc:sldMkLst>
          <pc:docMk/>
          <pc:sldMk cId="1659830990" sldId="269"/>
        </pc:sldMkLst>
        <pc:spChg chg="mod ord">
          <ac:chgData name="Barr, Olivia May" userId="S::barro19@students.ecu.edu::4db45dd6-455f-4d69-b09c-e83002991d47" providerId="AD" clId="Web-{46D7EB8A-81E1-A662-18CF-0C09D472C4B0}" dt="2024-03-13T19:12:36.566" v="2"/>
          <ac:spMkLst>
            <pc:docMk/>
            <pc:sldMk cId="1659830990" sldId="269"/>
            <ac:spMk id="2" creationId="{82B4F4F4-B28E-6295-CBC5-EC0AF8E5136F}"/>
          </ac:spMkLst>
        </pc:spChg>
        <pc:graphicFrameChg chg="mod ord">
          <ac:chgData name="Barr, Olivia May" userId="S::barro19@students.ecu.edu::4db45dd6-455f-4d69-b09c-e83002991d47" providerId="AD" clId="Web-{46D7EB8A-81E1-A662-18CF-0C09D472C4B0}" dt="2024-03-13T19:12:36.566" v="2"/>
          <ac:graphicFrameMkLst>
            <pc:docMk/>
            <pc:sldMk cId="1659830990" sldId="269"/>
            <ac:graphicFrameMk id="5" creationId="{EC06DDFB-808F-0B04-8723-21D5FE2C3E5D}"/>
          </ac:graphicFrameMkLst>
        </pc:graphicFrameChg>
      </pc:sldChg>
      <pc:sldMasterChg chg="add del addSldLayout delSldLayout">
        <pc:chgData name="Barr, Olivia May" userId="S::barro19@students.ecu.edu::4db45dd6-455f-4d69-b09c-e83002991d47" providerId="AD" clId="Web-{46D7EB8A-81E1-A662-18CF-0C09D472C4B0}" dt="2024-03-13T19:12:36.566" v="2"/>
        <pc:sldMasterMkLst>
          <pc:docMk/>
          <pc:sldMasterMk cId="2460954070" sldId="2147483660"/>
        </pc:sldMasterMkLst>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2385387890" sldId="2147483661"/>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949138452" sldId="2147483662"/>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2591524520" sldId="2147483663"/>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1203092039" sldId="2147483664"/>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3733172339" sldId="2147483665"/>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3210312558" sldId="2147483666"/>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3146388984" sldId="2147483667"/>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3171841454" sldId="2147483668"/>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1718958274" sldId="2147483669"/>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2202905451" sldId="2147483670"/>
          </pc:sldLayoutMkLst>
        </pc:sldLayoutChg>
        <pc:sldLayoutChg chg="add del">
          <pc:chgData name="Barr, Olivia May" userId="S::barro19@students.ecu.edu::4db45dd6-455f-4d69-b09c-e83002991d47" providerId="AD" clId="Web-{46D7EB8A-81E1-A662-18CF-0C09D472C4B0}" dt="2024-03-13T19:12:36.566" v="2"/>
          <pc:sldLayoutMkLst>
            <pc:docMk/>
            <pc:sldMasterMk cId="2460954070" sldId="2147483660"/>
            <pc:sldLayoutMk cId="3479445657" sldId="2147483671"/>
          </pc:sldLayoutMkLst>
        </pc:sldLayoutChg>
      </pc:sldMasterChg>
      <pc:sldMasterChg chg="add addSldLayout modSldLayout">
        <pc:chgData name="Barr, Olivia May" userId="S::barro19@students.ecu.edu::4db45dd6-455f-4d69-b09c-e83002991d47" providerId="AD" clId="Web-{46D7EB8A-81E1-A662-18CF-0C09D472C4B0}" dt="2024-03-13T19:12:36.566" v="2"/>
        <pc:sldMasterMkLst>
          <pc:docMk/>
          <pc:sldMasterMk cId="2130827983" sldId="2147483672"/>
        </pc:sldMasterMkLst>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437124221" sldId="2147483673"/>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714267841" sldId="2147483674"/>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2724815881" sldId="2147483675"/>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1344095739" sldId="2147483676"/>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3753660968" sldId="2147483677"/>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3882696149" sldId="2147483678"/>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2374877460" sldId="2147483679"/>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2119173358" sldId="2147483680"/>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643060020" sldId="2147483681"/>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1612739313" sldId="2147483682"/>
          </pc:sldLayoutMkLst>
        </pc:sldLayoutChg>
        <pc:sldLayoutChg chg="add mod replId">
          <pc:chgData name="Barr, Olivia May" userId="S::barro19@students.ecu.edu::4db45dd6-455f-4d69-b09c-e83002991d47" providerId="AD" clId="Web-{46D7EB8A-81E1-A662-18CF-0C09D472C4B0}" dt="2024-03-13T19:12:36.566" v="2"/>
          <pc:sldLayoutMkLst>
            <pc:docMk/>
            <pc:sldMasterMk cId="2130827983" sldId="2147483672"/>
            <pc:sldLayoutMk cId="473590654" sldId="2147483683"/>
          </pc:sldLayoutMkLst>
        </pc:sldLayoutChg>
      </pc:sldMasterChg>
      <pc:sldMasterChg chg="add del addSldLayout delSldLayout modSldLayout">
        <pc:chgData name="Barr, Olivia May" userId="S::barro19@students.ecu.edu::4db45dd6-455f-4d69-b09c-e83002991d47" providerId="AD" clId="Web-{46D7EB8A-81E1-A662-18CF-0C09D472C4B0}" dt="2024-03-13T19:12:27.909" v="1"/>
        <pc:sldMasterMkLst>
          <pc:docMk/>
          <pc:sldMasterMk cId="3505597240" sldId="2147483672"/>
        </pc:sldMasterMkLst>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484327982" sldId="2147483673"/>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4074731578" sldId="2147483674"/>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3580281808" sldId="2147483675"/>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2678709503" sldId="2147483676"/>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1651051434" sldId="2147483677"/>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4118616221" sldId="2147483678"/>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3530027844" sldId="2147483679"/>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434219073" sldId="2147483680"/>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1951613920" sldId="2147483681"/>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2373337005" sldId="2147483682"/>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4162448489" sldId="2147483683"/>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1968986012" sldId="2147483684"/>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2273973302" sldId="2147483685"/>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1931331454" sldId="2147483686"/>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1856878091" sldId="2147483687"/>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493871904" sldId="2147483688"/>
          </pc:sldLayoutMkLst>
        </pc:sldLayoutChg>
        <pc:sldLayoutChg chg="add del mod replId">
          <pc:chgData name="Barr, Olivia May" userId="S::barro19@students.ecu.edu::4db45dd6-455f-4d69-b09c-e83002991d47" providerId="AD" clId="Web-{46D7EB8A-81E1-A662-18CF-0C09D472C4B0}" dt="2024-03-13T19:12:27.909" v="1"/>
          <pc:sldLayoutMkLst>
            <pc:docMk/>
            <pc:sldMasterMk cId="3505597240" sldId="2147483672"/>
            <pc:sldLayoutMk cId="999816741" sldId="2147483689"/>
          </pc:sldLayoutMkLst>
        </pc:sldLayoutChg>
      </pc:sldMasterChg>
    </pc:docChg>
  </pc:docChgLst>
  <pc:docChgLst>
    <pc:chgData name="Whitley, Naiya" userId="S::whitleyn15@students.ecu.edu::fb5611a2-adbe-4a89-b3d0-b17812558871" providerId="AD" clId="Web-{AE11B05C-7491-4066-8F3D-F9EAAB75CACE}"/>
    <pc:docChg chg="addSld modSld">
      <pc:chgData name="Whitley, Naiya" userId="S::whitleyn15@students.ecu.edu::fb5611a2-adbe-4a89-b3d0-b17812558871" providerId="AD" clId="Web-{AE11B05C-7491-4066-8F3D-F9EAAB75CACE}" dt="2024-03-21T23:03:41.474" v="236" actId="20577"/>
      <pc:docMkLst>
        <pc:docMk/>
      </pc:docMkLst>
      <pc:sldChg chg="addSp delSp modSp mod modClrScheme delDesignElem chgLayout">
        <pc:chgData name="Whitley, Naiya" userId="S::whitleyn15@students.ecu.edu::fb5611a2-adbe-4a89-b3d0-b17812558871" providerId="AD" clId="Web-{AE11B05C-7491-4066-8F3D-F9EAAB75CACE}" dt="2024-03-21T23:03:15.894" v="226" actId="20577"/>
        <pc:sldMkLst>
          <pc:docMk/>
          <pc:sldMk cId="3735680730" sldId="266"/>
        </pc:sldMkLst>
        <pc:spChg chg="mod ord">
          <ac:chgData name="Whitley, Naiya" userId="S::whitleyn15@students.ecu.edu::fb5611a2-adbe-4a89-b3d0-b17812558871" providerId="AD" clId="Web-{AE11B05C-7491-4066-8F3D-F9EAAB75CACE}" dt="2024-03-21T03:47:39.397" v="86"/>
          <ac:spMkLst>
            <pc:docMk/>
            <pc:sldMk cId="3735680730" sldId="266"/>
            <ac:spMk id="2" creationId="{C36F9212-1BC9-2E1E-1EA9-4A852CB27746}"/>
          </ac:spMkLst>
        </pc:spChg>
        <pc:spChg chg="add mod ord">
          <ac:chgData name="Whitley, Naiya" userId="S::whitleyn15@students.ecu.edu::fb5611a2-adbe-4a89-b3d0-b17812558871" providerId="AD" clId="Web-{AE11B05C-7491-4066-8F3D-F9EAAB75CACE}" dt="2024-03-21T23:03:11.409" v="224" actId="20577"/>
          <ac:spMkLst>
            <pc:docMk/>
            <pc:sldMk cId="3735680730" sldId="266"/>
            <ac:spMk id="9" creationId="{75773C38-8F11-FAD8-4329-926166A64DAD}"/>
          </ac:spMkLst>
        </pc:spChg>
        <pc:spChg chg="add del mod ord">
          <ac:chgData name="Whitley, Naiya" userId="S::whitleyn15@students.ecu.edu::fb5611a2-adbe-4a89-b3d0-b17812558871" providerId="AD" clId="Web-{AE11B05C-7491-4066-8F3D-F9EAAB75CACE}" dt="2024-03-21T03:40:34.417" v="3"/>
          <ac:spMkLst>
            <pc:docMk/>
            <pc:sldMk cId="3735680730" sldId="266"/>
            <ac:spMk id="10" creationId="{13280DF2-D376-6B47-75F1-63D652FADD84}"/>
          </ac:spMkLst>
        </pc:spChg>
        <pc:spChg chg="add mod ord">
          <ac:chgData name="Whitley, Naiya" userId="S::whitleyn15@students.ecu.edu::fb5611a2-adbe-4a89-b3d0-b17812558871" providerId="AD" clId="Web-{AE11B05C-7491-4066-8F3D-F9EAAB75CACE}" dt="2024-03-21T23:03:15.894" v="226" actId="20577"/>
          <ac:spMkLst>
            <pc:docMk/>
            <pc:sldMk cId="3735680730" sldId="266"/>
            <ac:spMk id="11" creationId="{A6F77450-81AE-B723-07AC-55ABE2785CD4}"/>
          </ac:spMkLst>
        </pc:spChg>
        <pc:spChg chg="add del">
          <ac:chgData name="Whitley, Naiya" userId="S::whitleyn15@students.ecu.edu::fb5611a2-adbe-4a89-b3d0-b17812558871" providerId="AD" clId="Web-{AE11B05C-7491-4066-8F3D-F9EAAB75CACE}" dt="2024-03-21T03:40:34.417" v="3"/>
          <ac:spMkLst>
            <pc:docMk/>
            <pc:sldMk cId="3735680730" sldId="266"/>
            <ac:spMk id="12" creationId="{8CA06CD6-90CA-4C45-856C-6771339E1E22}"/>
          </ac:spMkLst>
        </pc:spChg>
        <pc:spChg chg="add del">
          <ac:chgData name="Whitley, Naiya" userId="S::whitleyn15@students.ecu.edu::fb5611a2-adbe-4a89-b3d0-b17812558871" providerId="AD" clId="Web-{AE11B05C-7491-4066-8F3D-F9EAAB75CACE}" dt="2024-03-21T03:47:39.397" v="86"/>
          <ac:spMkLst>
            <pc:docMk/>
            <pc:sldMk cId="3735680730" sldId="266"/>
            <ac:spMk id="16" creationId="{428D436F-9ACD-4C92-AFC8-C934C527A6A4}"/>
          </ac:spMkLst>
        </pc:spChg>
        <pc:spChg chg="add del mod">
          <ac:chgData name="Whitley, Naiya" userId="S::whitleyn15@students.ecu.edu::fb5611a2-adbe-4a89-b3d0-b17812558871" providerId="AD" clId="Web-{AE11B05C-7491-4066-8F3D-F9EAAB75CACE}" dt="2024-03-21T03:47:39.397" v="86"/>
          <ac:spMkLst>
            <pc:docMk/>
            <pc:sldMk cId="3735680730" sldId="266"/>
            <ac:spMk id="18" creationId="{090538E0-A884-4E60-A6AB-77D830E2FCED}"/>
          </ac:spMkLst>
        </pc:spChg>
        <pc:spChg chg="add del">
          <ac:chgData name="Whitley, Naiya" userId="S::whitleyn15@students.ecu.edu::fb5611a2-adbe-4a89-b3d0-b17812558871" providerId="AD" clId="Web-{AE11B05C-7491-4066-8F3D-F9EAAB75CACE}" dt="2024-03-21T03:47:39.397" v="86"/>
          <ac:spMkLst>
            <pc:docMk/>
            <pc:sldMk cId="3735680730" sldId="266"/>
            <ac:spMk id="20" creationId="{DB0D7DD0-1C67-4D4C-9E06-678233DB8468}"/>
          </ac:spMkLst>
        </pc:spChg>
        <pc:spChg chg="del">
          <ac:chgData name="Whitley, Naiya" userId="S::whitleyn15@students.ecu.edu::fb5611a2-adbe-4a89-b3d0-b17812558871" providerId="AD" clId="Web-{AE11B05C-7491-4066-8F3D-F9EAAB75CACE}" dt="2024-03-21T03:38:23.646" v="1"/>
          <ac:spMkLst>
            <pc:docMk/>
            <pc:sldMk cId="3735680730" sldId="266"/>
            <ac:spMk id="63" creationId="{1B15ED52-F352-441B-82BF-E0EA34836D08}"/>
          </ac:spMkLst>
        </pc:spChg>
        <pc:spChg chg="del">
          <ac:chgData name="Whitley, Naiya" userId="S::whitleyn15@students.ecu.edu::fb5611a2-adbe-4a89-b3d0-b17812558871" providerId="AD" clId="Web-{AE11B05C-7491-4066-8F3D-F9EAAB75CACE}" dt="2024-03-21T03:38:23.646" v="1"/>
          <ac:spMkLst>
            <pc:docMk/>
            <pc:sldMk cId="3735680730" sldId="266"/>
            <ac:spMk id="65" creationId="{3B2E3793-BFE6-45A2-9B7B-E18844431C99}"/>
          </ac:spMkLst>
        </pc:spChg>
        <pc:spChg chg="del">
          <ac:chgData name="Whitley, Naiya" userId="S::whitleyn15@students.ecu.edu::fb5611a2-adbe-4a89-b3d0-b17812558871" providerId="AD" clId="Web-{AE11B05C-7491-4066-8F3D-F9EAAB75CACE}" dt="2024-03-21T03:38:23.646" v="1"/>
          <ac:spMkLst>
            <pc:docMk/>
            <pc:sldMk cId="3735680730" sldId="266"/>
            <ac:spMk id="67" creationId="{BC4C4868-CB8F-4AF9-9CDB-8108F2C19B67}"/>
          </ac:spMkLst>
        </pc:spChg>
        <pc:spChg chg="del">
          <ac:chgData name="Whitley, Naiya" userId="S::whitleyn15@students.ecu.edu::fb5611a2-adbe-4a89-b3d0-b17812558871" providerId="AD" clId="Web-{AE11B05C-7491-4066-8F3D-F9EAAB75CACE}" dt="2024-03-21T03:38:23.646" v="1"/>
          <ac:spMkLst>
            <pc:docMk/>
            <pc:sldMk cId="3735680730" sldId="266"/>
            <ac:spMk id="69" creationId="{375E0459-6403-40CD-989D-56A4407CA12E}"/>
          </ac:spMkLst>
        </pc:spChg>
        <pc:spChg chg="del">
          <ac:chgData name="Whitley, Naiya" userId="S::whitleyn15@students.ecu.edu::fb5611a2-adbe-4a89-b3d0-b17812558871" providerId="AD" clId="Web-{AE11B05C-7491-4066-8F3D-F9EAAB75CACE}" dt="2024-03-21T03:38:23.646" v="1"/>
          <ac:spMkLst>
            <pc:docMk/>
            <pc:sldMk cId="3735680730" sldId="266"/>
            <ac:spMk id="71" creationId="{53E5B1A8-3AC9-4BD1-9BBC-78CA94F2D1BA}"/>
          </ac:spMkLst>
        </pc:spChg>
        <pc:graphicFrameChg chg="del">
          <ac:chgData name="Whitley, Naiya" userId="S::whitleyn15@students.ecu.edu::fb5611a2-adbe-4a89-b3d0-b17812558871" providerId="AD" clId="Web-{AE11B05C-7491-4066-8F3D-F9EAAB75CACE}" dt="2024-03-21T03:38:13.568" v="0"/>
          <ac:graphicFrameMkLst>
            <pc:docMk/>
            <pc:sldMk cId="3735680730" sldId="266"/>
            <ac:graphicFrameMk id="59" creationId="{F3FED2F4-8DF1-D501-C48E-60616145F86C}"/>
          </ac:graphicFrameMkLst>
        </pc:graphicFrameChg>
        <pc:cxnChg chg="add del">
          <ac:chgData name="Whitley, Naiya" userId="S::whitleyn15@students.ecu.edu::fb5611a2-adbe-4a89-b3d0-b17812558871" providerId="AD" clId="Web-{AE11B05C-7491-4066-8F3D-F9EAAB75CACE}" dt="2024-03-21T03:40:34.417" v="3"/>
          <ac:cxnSpMkLst>
            <pc:docMk/>
            <pc:sldMk cId="3735680730" sldId="266"/>
            <ac:cxnSpMk id="14" creationId="{5021601D-2758-4B15-A31C-FDA184C51B3A}"/>
          </ac:cxnSpMkLst>
        </pc:cxnChg>
      </pc:sldChg>
      <pc:sldChg chg="modSp new">
        <pc:chgData name="Whitley, Naiya" userId="S::whitleyn15@students.ecu.edu::fb5611a2-adbe-4a89-b3d0-b17812558871" providerId="AD" clId="Web-{AE11B05C-7491-4066-8F3D-F9EAAB75CACE}" dt="2024-03-21T23:03:41.474" v="236" actId="20577"/>
        <pc:sldMkLst>
          <pc:docMk/>
          <pc:sldMk cId="712328438" sldId="275"/>
        </pc:sldMkLst>
        <pc:spChg chg="mod">
          <ac:chgData name="Whitley, Naiya" userId="S::whitleyn15@students.ecu.edu::fb5611a2-adbe-4a89-b3d0-b17812558871" providerId="AD" clId="Web-{AE11B05C-7491-4066-8F3D-F9EAAB75CACE}" dt="2024-03-21T03:41:52.356" v="8" actId="20577"/>
          <ac:spMkLst>
            <pc:docMk/>
            <pc:sldMk cId="712328438" sldId="275"/>
            <ac:spMk id="2" creationId="{1193C06B-161F-640B-A778-BA57A78B65DB}"/>
          </ac:spMkLst>
        </pc:spChg>
        <pc:spChg chg="mod">
          <ac:chgData name="Whitley, Naiya" userId="S::whitleyn15@students.ecu.edu::fb5611a2-adbe-4a89-b3d0-b17812558871" providerId="AD" clId="Web-{AE11B05C-7491-4066-8F3D-F9EAAB75CACE}" dt="2024-03-21T23:03:36.676" v="234" actId="20577"/>
          <ac:spMkLst>
            <pc:docMk/>
            <pc:sldMk cId="712328438" sldId="275"/>
            <ac:spMk id="3" creationId="{D8DA05B8-B620-49EF-E9D5-211723414944}"/>
          </ac:spMkLst>
        </pc:spChg>
        <pc:spChg chg="mod">
          <ac:chgData name="Whitley, Naiya" userId="S::whitleyn15@students.ecu.edu::fb5611a2-adbe-4a89-b3d0-b17812558871" providerId="AD" clId="Web-{AE11B05C-7491-4066-8F3D-F9EAAB75CACE}" dt="2024-03-21T23:03:41.474" v="236" actId="20577"/>
          <ac:spMkLst>
            <pc:docMk/>
            <pc:sldMk cId="712328438" sldId="275"/>
            <ac:spMk id="4" creationId="{B25B274E-4AB2-65F1-A594-CF68F886A7B0}"/>
          </ac:spMkLst>
        </pc:spChg>
      </pc:sldChg>
      <pc:sldChg chg="modSp new">
        <pc:chgData name="Whitley, Naiya" userId="S::whitleyn15@students.ecu.edu::fb5611a2-adbe-4a89-b3d0-b17812558871" providerId="AD" clId="Web-{AE11B05C-7491-4066-8F3D-F9EAAB75CACE}" dt="2024-03-21T23:03:24.769" v="230" actId="20577"/>
        <pc:sldMkLst>
          <pc:docMk/>
          <pc:sldMk cId="2242905433" sldId="276"/>
        </pc:sldMkLst>
        <pc:spChg chg="mod">
          <ac:chgData name="Whitley, Naiya" userId="S::whitleyn15@students.ecu.edu::fb5611a2-adbe-4a89-b3d0-b17812558871" providerId="AD" clId="Web-{AE11B05C-7491-4066-8F3D-F9EAAB75CACE}" dt="2024-03-21T03:41:58.841" v="9" actId="20577"/>
          <ac:spMkLst>
            <pc:docMk/>
            <pc:sldMk cId="2242905433" sldId="276"/>
            <ac:spMk id="2" creationId="{951DC331-7460-7721-035A-1FDD48806981}"/>
          </ac:spMkLst>
        </pc:spChg>
        <pc:spChg chg="mod">
          <ac:chgData name="Whitley, Naiya" userId="S::whitleyn15@students.ecu.edu::fb5611a2-adbe-4a89-b3d0-b17812558871" providerId="AD" clId="Web-{AE11B05C-7491-4066-8F3D-F9EAAB75CACE}" dt="2024-03-21T23:03:21.691" v="228" actId="20577"/>
          <ac:spMkLst>
            <pc:docMk/>
            <pc:sldMk cId="2242905433" sldId="276"/>
            <ac:spMk id="3" creationId="{56DA966D-3ED5-BCEF-34B1-EA52A775D038}"/>
          </ac:spMkLst>
        </pc:spChg>
        <pc:spChg chg="mod">
          <ac:chgData name="Whitley, Naiya" userId="S::whitleyn15@students.ecu.edu::fb5611a2-adbe-4a89-b3d0-b17812558871" providerId="AD" clId="Web-{AE11B05C-7491-4066-8F3D-F9EAAB75CACE}" dt="2024-03-21T23:03:24.769" v="230" actId="20577"/>
          <ac:spMkLst>
            <pc:docMk/>
            <pc:sldMk cId="2242905433" sldId="276"/>
            <ac:spMk id="4" creationId="{67B352AC-1CC3-E8EA-56CA-74820179A3AF}"/>
          </ac:spMkLst>
        </pc:spChg>
      </pc:sldChg>
      <pc:sldChg chg="delSp modSp new mod modClrScheme chgLayout">
        <pc:chgData name="Whitley, Naiya" userId="S::whitleyn15@students.ecu.edu::fb5611a2-adbe-4a89-b3d0-b17812558871" providerId="AD" clId="Web-{AE11B05C-7491-4066-8F3D-F9EAAB75CACE}" dt="2024-03-21T23:03:28.676" v="232" actId="20577"/>
        <pc:sldMkLst>
          <pc:docMk/>
          <pc:sldMk cId="112960679" sldId="277"/>
        </pc:sldMkLst>
        <pc:spChg chg="mod ord">
          <ac:chgData name="Whitley, Naiya" userId="S::whitleyn15@students.ecu.edu::fb5611a2-adbe-4a89-b3d0-b17812558871" providerId="AD" clId="Web-{AE11B05C-7491-4066-8F3D-F9EAAB75CACE}" dt="2024-03-21T03:49:19.071" v="108"/>
          <ac:spMkLst>
            <pc:docMk/>
            <pc:sldMk cId="112960679" sldId="277"/>
            <ac:spMk id="2" creationId="{A49CCD59-6B74-9540-0407-59DBEC9F1A63}"/>
          </ac:spMkLst>
        </pc:spChg>
        <pc:spChg chg="mod ord">
          <ac:chgData name="Whitley, Naiya" userId="S::whitleyn15@students.ecu.edu::fb5611a2-adbe-4a89-b3d0-b17812558871" providerId="AD" clId="Web-{AE11B05C-7491-4066-8F3D-F9EAAB75CACE}" dt="2024-03-21T23:03:28.676" v="232" actId="20577"/>
          <ac:spMkLst>
            <pc:docMk/>
            <pc:sldMk cId="112960679" sldId="277"/>
            <ac:spMk id="3" creationId="{60F7E582-48B9-2E8A-781C-C2EF8EF5E434}"/>
          </ac:spMkLst>
        </pc:spChg>
        <pc:spChg chg="del">
          <ac:chgData name="Whitley, Naiya" userId="S::whitleyn15@students.ecu.edu::fb5611a2-adbe-4a89-b3d0-b17812558871" providerId="AD" clId="Web-{AE11B05C-7491-4066-8F3D-F9EAAB75CACE}" dt="2024-03-21T03:49:19.071" v="108"/>
          <ac:spMkLst>
            <pc:docMk/>
            <pc:sldMk cId="112960679" sldId="277"/>
            <ac:spMk id="4" creationId="{86C182DE-4D41-6225-E1A7-F5754B49B12C}"/>
          </ac:spMkLst>
        </pc:spChg>
      </pc:sldChg>
    </pc:docChg>
  </pc:docChgLst>
  <pc:docChgLst>
    <pc:chgData name="Whitley, Naiya" userId="S::whitleyn15@students.ecu.edu::fb5611a2-adbe-4a89-b3d0-b17812558871" providerId="AD" clId="Web-{CC4A86E0-B050-4DF4-BB26-AA47CB1B5F95}"/>
    <pc:docChg chg="modSld">
      <pc:chgData name="Whitley, Naiya" userId="S::whitleyn15@students.ecu.edu::fb5611a2-adbe-4a89-b3d0-b17812558871" providerId="AD" clId="Web-{CC4A86E0-B050-4DF4-BB26-AA47CB1B5F95}" dt="2024-03-20T05:07:57.308" v="330" actId="20577"/>
      <pc:docMkLst>
        <pc:docMk/>
      </pc:docMkLst>
      <pc:sldChg chg="addSp delSp modSp mod setBg modClrScheme chgLayout">
        <pc:chgData name="Whitley, Naiya" userId="S::whitleyn15@students.ecu.edu::fb5611a2-adbe-4a89-b3d0-b17812558871" providerId="AD" clId="Web-{CC4A86E0-B050-4DF4-BB26-AA47CB1B5F95}" dt="2024-03-20T05:07:57.308" v="330" actId="20577"/>
        <pc:sldMkLst>
          <pc:docMk/>
          <pc:sldMk cId="3735680730" sldId="266"/>
        </pc:sldMkLst>
        <pc:spChg chg="mod ord">
          <ac:chgData name="Whitley, Naiya" userId="S::whitleyn15@students.ecu.edu::fb5611a2-adbe-4a89-b3d0-b17812558871" providerId="AD" clId="Web-{CC4A86E0-B050-4DF4-BB26-AA47CB1B5F95}" dt="2024-03-20T05:02:07.671" v="174"/>
          <ac:spMkLst>
            <pc:docMk/>
            <pc:sldMk cId="3735680730" sldId="266"/>
            <ac:spMk id="2" creationId="{C36F9212-1BC9-2E1E-1EA9-4A852CB27746}"/>
          </ac:spMkLst>
        </pc:spChg>
        <pc:spChg chg="del">
          <ac:chgData name="Whitley, Naiya" userId="S::whitleyn15@students.ecu.edu::fb5611a2-adbe-4a89-b3d0-b17812558871" providerId="AD" clId="Web-{CC4A86E0-B050-4DF4-BB26-AA47CB1B5F95}" dt="2024-03-20T04:53:03.518" v="168"/>
          <ac:spMkLst>
            <pc:docMk/>
            <pc:sldMk cId="3735680730" sldId="266"/>
            <ac:spMk id="3" creationId="{9D2238C6-8F70-CD8F-36B3-4E4CE092AC7E}"/>
          </ac:spMkLst>
        </pc:spChg>
        <pc:spChg chg="del mod ord">
          <ac:chgData name="Whitley, Naiya" userId="S::whitleyn15@students.ecu.edu::fb5611a2-adbe-4a89-b3d0-b17812558871" providerId="AD" clId="Web-{CC4A86E0-B050-4DF4-BB26-AA47CB1B5F95}" dt="2024-03-20T05:00:27.196" v="170"/>
          <ac:spMkLst>
            <pc:docMk/>
            <pc:sldMk cId="3735680730" sldId="266"/>
            <ac:spMk id="4" creationId="{C60DAFCF-25CB-EFA1-ADFC-8674D8B0A13A}"/>
          </ac:spMkLst>
        </pc:spChg>
        <pc:spChg chg="del">
          <ac:chgData name="Whitley, Naiya" userId="S::whitleyn15@students.ecu.edu::fb5611a2-adbe-4a89-b3d0-b17812558871" providerId="AD" clId="Web-{CC4A86E0-B050-4DF4-BB26-AA47CB1B5F95}" dt="2024-03-20T04:53:03.518" v="168"/>
          <ac:spMkLst>
            <pc:docMk/>
            <pc:sldMk cId="3735680730" sldId="266"/>
            <ac:spMk id="5" creationId="{87D3E81E-FEE5-8A9F-D34F-8587850CB336}"/>
          </ac:spMkLst>
        </pc:spChg>
        <pc:spChg chg="del">
          <ac:chgData name="Whitley, Naiya" userId="S::whitleyn15@students.ecu.edu::fb5611a2-adbe-4a89-b3d0-b17812558871" providerId="AD" clId="Web-{CC4A86E0-B050-4DF4-BB26-AA47CB1B5F95}" dt="2024-03-20T04:53:03.518" v="168"/>
          <ac:spMkLst>
            <pc:docMk/>
            <pc:sldMk cId="3735680730" sldId="266"/>
            <ac:spMk id="6" creationId="{56593D0B-A796-43C7-A305-54BB476AC2DF}"/>
          </ac:spMkLst>
        </pc:spChg>
        <pc:spChg chg="add del">
          <ac:chgData name="Whitley, Naiya" userId="S::whitleyn15@students.ecu.edu::fb5611a2-adbe-4a89-b3d0-b17812558871" providerId="AD" clId="Web-{CC4A86E0-B050-4DF4-BB26-AA47CB1B5F95}" dt="2024-03-20T05:01:27.997" v="172"/>
          <ac:spMkLst>
            <pc:docMk/>
            <pc:sldMk cId="3735680730" sldId="266"/>
            <ac:spMk id="9" creationId="{09588DA8-065E-4F6F-8EFD-43104AB2E0CF}"/>
          </ac:spMkLst>
        </pc:spChg>
        <pc:spChg chg="add del">
          <ac:chgData name="Whitley, Naiya" userId="S::whitleyn15@students.ecu.edu::fb5611a2-adbe-4a89-b3d0-b17812558871" providerId="AD" clId="Web-{CC4A86E0-B050-4DF4-BB26-AA47CB1B5F95}" dt="2024-03-20T05:01:27.997" v="172"/>
          <ac:spMkLst>
            <pc:docMk/>
            <pc:sldMk cId="3735680730" sldId="266"/>
            <ac:spMk id="11" creationId="{C4285719-470E-454C-AF62-8323075F1F5B}"/>
          </ac:spMkLst>
        </pc:spChg>
        <pc:spChg chg="add del">
          <ac:chgData name="Whitley, Naiya" userId="S::whitleyn15@students.ecu.edu::fb5611a2-adbe-4a89-b3d0-b17812558871" providerId="AD" clId="Web-{CC4A86E0-B050-4DF4-BB26-AA47CB1B5F95}" dt="2024-03-20T05:01:27.997" v="172"/>
          <ac:spMkLst>
            <pc:docMk/>
            <pc:sldMk cId="3735680730" sldId="266"/>
            <ac:spMk id="13" creationId="{CD9FE4EF-C4D8-49A0-B2FF-81D8DB7D8A24}"/>
          </ac:spMkLst>
        </pc:spChg>
        <pc:spChg chg="add del">
          <ac:chgData name="Whitley, Naiya" userId="S::whitleyn15@students.ecu.edu::fb5611a2-adbe-4a89-b3d0-b17812558871" providerId="AD" clId="Web-{CC4A86E0-B050-4DF4-BB26-AA47CB1B5F95}" dt="2024-03-20T05:01:27.997" v="172"/>
          <ac:spMkLst>
            <pc:docMk/>
            <pc:sldMk cId="3735680730" sldId="266"/>
            <ac:spMk id="15" creationId="{4300840D-0A0B-4512-BACA-B439D5B9C57C}"/>
          </ac:spMkLst>
        </pc:spChg>
        <pc:spChg chg="add del">
          <ac:chgData name="Whitley, Naiya" userId="S::whitleyn15@students.ecu.edu::fb5611a2-adbe-4a89-b3d0-b17812558871" providerId="AD" clId="Web-{CC4A86E0-B050-4DF4-BB26-AA47CB1B5F95}" dt="2024-03-20T05:01:27.997" v="172"/>
          <ac:spMkLst>
            <pc:docMk/>
            <pc:sldMk cId="3735680730" sldId="266"/>
            <ac:spMk id="17" creationId="{D2B78728-A580-49A7-84F9-6EF6F583ADE0}"/>
          </ac:spMkLst>
        </pc:spChg>
        <pc:spChg chg="add del">
          <ac:chgData name="Whitley, Naiya" userId="S::whitleyn15@students.ecu.edu::fb5611a2-adbe-4a89-b3d0-b17812558871" providerId="AD" clId="Web-{CC4A86E0-B050-4DF4-BB26-AA47CB1B5F95}" dt="2024-03-20T05:01:27.997" v="172"/>
          <ac:spMkLst>
            <pc:docMk/>
            <pc:sldMk cId="3735680730" sldId="266"/>
            <ac:spMk id="19" creationId="{38FAA1A1-D861-433F-88FA-1E9D6FD31D11}"/>
          </ac:spMkLst>
        </pc:spChg>
        <pc:spChg chg="add del">
          <ac:chgData name="Whitley, Naiya" userId="S::whitleyn15@students.ecu.edu::fb5611a2-adbe-4a89-b3d0-b17812558871" providerId="AD" clId="Web-{CC4A86E0-B050-4DF4-BB26-AA47CB1B5F95}" dt="2024-03-20T05:01:27.997" v="172"/>
          <ac:spMkLst>
            <pc:docMk/>
            <pc:sldMk cId="3735680730" sldId="266"/>
            <ac:spMk id="21" creationId="{8D71EDA1-87BF-4D5D-AB79-F346FD19278A}"/>
          </ac:spMkLst>
        </pc:spChg>
        <pc:spChg chg="add del">
          <ac:chgData name="Whitley, Naiya" userId="S::whitleyn15@students.ecu.edu::fb5611a2-adbe-4a89-b3d0-b17812558871" providerId="AD" clId="Web-{CC4A86E0-B050-4DF4-BB26-AA47CB1B5F95}" dt="2024-03-20T05:02:07.671" v="174"/>
          <ac:spMkLst>
            <pc:docMk/>
            <pc:sldMk cId="3735680730" sldId="266"/>
            <ac:spMk id="26" creationId="{D12DDE76-C203-4047-9998-63900085B5E8}"/>
          </ac:spMkLst>
        </pc:spChg>
        <pc:spChg chg="add del mod">
          <ac:chgData name="Whitley, Naiya" userId="S::whitleyn15@students.ecu.edu::fb5611a2-adbe-4a89-b3d0-b17812558871" providerId="AD" clId="Web-{CC4A86E0-B050-4DF4-BB26-AA47CB1B5F95}" dt="2024-03-20T05:02:10.781" v="175"/>
          <ac:spMkLst>
            <pc:docMk/>
            <pc:sldMk cId="3735680730" sldId="266"/>
            <ac:spMk id="58" creationId="{9743E699-6D8B-54CC-51FB-61F8657E807F}"/>
          </ac:spMkLst>
        </pc:spChg>
        <pc:spChg chg="add">
          <ac:chgData name="Whitley, Naiya" userId="S::whitleyn15@students.ecu.edu::fb5611a2-adbe-4a89-b3d0-b17812558871" providerId="AD" clId="Web-{CC4A86E0-B050-4DF4-BB26-AA47CB1B5F95}" dt="2024-03-20T05:02:07.671" v="174"/>
          <ac:spMkLst>
            <pc:docMk/>
            <pc:sldMk cId="3735680730" sldId="266"/>
            <ac:spMk id="63" creationId="{1B15ED52-F352-441B-82BF-E0EA34836D08}"/>
          </ac:spMkLst>
        </pc:spChg>
        <pc:spChg chg="add">
          <ac:chgData name="Whitley, Naiya" userId="S::whitleyn15@students.ecu.edu::fb5611a2-adbe-4a89-b3d0-b17812558871" providerId="AD" clId="Web-{CC4A86E0-B050-4DF4-BB26-AA47CB1B5F95}" dt="2024-03-20T05:02:07.671" v="174"/>
          <ac:spMkLst>
            <pc:docMk/>
            <pc:sldMk cId="3735680730" sldId="266"/>
            <ac:spMk id="65" creationId="{3B2E3793-BFE6-45A2-9B7B-E18844431C99}"/>
          </ac:spMkLst>
        </pc:spChg>
        <pc:spChg chg="add">
          <ac:chgData name="Whitley, Naiya" userId="S::whitleyn15@students.ecu.edu::fb5611a2-adbe-4a89-b3d0-b17812558871" providerId="AD" clId="Web-{CC4A86E0-B050-4DF4-BB26-AA47CB1B5F95}" dt="2024-03-20T05:02:07.671" v="174"/>
          <ac:spMkLst>
            <pc:docMk/>
            <pc:sldMk cId="3735680730" sldId="266"/>
            <ac:spMk id="67" creationId="{BC4C4868-CB8F-4AF9-9CDB-8108F2C19B67}"/>
          </ac:spMkLst>
        </pc:spChg>
        <pc:spChg chg="add">
          <ac:chgData name="Whitley, Naiya" userId="S::whitleyn15@students.ecu.edu::fb5611a2-adbe-4a89-b3d0-b17812558871" providerId="AD" clId="Web-{CC4A86E0-B050-4DF4-BB26-AA47CB1B5F95}" dt="2024-03-20T05:02:07.671" v="174"/>
          <ac:spMkLst>
            <pc:docMk/>
            <pc:sldMk cId="3735680730" sldId="266"/>
            <ac:spMk id="69" creationId="{375E0459-6403-40CD-989D-56A4407CA12E}"/>
          </ac:spMkLst>
        </pc:spChg>
        <pc:spChg chg="add">
          <ac:chgData name="Whitley, Naiya" userId="S::whitleyn15@students.ecu.edu::fb5611a2-adbe-4a89-b3d0-b17812558871" providerId="AD" clId="Web-{CC4A86E0-B050-4DF4-BB26-AA47CB1B5F95}" dt="2024-03-20T05:02:07.671" v="174"/>
          <ac:spMkLst>
            <pc:docMk/>
            <pc:sldMk cId="3735680730" sldId="266"/>
            <ac:spMk id="71" creationId="{53E5B1A8-3AC9-4BD1-9BBC-78CA94F2D1BA}"/>
          </ac:spMkLst>
        </pc:spChg>
        <pc:spChg chg="add del mod">
          <ac:chgData name="Whitley, Naiya" userId="S::whitleyn15@students.ecu.edu::fb5611a2-adbe-4a89-b3d0-b17812558871" providerId="AD" clId="Web-{CC4A86E0-B050-4DF4-BB26-AA47CB1B5F95}" dt="2024-03-20T05:03:31.665" v="207"/>
          <ac:spMkLst>
            <pc:docMk/>
            <pc:sldMk cId="3735680730" sldId="266"/>
            <ac:spMk id="666" creationId="{D3C9791F-BCC2-8065-245B-F1BA698A251A}"/>
          </ac:spMkLst>
        </pc:spChg>
        <pc:spChg chg="add del mod">
          <ac:chgData name="Whitley, Naiya" userId="S::whitleyn15@students.ecu.edu::fb5611a2-adbe-4a89-b3d0-b17812558871" providerId="AD" clId="Web-{CC4A86E0-B050-4DF4-BB26-AA47CB1B5F95}" dt="2024-03-20T05:03:38.681" v="209"/>
          <ac:spMkLst>
            <pc:docMk/>
            <pc:sldMk cId="3735680730" sldId="266"/>
            <ac:spMk id="686" creationId="{D7C6FE54-9603-5642-54BD-93570A6029E6}"/>
          </ac:spMkLst>
        </pc:spChg>
        <pc:graphicFrameChg chg="add del mod ord modGraphic">
          <ac:chgData name="Whitley, Naiya" userId="S::whitleyn15@students.ecu.edu::fb5611a2-adbe-4a89-b3d0-b17812558871" providerId="AD" clId="Web-{CC4A86E0-B050-4DF4-BB26-AA47CB1B5F95}" dt="2024-03-20T05:02:03.046" v="173"/>
          <ac:graphicFrameMkLst>
            <pc:docMk/>
            <pc:sldMk cId="3735680730" sldId="266"/>
            <ac:graphicFrameMk id="7" creationId="{D3825426-7658-4D91-7D04-1D04E6D143EF}"/>
          </ac:graphicFrameMkLst>
        </pc:graphicFrameChg>
        <pc:graphicFrameChg chg="add del mod ord modGraphic">
          <ac:chgData name="Whitley, Naiya" userId="S::whitleyn15@students.ecu.edu::fb5611a2-adbe-4a89-b3d0-b17812558871" providerId="AD" clId="Web-{CC4A86E0-B050-4DF4-BB26-AA47CB1B5F95}" dt="2024-03-20T05:07:57.308" v="330" actId="20577"/>
          <ac:graphicFrameMkLst>
            <pc:docMk/>
            <pc:sldMk cId="3735680730" sldId="266"/>
            <ac:graphicFrameMk id="59" creationId="{F3FED2F4-8DF1-D501-C48E-60616145F86C}"/>
          </ac:graphicFrameMkLst>
        </pc:graphicFrameChg>
      </pc:sldChg>
      <pc:sldChg chg="addSp modSp mod setBg">
        <pc:chgData name="Whitley, Naiya" userId="S::whitleyn15@students.ecu.edu::fb5611a2-adbe-4a89-b3d0-b17812558871" providerId="AD" clId="Web-{CC4A86E0-B050-4DF4-BB26-AA47CB1B5F95}" dt="2024-03-20T04:52:16.823" v="167" actId="20577"/>
        <pc:sldMkLst>
          <pc:docMk/>
          <pc:sldMk cId="4205040524" sldId="267"/>
        </pc:sldMkLst>
        <pc:spChg chg="mod">
          <ac:chgData name="Whitley, Naiya" userId="S::whitleyn15@students.ecu.edu::fb5611a2-adbe-4a89-b3d0-b17812558871" providerId="AD" clId="Web-{CC4A86E0-B050-4DF4-BB26-AA47CB1B5F95}" dt="2024-03-20T04:41:25.618" v="0"/>
          <ac:spMkLst>
            <pc:docMk/>
            <pc:sldMk cId="4205040524" sldId="267"/>
            <ac:spMk id="2" creationId="{D3F1CA6C-30FC-5560-7987-5D6A900BF630}"/>
          </ac:spMkLst>
        </pc:spChg>
        <pc:spChg chg="mod">
          <ac:chgData name="Whitley, Naiya" userId="S::whitleyn15@students.ecu.edu::fb5611a2-adbe-4a89-b3d0-b17812558871" providerId="AD" clId="Web-{CC4A86E0-B050-4DF4-BB26-AA47CB1B5F95}" dt="2024-03-20T04:44:32.008" v="61" actId="20577"/>
          <ac:spMkLst>
            <pc:docMk/>
            <pc:sldMk cId="4205040524" sldId="267"/>
            <ac:spMk id="3" creationId="{B899D5F6-CF9F-6E2E-63AD-DF8787F347B6}"/>
          </ac:spMkLst>
        </pc:spChg>
        <pc:spChg chg="mod">
          <ac:chgData name="Whitley, Naiya" userId="S::whitleyn15@students.ecu.edu::fb5611a2-adbe-4a89-b3d0-b17812558871" providerId="AD" clId="Web-{CC4A86E0-B050-4DF4-BB26-AA47CB1B5F95}" dt="2024-03-20T04:52:16.823" v="167" actId="20577"/>
          <ac:spMkLst>
            <pc:docMk/>
            <pc:sldMk cId="4205040524" sldId="267"/>
            <ac:spMk id="4" creationId="{4825A4DC-F968-2D0A-B81F-93238DAA6380}"/>
          </ac:spMkLst>
        </pc:spChg>
        <pc:spChg chg="add">
          <ac:chgData name="Whitley, Naiya" userId="S::whitleyn15@students.ecu.edu::fb5611a2-adbe-4a89-b3d0-b17812558871" providerId="AD" clId="Web-{CC4A86E0-B050-4DF4-BB26-AA47CB1B5F95}" dt="2024-03-20T04:41:25.618" v="0"/>
          <ac:spMkLst>
            <pc:docMk/>
            <pc:sldMk cId="4205040524" sldId="267"/>
            <ac:spMk id="9" creationId="{8CA06CD6-90CA-4C45-856C-6771339E1E22}"/>
          </ac:spMkLst>
        </pc:spChg>
        <pc:cxnChg chg="add">
          <ac:chgData name="Whitley, Naiya" userId="S::whitleyn15@students.ecu.edu::fb5611a2-adbe-4a89-b3d0-b17812558871" providerId="AD" clId="Web-{CC4A86E0-B050-4DF4-BB26-AA47CB1B5F95}" dt="2024-03-20T04:41:25.618" v="0"/>
          <ac:cxnSpMkLst>
            <pc:docMk/>
            <pc:sldMk cId="4205040524" sldId="267"/>
            <ac:cxnSpMk id="11" creationId="{5021601D-2758-4B15-A31C-FDA184C51B3A}"/>
          </ac:cxnSpMkLst>
        </pc:cxnChg>
      </pc:sldChg>
    </pc:docChg>
  </pc:docChgLst>
  <pc:docChgLst>
    <pc:chgData name="Barr, Olivia May" userId="S::barro19@students.ecu.edu::4db45dd6-455f-4d69-b09c-e83002991d47" providerId="AD" clId="Web-{BAE6EE72-4757-D8C4-66B4-B1335B8FB454}"/>
    <pc:docChg chg="addSld delSld modSld">
      <pc:chgData name="Barr, Olivia May" userId="S::barro19@students.ecu.edu::4db45dd6-455f-4d69-b09c-e83002991d47" providerId="AD" clId="Web-{BAE6EE72-4757-D8C4-66B4-B1335B8FB454}" dt="2024-03-14T18:14:08.231" v="95" actId="20577"/>
      <pc:docMkLst>
        <pc:docMk/>
      </pc:docMkLst>
      <pc:sldChg chg="addSp modSp mod setBg">
        <pc:chgData name="Barr, Olivia May" userId="S::barro19@students.ecu.edu::4db45dd6-455f-4d69-b09c-e83002991d47" providerId="AD" clId="Web-{BAE6EE72-4757-D8C4-66B4-B1335B8FB454}" dt="2024-03-14T17:44:14.486" v="2"/>
        <pc:sldMkLst>
          <pc:docMk/>
          <pc:sldMk cId="876672756" sldId="257"/>
        </pc:sldMkLst>
        <pc:spChg chg="mod">
          <ac:chgData name="Barr, Olivia May" userId="S::barro19@students.ecu.edu::4db45dd6-455f-4d69-b09c-e83002991d47" providerId="AD" clId="Web-{BAE6EE72-4757-D8C4-66B4-B1335B8FB454}" dt="2024-03-14T17:44:14.486" v="2"/>
          <ac:spMkLst>
            <pc:docMk/>
            <pc:sldMk cId="876672756" sldId="257"/>
            <ac:spMk id="2" creationId="{2FCEA51C-7EF1-8B73-1F32-474E05138321}"/>
          </ac:spMkLst>
        </pc:spChg>
        <pc:spChg chg="mod">
          <ac:chgData name="Barr, Olivia May" userId="S::barro19@students.ecu.edu::4db45dd6-455f-4d69-b09c-e83002991d47" providerId="AD" clId="Web-{BAE6EE72-4757-D8C4-66B4-B1335B8FB454}" dt="2024-03-14T17:44:14.486" v="2"/>
          <ac:spMkLst>
            <pc:docMk/>
            <pc:sldMk cId="876672756" sldId="257"/>
            <ac:spMk id="3" creationId="{C11D5789-3D1C-11D0-1CAB-DAE40DFEC50A}"/>
          </ac:spMkLst>
        </pc:spChg>
        <pc:spChg chg="add">
          <ac:chgData name="Barr, Olivia May" userId="S::barro19@students.ecu.edu::4db45dd6-455f-4d69-b09c-e83002991d47" providerId="AD" clId="Web-{BAE6EE72-4757-D8C4-66B4-B1335B8FB454}" dt="2024-03-14T17:44:14.486" v="2"/>
          <ac:spMkLst>
            <pc:docMk/>
            <pc:sldMk cId="876672756" sldId="257"/>
            <ac:spMk id="8" creationId="{1B15ED52-F352-441B-82BF-E0EA34836D08}"/>
          </ac:spMkLst>
        </pc:spChg>
        <pc:spChg chg="add">
          <ac:chgData name="Barr, Olivia May" userId="S::barro19@students.ecu.edu::4db45dd6-455f-4d69-b09c-e83002991d47" providerId="AD" clId="Web-{BAE6EE72-4757-D8C4-66B4-B1335B8FB454}" dt="2024-03-14T17:44:14.486" v="2"/>
          <ac:spMkLst>
            <pc:docMk/>
            <pc:sldMk cId="876672756" sldId="257"/>
            <ac:spMk id="10" creationId="{3B2E3793-BFE6-45A2-9B7B-E18844431C99}"/>
          </ac:spMkLst>
        </pc:spChg>
        <pc:spChg chg="add">
          <ac:chgData name="Barr, Olivia May" userId="S::barro19@students.ecu.edu::4db45dd6-455f-4d69-b09c-e83002991d47" providerId="AD" clId="Web-{BAE6EE72-4757-D8C4-66B4-B1335B8FB454}" dt="2024-03-14T17:44:14.486" v="2"/>
          <ac:spMkLst>
            <pc:docMk/>
            <pc:sldMk cId="876672756" sldId="257"/>
            <ac:spMk id="12" creationId="{BC4C4868-CB8F-4AF9-9CDB-8108F2C19B67}"/>
          </ac:spMkLst>
        </pc:spChg>
        <pc:spChg chg="add">
          <ac:chgData name="Barr, Olivia May" userId="S::barro19@students.ecu.edu::4db45dd6-455f-4d69-b09c-e83002991d47" providerId="AD" clId="Web-{BAE6EE72-4757-D8C4-66B4-B1335B8FB454}" dt="2024-03-14T17:44:14.486" v="2"/>
          <ac:spMkLst>
            <pc:docMk/>
            <pc:sldMk cId="876672756" sldId="257"/>
            <ac:spMk id="14" creationId="{375E0459-6403-40CD-989D-56A4407CA12E}"/>
          </ac:spMkLst>
        </pc:spChg>
        <pc:spChg chg="add">
          <ac:chgData name="Barr, Olivia May" userId="S::barro19@students.ecu.edu::4db45dd6-455f-4d69-b09c-e83002991d47" providerId="AD" clId="Web-{BAE6EE72-4757-D8C4-66B4-B1335B8FB454}" dt="2024-03-14T17:44:14.486" v="2"/>
          <ac:spMkLst>
            <pc:docMk/>
            <pc:sldMk cId="876672756" sldId="257"/>
            <ac:spMk id="16" creationId="{53E5B1A8-3AC9-4BD1-9BBC-78CA94F2D1BA}"/>
          </ac:spMkLst>
        </pc:spChg>
      </pc:sldChg>
      <pc:sldChg chg="addSp modSp">
        <pc:chgData name="Barr, Olivia May" userId="S::barro19@students.ecu.edu::4db45dd6-455f-4d69-b09c-e83002991d47" providerId="AD" clId="Web-{BAE6EE72-4757-D8C4-66B4-B1335B8FB454}" dt="2024-03-14T17:44:19.143" v="3"/>
        <pc:sldMkLst>
          <pc:docMk/>
          <pc:sldMk cId="2372960236" sldId="258"/>
        </pc:sldMkLst>
        <pc:spChg chg="mod">
          <ac:chgData name="Barr, Olivia May" userId="S::barro19@students.ecu.edu::4db45dd6-455f-4d69-b09c-e83002991d47" providerId="AD" clId="Web-{BAE6EE72-4757-D8C4-66B4-B1335B8FB454}" dt="2024-03-14T17:44:19.143" v="3"/>
          <ac:spMkLst>
            <pc:docMk/>
            <pc:sldMk cId="2372960236" sldId="258"/>
            <ac:spMk id="2" creationId="{656F775A-D2C5-A583-F5B9-C62934D7AC23}"/>
          </ac:spMkLst>
        </pc:spChg>
        <pc:spChg chg="mod">
          <ac:chgData name="Barr, Olivia May" userId="S::barro19@students.ecu.edu::4db45dd6-455f-4d69-b09c-e83002991d47" providerId="AD" clId="Web-{BAE6EE72-4757-D8C4-66B4-B1335B8FB454}" dt="2024-03-14T17:44:19.143" v="3"/>
          <ac:spMkLst>
            <pc:docMk/>
            <pc:sldMk cId="2372960236" sldId="258"/>
            <ac:spMk id="3" creationId="{D775C71A-0385-238C-D2F6-576C3E397905}"/>
          </ac:spMkLst>
        </pc:spChg>
        <pc:spChg chg="add">
          <ac:chgData name="Barr, Olivia May" userId="S::barro19@students.ecu.edu::4db45dd6-455f-4d69-b09c-e83002991d47" providerId="AD" clId="Web-{BAE6EE72-4757-D8C4-66B4-B1335B8FB454}" dt="2024-03-14T17:44:19.143" v="3"/>
          <ac:spMkLst>
            <pc:docMk/>
            <pc:sldMk cId="2372960236" sldId="258"/>
            <ac:spMk id="10" creationId="{B66D7F65-E9B6-4775-8355-D095CC73C1C8}"/>
          </ac:spMkLst>
        </pc:spChg>
        <pc:spChg chg="add">
          <ac:chgData name="Barr, Olivia May" userId="S::barro19@students.ecu.edu::4db45dd6-455f-4d69-b09c-e83002991d47" providerId="AD" clId="Web-{BAE6EE72-4757-D8C4-66B4-B1335B8FB454}" dt="2024-03-14T17:44:19.143" v="3"/>
          <ac:spMkLst>
            <pc:docMk/>
            <pc:sldMk cId="2372960236" sldId="258"/>
            <ac:spMk id="12" creationId="{61707E60-CEC9-4661-AA82-69242EB4BDC3}"/>
          </ac:spMkLst>
        </pc:spChg>
        <pc:spChg chg="add">
          <ac:chgData name="Barr, Olivia May" userId="S::barro19@students.ecu.edu::4db45dd6-455f-4d69-b09c-e83002991d47" providerId="AD" clId="Web-{BAE6EE72-4757-D8C4-66B4-B1335B8FB454}" dt="2024-03-14T17:44:19.143" v="3"/>
          <ac:spMkLst>
            <pc:docMk/>
            <pc:sldMk cId="2372960236" sldId="258"/>
            <ac:spMk id="14" creationId="{8F035CD8-AE30-4146-96F2-036B0CE5E4F3}"/>
          </ac:spMkLst>
        </pc:spChg>
        <pc:picChg chg="mod">
          <ac:chgData name="Barr, Olivia May" userId="S::barro19@students.ecu.edu::4db45dd6-455f-4d69-b09c-e83002991d47" providerId="AD" clId="Web-{BAE6EE72-4757-D8C4-66B4-B1335B8FB454}" dt="2024-03-14T17:44:19.143" v="3"/>
          <ac:picMkLst>
            <pc:docMk/>
            <pc:sldMk cId="2372960236" sldId="258"/>
            <ac:picMk id="5" creationId="{B8BE4C93-827F-2F63-D44D-2121830E24D5}"/>
          </ac:picMkLst>
        </pc:picChg>
      </pc:sldChg>
      <pc:sldChg chg="addSp modSp mod setBg">
        <pc:chgData name="Barr, Olivia May" userId="S::barro19@students.ecu.edu::4db45dd6-455f-4d69-b09c-e83002991d47" providerId="AD" clId="Web-{BAE6EE72-4757-D8C4-66B4-B1335B8FB454}" dt="2024-03-14T17:44:07.502" v="1"/>
        <pc:sldMkLst>
          <pc:docMk/>
          <pc:sldMk cId="3970982422" sldId="259"/>
        </pc:sldMkLst>
        <pc:spChg chg="mod">
          <ac:chgData name="Barr, Olivia May" userId="S::barro19@students.ecu.edu::4db45dd6-455f-4d69-b09c-e83002991d47" providerId="AD" clId="Web-{BAE6EE72-4757-D8C4-66B4-B1335B8FB454}" dt="2024-03-14T17:44:07.502" v="1"/>
          <ac:spMkLst>
            <pc:docMk/>
            <pc:sldMk cId="3970982422" sldId="259"/>
            <ac:spMk id="2" creationId="{704D70FF-32A9-9FC3-BEFE-FE824AAF1242}"/>
          </ac:spMkLst>
        </pc:spChg>
        <pc:spChg chg="mod">
          <ac:chgData name="Barr, Olivia May" userId="S::barro19@students.ecu.edu::4db45dd6-455f-4d69-b09c-e83002991d47" providerId="AD" clId="Web-{BAE6EE72-4757-D8C4-66B4-B1335B8FB454}" dt="2024-03-14T17:44:07.502" v="1"/>
          <ac:spMkLst>
            <pc:docMk/>
            <pc:sldMk cId="3970982422" sldId="259"/>
            <ac:spMk id="3" creationId="{D9CA73D5-2BF4-1B24-7046-A45E52676BE0}"/>
          </ac:spMkLst>
        </pc:spChg>
        <pc:spChg chg="add">
          <ac:chgData name="Barr, Olivia May" userId="S::barro19@students.ecu.edu::4db45dd6-455f-4d69-b09c-e83002991d47" providerId="AD" clId="Web-{BAE6EE72-4757-D8C4-66B4-B1335B8FB454}" dt="2024-03-14T17:44:07.502" v="1"/>
          <ac:spMkLst>
            <pc:docMk/>
            <pc:sldMk cId="3970982422" sldId="259"/>
            <ac:spMk id="8" creationId="{1B15ED52-F352-441B-82BF-E0EA34836D08}"/>
          </ac:spMkLst>
        </pc:spChg>
        <pc:spChg chg="add">
          <ac:chgData name="Barr, Olivia May" userId="S::barro19@students.ecu.edu::4db45dd6-455f-4d69-b09c-e83002991d47" providerId="AD" clId="Web-{BAE6EE72-4757-D8C4-66B4-B1335B8FB454}" dt="2024-03-14T17:44:07.502" v="1"/>
          <ac:spMkLst>
            <pc:docMk/>
            <pc:sldMk cId="3970982422" sldId="259"/>
            <ac:spMk id="10" creationId="{3B2E3793-BFE6-45A2-9B7B-E18844431C99}"/>
          </ac:spMkLst>
        </pc:spChg>
        <pc:spChg chg="add">
          <ac:chgData name="Barr, Olivia May" userId="S::barro19@students.ecu.edu::4db45dd6-455f-4d69-b09c-e83002991d47" providerId="AD" clId="Web-{BAE6EE72-4757-D8C4-66B4-B1335B8FB454}" dt="2024-03-14T17:44:07.502" v="1"/>
          <ac:spMkLst>
            <pc:docMk/>
            <pc:sldMk cId="3970982422" sldId="259"/>
            <ac:spMk id="12" creationId="{BC4C4868-CB8F-4AF9-9CDB-8108F2C19B67}"/>
          </ac:spMkLst>
        </pc:spChg>
        <pc:spChg chg="add">
          <ac:chgData name="Barr, Olivia May" userId="S::barro19@students.ecu.edu::4db45dd6-455f-4d69-b09c-e83002991d47" providerId="AD" clId="Web-{BAE6EE72-4757-D8C4-66B4-B1335B8FB454}" dt="2024-03-14T17:44:07.502" v="1"/>
          <ac:spMkLst>
            <pc:docMk/>
            <pc:sldMk cId="3970982422" sldId="259"/>
            <ac:spMk id="14" creationId="{375E0459-6403-40CD-989D-56A4407CA12E}"/>
          </ac:spMkLst>
        </pc:spChg>
        <pc:spChg chg="add">
          <ac:chgData name="Barr, Olivia May" userId="S::barro19@students.ecu.edu::4db45dd6-455f-4d69-b09c-e83002991d47" providerId="AD" clId="Web-{BAE6EE72-4757-D8C4-66B4-B1335B8FB454}" dt="2024-03-14T17:44:07.502" v="1"/>
          <ac:spMkLst>
            <pc:docMk/>
            <pc:sldMk cId="3970982422" sldId="259"/>
            <ac:spMk id="16" creationId="{53E5B1A8-3AC9-4BD1-9BBC-78CA94F2D1BA}"/>
          </ac:spMkLst>
        </pc:spChg>
      </pc:sldChg>
      <pc:sldChg chg="addSp delSp modSp mod setBg">
        <pc:chgData name="Barr, Olivia May" userId="S::barro19@students.ecu.edu::4db45dd6-455f-4d69-b09c-e83002991d47" providerId="AD" clId="Web-{BAE6EE72-4757-D8C4-66B4-B1335B8FB454}" dt="2024-03-14T17:47:50.069" v="26" actId="20577"/>
        <pc:sldMkLst>
          <pc:docMk/>
          <pc:sldMk cId="3194711038" sldId="260"/>
        </pc:sldMkLst>
        <pc:spChg chg="mod">
          <ac:chgData name="Barr, Olivia May" userId="S::barro19@students.ecu.edu::4db45dd6-455f-4d69-b09c-e83002991d47" providerId="AD" clId="Web-{BAE6EE72-4757-D8C4-66B4-B1335B8FB454}" dt="2024-03-14T17:46:23.708" v="15" actId="1076"/>
          <ac:spMkLst>
            <pc:docMk/>
            <pc:sldMk cId="3194711038" sldId="260"/>
            <ac:spMk id="2" creationId="{166284E8-1CAE-D001-0768-3E98F93DE5C5}"/>
          </ac:spMkLst>
        </pc:spChg>
        <pc:spChg chg="mod">
          <ac:chgData name="Barr, Olivia May" userId="S::barro19@students.ecu.edu::4db45dd6-455f-4d69-b09c-e83002991d47" providerId="AD" clId="Web-{BAE6EE72-4757-D8C4-66B4-B1335B8FB454}" dt="2024-03-14T17:47:50.069" v="26" actId="20577"/>
          <ac:spMkLst>
            <pc:docMk/>
            <pc:sldMk cId="3194711038" sldId="260"/>
            <ac:spMk id="4" creationId="{3EF17A9B-5EB4-8BCF-E07C-5B52790D28FE}"/>
          </ac:spMkLst>
        </pc:spChg>
        <pc:spChg chg="add">
          <ac:chgData name="Barr, Olivia May" userId="S::barro19@students.ecu.edu::4db45dd6-455f-4d69-b09c-e83002991d47" providerId="AD" clId="Web-{BAE6EE72-4757-D8C4-66B4-B1335B8FB454}" dt="2024-03-14T17:45:42.801" v="9"/>
          <ac:spMkLst>
            <pc:docMk/>
            <pc:sldMk cId="3194711038" sldId="260"/>
            <ac:spMk id="9" creationId="{979E27D9-03C7-44E2-9FF8-15D0C8506AF7}"/>
          </ac:spMkLst>
        </pc:spChg>
        <pc:spChg chg="add">
          <ac:chgData name="Barr, Olivia May" userId="S::barro19@students.ecu.edu::4db45dd6-455f-4d69-b09c-e83002991d47" providerId="AD" clId="Web-{BAE6EE72-4757-D8C4-66B4-B1335B8FB454}" dt="2024-03-14T17:45:42.801" v="9"/>
          <ac:spMkLst>
            <pc:docMk/>
            <pc:sldMk cId="3194711038" sldId="260"/>
            <ac:spMk id="10" creationId="{EEBF1590-3B36-48EE-A89D-3B6F3CB256AB}"/>
          </ac:spMkLst>
        </pc:spChg>
        <pc:spChg chg="add">
          <ac:chgData name="Barr, Olivia May" userId="S::barro19@students.ecu.edu::4db45dd6-455f-4d69-b09c-e83002991d47" providerId="AD" clId="Web-{BAE6EE72-4757-D8C4-66B4-B1335B8FB454}" dt="2024-03-14T17:45:42.801" v="9"/>
          <ac:spMkLst>
            <pc:docMk/>
            <pc:sldMk cId="3194711038" sldId="260"/>
            <ac:spMk id="11" creationId="{AC8F6C8C-AB5A-4548-942D-E3FD40ACBC49}"/>
          </ac:spMkLst>
        </pc:spChg>
        <pc:spChg chg="add del">
          <ac:chgData name="Barr, Olivia May" userId="S::barro19@students.ecu.edu::4db45dd6-455f-4d69-b09c-e83002991d47" providerId="AD" clId="Web-{BAE6EE72-4757-D8C4-66B4-B1335B8FB454}" dt="2024-03-14T17:45:02.362" v="5"/>
          <ac:spMkLst>
            <pc:docMk/>
            <pc:sldMk cId="3194711038" sldId="260"/>
            <ac:spMk id="12" creationId="{0B9EE3F3-89B7-43C3-8651-C4C96830993D}"/>
          </ac:spMkLst>
        </pc:spChg>
        <pc:spChg chg="add del">
          <ac:chgData name="Barr, Olivia May" userId="S::barro19@students.ecu.edu::4db45dd6-455f-4d69-b09c-e83002991d47" providerId="AD" clId="Web-{BAE6EE72-4757-D8C4-66B4-B1335B8FB454}" dt="2024-03-14T17:45:02.362" v="5"/>
          <ac:spMkLst>
            <pc:docMk/>
            <pc:sldMk cId="3194711038" sldId="260"/>
            <ac:spMk id="14" creationId="{33AE4636-AEEC-45D6-84D4-7AC2DA48ECF8}"/>
          </ac:spMkLst>
        </pc:spChg>
        <pc:spChg chg="add del">
          <ac:chgData name="Barr, Olivia May" userId="S::barro19@students.ecu.edu::4db45dd6-455f-4d69-b09c-e83002991d47" providerId="AD" clId="Web-{BAE6EE72-4757-D8C4-66B4-B1335B8FB454}" dt="2024-03-14T17:45:02.362" v="5"/>
          <ac:spMkLst>
            <pc:docMk/>
            <pc:sldMk cId="3194711038" sldId="260"/>
            <ac:spMk id="16" creationId="{8D9CE0F4-2EB2-4F1F-8AAC-DB3571D9FE10}"/>
          </ac:spMkLst>
        </pc:spChg>
        <pc:picChg chg="mod">
          <ac:chgData name="Barr, Olivia May" userId="S::barro19@students.ecu.edu::4db45dd6-455f-4d69-b09c-e83002991d47" providerId="AD" clId="Web-{BAE6EE72-4757-D8C4-66B4-B1335B8FB454}" dt="2024-03-14T17:47:08.928" v="25" actId="14100"/>
          <ac:picMkLst>
            <pc:docMk/>
            <pc:sldMk cId="3194711038" sldId="260"/>
            <ac:picMk id="7" creationId="{AFECE82F-9B95-1E1D-E829-22D76C04FA9D}"/>
          </ac:picMkLst>
        </pc:picChg>
      </pc:sldChg>
      <pc:sldChg chg="addSp delSp modSp mod setBg">
        <pc:chgData name="Barr, Olivia May" userId="S::barro19@students.ecu.edu::4db45dd6-455f-4d69-b09c-e83002991d47" providerId="AD" clId="Web-{BAE6EE72-4757-D8C4-66B4-B1335B8FB454}" dt="2024-03-14T17:45:32.972" v="8"/>
        <pc:sldMkLst>
          <pc:docMk/>
          <pc:sldMk cId="1511111076" sldId="262"/>
        </pc:sldMkLst>
        <pc:spChg chg="mod">
          <ac:chgData name="Barr, Olivia May" userId="S::barro19@students.ecu.edu::4db45dd6-455f-4d69-b09c-e83002991d47" providerId="AD" clId="Web-{BAE6EE72-4757-D8C4-66B4-B1335B8FB454}" dt="2024-03-14T17:45:32.972" v="8"/>
          <ac:spMkLst>
            <pc:docMk/>
            <pc:sldMk cId="1511111076" sldId="262"/>
            <ac:spMk id="2" creationId="{CDF136BB-8418-A0DD-9C75-CD80E3446DFF}"/>
          </ac:spMkLst>
        </pc:spChg>
        <pc:spChg chg="mod">
          <ac:chgData name="Barr, Olivia May" userId="S::barro19@students.ecu.edu::4db45dd6-455f-4d69-b09c-e83002991d47" providerId="AD" clId="Web-{BAE6EE72-4757-D8C4-66B4-B1335B8FB454}" dt="2024-03-14T17:45:32.972" v="8"/>
          <ac:spMkLst>
            <pc:docMk/>
            <pc:sldMk cId="1511111076" sldId="262"/>
            <ac:spMk id="3" creationId="{938E5DB9-6EDA-F5A9-6E8C-B7E98C76FAD2}"/>
          </ac:spMkLst>
        </pc:spChg>
        <pc:spChg chg="mod">
          <ac:chgData name="Barr, Olivia May" userId="S::barro19@students.ecu.edu::4db45dd6-455f-4d69-b09c-e83002991d47" providerId="AD" clId="Web-{BAE6EE72-4757-D8C4-66B4-B1335B8FB454}" dt="2024-03-14T17:45:32.972" v="8"/>
          <ac:spMkLst>
            <pc:docMk/>
            <pc:sldMk cId="1511111076" sldId="262"/>
            <ac:spMk id="4" creationId="{73D40021-2E56-AA21-3CD2-0BE860B80C10}"/>
          </ac:spMkLst>
        </pc:spChg>
        <pc:spChg chg="add del">
          <ac:chgData name="Barr, Olivia May" userId="S::barro19@students.ecu.edu::4db45dd6-455f-4d69-b09c-e83002991d47" providerId="AD" clId="Web-{BAE6EE72-4757-D8C4-66B4-B1335B8FB454}" dt="2024-03-14T17:45:32.972" v="8"/>
          <ac:spMkLst>
            <pc:docMk/>
            <pc:sldMk cId="1511111076" sldId="262"/>
            <ac:spMk id="9" creationId="{1E214AA7-F028-4A0D-8698-61AEC754D1BC}"/>
          </ac:spMkLst>
        </pc:spChg>
        <pc:spChg chg="add del">
          <ac:chgData name="Barr, Olivia May" userId="S::barro19@students.ecu.edu::4db45dd6-455f-4d69-b09c-e83002991d47" providerId="AD" clId="Web-{BAE6EE72-4757-D8C4-66B4-B1335B8FB454}" dt="2024-03-14T17:45:32.972" v="8"/>
          <ac:spMkLst>
            <pc:docMk/>
            <pc:sldMk cId="1511111076" sldId="262"/>
            <ac:spMk id="16" creationId="{10F24D38-B79E-44B4-830E-043F45D96DC2}"/>
          </ac:spMkLst>
        </pc:spChg>
        <pc:cxnChg chg="add del">
          <ac:chgData name="Barr, Olivia May" userId="S::barro19@students.ecu.edu::4db45dd6-455f-4d69-b09c-e83002991d47" providerId="AD" clId="Web-{BAE6EE72-4757-D8C4-66B4-B1335B8FB454}" dt="2024-03-14T17:45:32.972" v="8"/>
          <ac:cxnSpMkLst>
            <pc:docMk/>
            <pc:sldMk cId="1511111076" sldId="262"/>
            <ac:cxnSpMk id="11" creationId="{D6206FDC-2777-4D7F-AF9C-73413DA664C9}"/>
          </ac:cxnSpMkLst>
        </pc:cxnChg>
        <pc:cxnChg chg="add del">
          <ac:chgData name="Barr, Olivia May" userId="S::barro19@students.ecu.edu::4db45dd6-455f-4d69-b09c-e83002991d47" providerId="AD" clId="Web-{BAE6EE72-4757-D8C4-66B4-B1335B8FB454}" dt="2024-03-14T17:45:32.972" v="8"/>
          <ac:cxnSpMkLst>
            <pc:docMk/>
            <pc:sldMk cId="1511111076" sldId="262"/>
            <ac:cxnSpMk id="18" creationId="{FC469874-256B-45B3-A79C-7591B4BA1ECC}"/>
          </ac:cxnSpMkLst>
        </pc:cxnChg>
      </pc:sldChg>
      <pc:sldChg chg="addSp delSp modSp">
        <pc:chgData name="Barr, Olivia May" userId="S::barro19@students.ecu.edu::4db45dd6-455f-4d69-b09c-e83002991d47" providerId="AD" clId="Web-{BAE6EE72-4757-D8C4-66B4-B1335B8FB454}" dt="2024-03-14T17:49:43.431" v="36" actId="1076"/>
        <pc:sldMkLst>
          <pc:docMk/>
          <pc:sldMk cId="863037255" sldId="263"/>
        </pc:sldMkLst>
        <pc:spChg chg="mod">
          <ac:chgData name="Barr, Olivia May" userId="S::barro19@students.ecu.edu::4db45dd6-455f-4d69-b09c-e83002991d47" providerId="AD" clId="Web-{BAE6EE72-4757-D8C4-66B4-B1335B8FB454}" dt="2024-03-14T17:49:43.431" v="36" actId="1076"/>
          <ac:spMkLst>
            <pc:docMk/>
            <pc:sldMk cId="863037255" sldId="263"/>
            <ac:spMk id="4" creationId="{D57C4898-9DDC-1B5C-D9CF-9B4148ECC600}"/>
          </ac:spMkLst>
        </pc:spChg>
        <pc:spChg chg="del">
          <ac:chgData name="Barr, Olivia May" userId="S::barro19@students.ecu.edu::4db45dd6-455f-4d69-b09c-e83002991d47" providerId="AD" clId="Web-{BAE6EE72-4757-D8C4-66B4-B1335B8FB454}" dt="2024-03-14T17:48:12.757" v="27"/>
          <ac:spMkLst>
            <pc:docMk/>
            <pc:sldMk cId="863037255" sldId="263"/>
            <ac:spMk id="5" creationId="{6F75D68B-CDB4-573E-B833-39D7D1C21D7A}"/>
          </ac:spMkLst>
        </pc:spChg>
        <pc:graphicFrameChg chg="add mod">
          <ac:chgData name="Barr, Olivia May" userId="S::barro19@students.ecu.edu::4db45dd6-455f-4d69-b09c-e83002991d47" providerId="AD" clId="Web-{BAE6EE72-4757-D8C4-66B4-B1335B8FB454}" dt="2024-03-14T17:48:59.680" v="34" actId="14100"/>
          <ac:graphicFrameMkLst>
            <pc:docMk/>
            <pc:sldMk cId="863037255" sldId="263"/>
            <ac:graphicFrameMk id="7" creationId="{4DA60C56-D184-C2D0-3E25-0CB3B1503F05}"/>
          </ac:graphicFrameMkLst>
        </pc:graphicFrameChg>
        <pc:picChg chg="mod">
          <ac:chgData name="Barr, Olivia May" userId="S::barro19@students.ecu.edu::4db45dd6-455f-4d69-b09c-e83002991d47" providerId="AD" clId="Web-{BAE6EE72-4757-D8C4-66B4-B1335B8FB454}" dt="2024-03-14T17:48:53.586" v="33" actId="14100"/>
          <ac:picMkLst>
            <pc:docMk/>
            <pc:sldMk cId="863037255" sldId="263"/>
            <ac:picMk id="2" creationId="{853CCAA8-FA80-99E5-3575-5A0008452DEE}"/>
          </ac:picMkLst>
        </pc:picChg>
      </pc:sldChg>
      <pc:sldChg chg="addSp modSp">
        <pc:chgData name="Barr, Olivia May" userId="S::barro19@students.ecu.edu::4db45dd6-455f-4d69-b09c-e83002991d47" providerId="AD" clId="Web-{BAE6EE72-4757-D8C4-66B4-B1335B8FB454}" dt="2024-03-14T18:14:08.231" v="95" actId="20577"/>
        <pc:sldMkLst>
          <pc:docMk/>
          <pc:sldMk cId="4141355160" sldId="265"/>
        </pc:sldMkLst>
        <pc:spChg chg="mod">
          <ac:chgData name="Barr, Olivia May" userId="S::barro19@students.ecu.edu::4db45dd6-455f-4d69-b09c-e83002991d47" providerId="AD" clId="Web-{BAE6EE72-4757-D8C4-66B4-B1335B8FB454}" dt="2024-03-14T17:50:51.199" v="37"/>
          <ac:spMkLst>
            <pc:docMk/>
            <pc:sldMk cId="4141355160" sldId="265"/>
            <ac:spMk id="2" creationId="{DBD78AEA-751A-91F7-EE4B-DFAAB1EEB787}"/>
          </ac:spMkLst>
        </pc:spChg>
        <pc:spChg chg="mod">
          <ac:chgData name="Barr, Olivia May" userId="S::barro19@students.ecu.edu::4db45dd6-455f-4d69-b09c-e83002991d47" providerId="AD" clId="Web-{BAE6EE72-4757-D8C4-66B4-B1335B8FB454}" dt="2024-03-14T18:14:01.044" v="93" actId="20577"/>
          <ac:spMkLst>
            <pc:docMk/>
            <pc:sldMk cId="4141355160" sldId="265"/>
            <ac:spMk id="3" creationId="{E470B11C-ABDE-961F-F67A-8836E2540314}"/>
          </ac:spMkLst>
        </pc:spChg>
        <pc:spChg chg="mod">
          <ac:chgData name="Barr, Olivia May" userId="S::barro19@students.ecu.edu::4db45dd6-455f-4d69-b09c-e83002991d47" providerId="AD" clId="Web-{BAE6EE72-4757-D8C4-66B4-B1335B8FB454}" dt="2024-03-14T18:14:08.231" v="95" actId="20577"/>
          <ac:spMkLst>
            <pc:docMk/>
            <pc:sldMk cId="4141355160" sldId="265"/>
            <ac:spMk id="5" creationId="{AF2385B4-9A99-F3F2-26E3-E07AF5E42519}"/>
          </ac:spMkLst>
        </pc:spChg>
        <pc:spChg chg="mod">
          <ac:chgData name="Barr, Olivia May" userId="S::barro19@students.ecu.edu::4db45dd6-455f-4d69-b09c-e83002991d47" providerId="AD" clId="Web-{BAE6EE72-4757-D8C4-66B4-B1335B8FB454}" dt="2024-03-14T18:13:50.122" v="90" actId="20577"/>
          <ac:spMkLst>
            <pc:docMk/>
            <pc:sldMk cId="4141355160" sldId="265"/>
            <ac:spMk id="6" creationId="{F76E9DFB-5201-AF2B-791A-6F61574E29D9}"/>
          </ac:spMkLst>
        </pc:spChg>
        <pc:spChg chg="add">
          <ac:chgData name="Barr, Olivia May" userId="S::barro19@students.ecu.edu::4db45dd6-455f-4d69-b09c-e83002991d47" providerId="AD" clId="Web-{BAE6EE72-4757-D8C4-66B4-B1335B8FB454}" dt="2024-03-14T17:50:51.199" v="37"/>
          <ac:spMkLst>
            <pc:docMk/>
            <pc:sldMk cId="4141355160" sldId="265"/>
            <ac:spMk id="16" creationId="{BACC6370-2D7E-4714-9D71-7542949D7D5D}"/>
          </ac:spMkLst>
        </pc:spChg>
        <pc:spChg chg="add">
          <ac:chgData name="Barr, Olivia May" userId="S::barro19@students.ecu.edu::4db45dd6-455f-4d69-b09c-e83002991d47" providerId="AD" clId="Web-{BAE6EE72-4757-D8C4-66B4-B1335B8FB454}" dt="2024-03-14T17:50:51.199" v="37"/>
          <ac:spMkLst>
            <pc:docMk/>
            <pc:sldMk cId="4141355160" sldId="265"/>
            <ac:spMk id="18" creationId="{F68B3F68-107C-434F-AA38-110D5EA91B85}"/>
          </ac:spMkLst>
        </pc:spChg>
        <pc:spChg chg="add">
          <ac:chgData name="Barr, Olivia May" userId="S::barro19@students.ecu.edu::4db45dd6-455f-4d69-b09c-e83002991d47" providerId="AD" clId="Web-{BAE6EE72-4757-D8C4-66B4-B1335B8FB454}" dt="2024-03-14T17:50:51.199" v="37"/>
          <ac:spMkLst>
            <pc:docMk/>
            <pc:sldMk cId="4141355160" sldId="265"/>
            <ac:spMk id="22" creationId="{AAD0DBB9-1A4B-4391-81D4-CB19F9AB918A}"/>
          </ac:spMkLst>
        </pc:spChg>
        <pc:spChg chg="add">
          <ac:chgData name="Barr, Olivia May" userId="S::barro19@students.ecu.edu::4db45dd6-455f-4d69-b09c-e83002991d47" providerId="AD" clId="Web-{BAE6EE72-4757-D8C4-66B4-B1335B8FB454}" dt="2024-03-14T17:50:51.199" v="37"/>
          <ac:spMkLst>
            <pc:docMk/>
            <pc:sldMk cId="4141355160" sldId="265"/>
            <ac:spMk id="24" creationId="{063BBA22-50EA-4C4D-BE05-F1CE4E63AA56}"/>
          </ac:spMkLst>
        </pc:spChg>
        <pc:graphicFrameChg chg="mod">
          <ac:chgData name="Barr, Olivia May" userId="S::barro19@students.ecu.edu::4db45dd6-455f-4d69-b09c-e83002991d47" providerId="AD" clId="Web-{BAE6EE72-4757-D8C4-66B4-B1335B8FB454}" dt="2024-03-14T17:50:51.199" v="37"/>
          <ac:graphicFrameMkLst>
            <pc:docMk/>
            <pc:sldMk cId="4141355160" sldId="265"/>
            <ac:graphicFrameMk id="12" creationId="{659B179C-C62F-68CC-5E64-E790444ACBE0}"/>
          </ac:graphicFrameMkLst>
        </pc:graphicFrameChg>
      </pc:sldChg>
      <pc:sldChg chg="addSp modSp mod setBg">
        <pc:chgData name="Barr, Olivia May" userId="S::barro19@students.ecu.edu::4db45dd6-455f-4d69-b09c-e83002991d47" providerId="AD" clId="Web-{BAE6EE72-4757-D8C4-66B4-B1335B8FB454}" dt="2024-03-14T17:43:22.110" v="0"/>
        <pc:sldMkLst>
          <pc:docMk/>
          <pc:sldMk cId="1659830990" sldId="269"/>
        </pc:sldMkLst>
        <pc:spChg chg="mod">
          <ac:chgData name="Barr, Olivia May" userId="S::barro19@students.ecu.edu::4db45dd6-455f-4d69-b09c-e83002991d47" providerId="AD" clId="Web-{BAE6EE72-4757-D8C4-66B4-B1335B8FB454}" dt="2024-03-14T17:43:22.110" v="0"/>
          <ac:spMkLst>
            <pc:docMk/>
            <pc:sldMk cId="1659830990" sldId="269"/>
            <ac:spMk id="2" creationId="{82B4F4F4-B28E-6295-CBC5-EC0AF8E5136F}"/>
          </ac:spMkLst>
        </pc:spChg>
        <pc:spChg chg="add">
          <ac:chgData name="Barr, Olivia May" userId="S::barro19@students.ecu.edu::4db45dd6-455f-4d69-b09c-e83002991d47" providerId="AD" clId="Web-{BAE6EE72-4757-D8C4-66B4-B1335B8FB454}" dt="2024-03-14T17:43:22.110" v="0"/>
          <ac:spMkLst>
            <pc:docMk/>
            <pc:sldMk cId="1659830990" sldId="269"/>
            <ac:spMk id="7" creationId="{BACC6370-2D7E-4714-9D71-7542949D7D5D}"/>
          </ac:spMkLst>
        </pc:spChg>
        <pc:spChg chg="add">
          <ac:chgData name="Barr, Olivia May" userId="S::barro19@students.ecu.edu::4db45dd6-455f-4d69-b09c-e83002991d47" providerId="AD" clId="Web-{BAE6EE72-4757-D8C4-66B4-B1335B8FB454}" dt="2024-03-14T17:43:22.110" v="0"/>
          <ac:spMkLst>
            <pc:docMk/>
            <pc:sldMk cId="1659830990" sldId="269"/>
            <ac:spMk id="8" creationId="{F68B3F68-107C-434F-AA38-110D5EA91B85}"/>
          </ac:spMkLst>
        </pc:spChg>
        <pc:spChg chg="add">
          <ac:chgData name="Barr, Olivia May" userId="S::barro19@students.ecu.edu::4db45dd6-455f-4d69-b09c-e83002991d47" providerId="AD" clId="Web-{BAE6EE72-4757-D8C4-66B4-B1335B8FB454}" dt="2024-03-14T17:43:22.110" v="0"/>
          <ac:spMkLst>
            <pc:docMk/>
            <pc:sldMk cId="1659830990" sldId="269"/>
            <ac:spMk id="14" creationId="{AAD0DBB9-1A4B-4391-81D4-CB19F9AB918A}"/>
          </ac:spMkLst>
        </pc:spChg>
        <pc:spChg chg="add">
          <ac:chgData name="Barr, Olivia May" userId="S::barro19@students.ecu.edu::4db45dd6-455f-4d69-b09c-e83002991d47" providerId="AD" clId="Web-{BAE6EE72-4757-D8C4-66B4-B1335B8FB454}" dt="2024-03-14T17:43:22.110" v="0"/>
          <ac:spMkLst>
            <pc:docMk/>
            <pc:sldMk cId="1659830990" sldId="269"/>
            <ac:spMk id="16" creationId="{063BBA22-50EA-4C4D-BE05-F1CE4E63AA56}"/>
          </ac:spMkLst>
        </pc:spChg>
        <pc:graphicFrameChg chg="mod">
          <ac:chgData name="Barr, Olivia May" userId="S::barro19@students.ecu.edu::4db45dd6-455f-4d69-b09c-e83002991d47" providerId="AD" clId="Web-{BAE6EE72-4757-D8C4-66B4-B1335B8FB454}" dt="2024-03-14T17:43:22.110" v="0"/>
          <ac:graphicFrameMkLst>
            <pc:docMk/>
            <pc:sldMk cId="1659830990" sldId="269"/>
            <ac:graphicFrameMk id="5" creationId="{EC06DDFB-808F-0B04-8723-21D5FE2C3E5D}"/>
          </ac:graphicFrameMkLst>
        </pc:graphicFrameChg>
      </pc:sldChg>
      <pc:sldChg chg="new del">
        <pc:chgData name="Barr, Olivia May" userId="S::barro19@students.ecu.edu::4db45dd6-455f-4d69-b09c-e83002991d47" providerId="AD" clId="Web-{BAE6EE72-4757-D8C4-66B4-B1335B8FB454}" dt="2024-03-14T17:45:59.051" v="11"/>
        <pc:sldMkLst>
          <pc:docMk/>
          <pc:sldMk cId="529980506" sldId="270"/>
        </pc:sldMkLst>
      </pc:sldChg>
      <pc:sldChg chg="new">
        <pc:chgData name="Barr, Olivia May" userId="S::barro19@students.ecu.edu::4db45dd6-455f-4d69-b09c-e83002991d47" providerId="AD" clId="Web-{BAE6EE72-4757-D8C4-66B4-B1335B8FB454}" dt="2024-03-14T17:51:48.794" v="38"/>
        <pc:sldMkLst>
          <pc:docMk/>
          <pc:sldMk cId="1068349595" sldId="270"/>
        </pc:sldMkLst>
      </pc:sldChg>
      <pc:sldChg chg="addSp delSp modSp new mod setBg modClrScheme chgLayout">
        <pc:chgData name="Barr, Olivia May" userId="S::barro19@students.ecu.edu::4db45dd6-455f-4d69-b09c-e83002991d47" providerId="AD" clId="Web-{BAE6EE72-4757-D8C4-66B4-B1335B8FB454}" dt="2024-03-14T18:11:34.618" v="75"/>
        <pc:sldMkLst>
          <pc:docMk/>
          <pc:sldMk cId="3937696701" sldId="271"/>
        </pc:sldMkLst>
        <pc:spChg chg="del">
          <ac:chgData name="Barr, Olivia May" userId="S::barro19@students.ecu.edu::4db45dd6-455f-4d69-b09c-e83002991d47" providerId="AD" clId="Web-{BAE6EE72-4757-D8C4-66B4-B1335B8FB454}" dt="2024-03-14T18:09:07.943" v="47"/>
          <ac:spMkLst>
            <pc:docMk/>
            <pc:sldMk cId="3937696701" sldId="271"/>
            <ac:spMk id="2" creationId="{2B168C0F-9327-649F-881C-D9341C61B94B}"/>
          </ac:spMkLst>
        </pc:spChg>
        <pc:spChg chg="del">
          <ac:chgData name="Barr, Olivia May" userId="S::barro19@students.ecu.edu::4db45dd6-455f-4d69-b09c-e83002991d47" providerId="AD" clId="Web-{BAE6EE72-4757-D8C4-66B4-B1335B8FB454}" dt="2024-03-14T18:09:07.943" v="47"/>
          <ac:spMkLst>
            <pc:docMk/>
            <pc:sldMk cId="3937696701" sldId="271"/>
            <ac:spMk id="3" creationId="{83598975-21A5-4F54-8D5A-EAF206267FC5}"/>
          </ac:spMkLst>
        </pc:spChg>
        <pc:spChg chg="del">
          <ac:chgData name="Barr, Olivia May" userId="S::barro19@students.ecu.edu::4db45dd6-455f-4d69-b09c-e83002991d47" providerId="AD" clId="Web-{BAE6EE72-4757-D8C4-66B4-B1335B8FB454}" dt="2024-03-14T18:09:07.943" v="47"/>
          <ac:spMkLst>
            <pc:docMk/>
            <pc:sldMk cId="3937696701" sldId="271"/>
            <ac:spMk id="4" creationId="{7C263098-14D9-F7EA-E821-538EB095183F}"/>
          </ac:spMkLst>
        </pc:spChg>
        <pc:spChg chg="del">
          <ac:chgData name="Barr, Olivia May" userId="S::barro19@students.ecu.edu::4db45dd6-455f-4d69-b09c-e83002991d47" providerId="AD" clId="Web-{BAE6EE72-4757-D8C4-66B4-B1335B8FB454}" dt="2024-03-14T18:09:07.943" v="47"/>
          <ac:spMkLst>
            <pc:docMk/>
            <pc:sldMk cId="3937696701" sldId="271"/>
            <ac:spMk id="5" creationId="{62E88267-2049-9500-DF8F-A5447B9E3C0A}"/>
          </ac:spMkLst>
        </pc:spChg>
        <pc:spChg chg="del">
          <ac:chgData name="Barr, Olivia May" userId="S::barro19@students.ecu.edu::4db45dd6-455f-4d69-b09c-e83002991d47" providerId="AD" clId="Web-{BAE6EE72-4757-D8C4-66B4-B1335B8FB454}" dt="2024-03-14T18:09:07.943" v="47"/>
          <ac:spMkLst>
            <pc:docMk/>
            <pc:sldMk cId="3937696701" sldId="271"/>
            <ac:spMk id="6" creationId="{1D7B582E-4976-9CE7-C5A5-ECDB539962F6}"/>
          </ac:spMkLst>
        </pc:spChg>
        <pc:spChg chg="add mod">
          <ac:chgData name="Barr, Olivia May" userId="S::barro19@students.ecu.edu::4db45dd6-455f-4d69-b09c-e83002991d47" providerId="AD" clId="Web-{BAE6EE72-4757-D8C4-66B4-B1335B8FB454}" dt="2024-03-14T18:11:34.618" v="75"/>
          <ac:spMkLst>
            <pc:docMk/>
            <pc:sldMk cId="3937696701" sldId="271"/>
            <ac:spMk id="8" creationId="{66069363-E9A3-09EA-301A-81B512BCF2BC}"/>
          </ac:spMkLst>
        </pc:spChg>
        <pc:spChg chg="add">
          <ac:chgData name="Barr, Olivia May" userId="S::barro19@students.ecu.edu::4db45dd6-455f-4d69-b09c-e83002991d47" providerId="AD" clId="Web-{BAE6EE72-4757-D8C4-66B4-B1335B8FB454}" dt="2024-03-14T18:11:34.618" v="75"/>
          <ac:spMkLst>
            <pc:docMk/>
            <pc:sldMk cId="3937696701" sldId="271"/>
            <ac:spMk id="13" creationId="{A8384FB5-9ADC-4DDC-881B-597D56F5B15D}"/>
          </ac:spMkLst>
        </pc:spChg>
        <pc:spChg chg="add">
          <ac:chgData name="Barr, Olivia May" userId="S::barro19@students.ecu.edu::4db45dd6-455f-4d69-b09c-e83002991d47" providerId="AD" clId="Web-{BAE6EE72-4757-D8C4-66B4-B1335B8FB454}" dt="2024-03-14T18:11:34.618" v="75"/>
          <ac:spMkLst>
            <pc:docMk/>
            <pc:sldMk cId="3937696701" sldId="271"/>
            <ac:spMk id="15" creationId="{91E5A9A7-95C6-4F4F-B00E-C82E07FE62EF}"/>
          </ac:spMkLst>
        </pc:spChg>
        <pc:spChg chg="add">
          <ac:chgData name="Barr, Olivia May" userId="S::barro19@students.ecu.edu::4db45dd6-455f-4d69-b09c-e83002991d47" providerId="AD" clId="Web-{BAE6EE72-4757-D8C4-66B4-B1335B8FB454}" dt="2024-03-14T18:11:34.618" v="75"/>
          <ac:spMkLst>
            <pc:docMk/>
            <pc:sldMk cId="3937696701" sldId="271"/>
            <ac:spMk id="17" creationId="{D07DD2DE-F619-49DD-B5E7-03A290FF4ED1}"/>
          </ac:spMkLst>
        </pc:spChg>
        <pc:spChg chg="add">
          <ac:chgData name="Barr, Olivia May" userId="S::barro19@students.ecu.edu::4db45dd6-455f-4d69-b09c-e83002991d47" providerId="AD" clId="Web-{BAE6EE72-4757-D8C4-66B4-B1335B8FB454}" dt="2024-03-14T18:11:34.618" v="75"/>
          <ac:spMkLst>
            <pc:docMk/>
            <pc:sldMk cId="3937696701" sldId="271"/>
            <ac:spMk id="19" creationId="{85149191-5F60-4A28-AAFF-039F96B0F3EC}"/>
          </ac:spMkLst>
        </pc:spChg>
        <pc:spChg chg="add">
          <ac:chgData name="Barr, Olivia May" userId="S::barro19@students.ecu.edu::4db45dd6-455f-4d69-b09c-e83002991d47" providerId="AD" clId="Web-{BAE6EE72-4757-D8C4-66B4-B1335B8FB454}" dt="2024-03-14T18:11:34.618" v="75"/>
          <ac:spMkLst>
            <pc:docMk/>
            <pc:sldMk cId="3937696701" sldId="271"/>
            <ac:spMk id="21" creationId="{F8260ED5-17F7-4158-B241-D51DD4CF1B7E}"/>
          </ac:spMkLst>
        </pc:spChg>
        <pc:picChg chg="add mod ord">
          <ac:chgData name="Barr, Olivia May" userId="S::barro19@students.ecu.edu::4db45dd6-455f-4d69-b09c-e83002991d47" providerId="AD" clId="Web-{BAE6EE72-4757-D8C4-66B4-B1335B8FB454}" dt="2024-03-14T18:11:34.618" v="75"/>
          <ac:picMkLst>
            <pc:docMk/>
            <pc:sldMk cId="3937696701" sldId="271"/>
            <ac:picMk id="7" creationId="{607893F1-4F6D-7F9A-392E-6538A4BDFF3F}"/>
          </ac:picMkLst>
        </pc:picChg>
      </pc:sldChg>
      <pc:sldChg chg="delSp modSp new del mod modClrScheme chgLayout">
        <pc:chgData name="Barr, Olivia May" userId="S::barro19@students.ecu.edu::4db45dd6-455f-4d69-b09c-e83002991d47" providerId="AD" clId="Web-{BAE6EE72-4757-D8C4-66B4-B1335B8FB454}" dt="2024-03-14T18:08:59.615" v="45"/>
        <pc:sldMkLst>
          <pc:docMk/>
          <pc:sldMk cId="4292974404" sldId="271"/>
        </pc:sldMkLst>
        <pc:spChg chg="mod ord">
          <ac:chgData name="Barr, Olivia May" userId="S::barro19@students.ecu.edu::4db45dd6-455f-4d69-b09c-e83002991d47" providerId="AD" clId="Web-{BAE6EE72-4757-D8C4-66B4-B1335B8FB454}" dt="2024-03-14T18:08:14.708" v="40"/>
          <ac:spMkLst>
            <pc:docMk/>
            <pc:sldMk cId="4292974404" sldId="271"/>
            <ac:spMk id="2" creationId="{CBF364AC-0EA0-2FA9-2A26-2372AB516B41}"/>
          </ac:spMkLst>
        </pc:spChg>
        <pc:spChg chg="del">
          <ac:chgData name="Barr, Olivia May" userId="S::barro19@students.ecu.edu::4db45dd6-455f-4d69-b09c-e83002991d47" providerId="AD" clId="Web-{BAE6EE72-4757-D8C4-66B4-B1335B8FB454}" dt="2024-03-14T18:08:14.708" v="40"/>
          <ac:spMkLst>
            <pc:docMk/>
            <pc:sldMk cId="4292974404" sldId="271"/>
            <ac:spMk id="3" creationId="{E64B011D-E15B-3CF3-141E-232008A9FBD0}"/>
          </ac:spMkLst>
        </pc:spChg>
        <pc:spChg chg="mod ord">
          <ac:chgData name="Barr, Olivia May" userId="S::barro19@students.ecu.edu::4db45dd6-455f-4d69-b09c-e83002991d47" providerId="AD" clId="Web-{BAE6EE72-4757-D8C4-66B4-B1335B8FB454}" dt="2024-03-14T18:08:54.537" v="44" actId="1076"/>
          <ac:spMkLst>
            <pc:docMk/>
            <pc:sldMk cId="4292974404" sldId="271"/>
            <ac:spMk id="4" creationId="{862CD694-D4B0-5C41-6146-93CF5AC78CAF}"/>
          </ac:spMkLst>
        </pc:spChg>
        <pc:spChg chg="del">
          <ac:chgData name="Barr, Olivia May" userId="S::barro19@students.ecu.edu::4db45dd6-455f-4d69-b09c-e83002991d47" providerId="AD" clId="Web-{BAE6EE72-4757-D8C4-66B4-B1335B8FB454}" dt="2024-03-14T18:08:14.708" v="40"/>
          <ac:spMkLst>
            <pc:docMk/>
            <pc:sldMk cId="4292974404" sldId="271"/>
            <ac:spMk id="5" creationId="{6F9078C0-D111-A9C0-55A5-577F2A9B8E5B}"/>
          </ac:spMkLst>
        </pc:spChg>
        <pc:spChg chg="del">
          <ac:chgData name="Barr, Olivia May" userId="S::barro19@students.ecu.edu::4db45dd6-455f-4d69-b09c-e83002991d47" providerId="AD" clId="Web-{BAE6EE72-4757-D8C4-66B4-B1335B8FB454}" dt="2024-03-14T18:08:14.708" v="40"/>
          <ac:spMkLst>
            <pc:docMk/>
            <pc:sldMk cId="4292974404" sldId="271"/>
            <ac:spMk id="6" creationId="{B87A7B20-504A-156D-4D1D-97BB296F1D62}"/>
          </ac:spMkLst>
        </pc:spChg>
      </pc:sldChg>
    </pc:docChg>
  </pc:docChgLst>
  <pc:docChgLst>
    <pc:chgData name="Odugba, Olivia" userId="S::odugbao18@students.ecu.edu::8d04ff01-5dcb-463f-9d8b-bab60d96b76f" providerId="AD" clId="Web-{9986F217-9B08-461D-FF66-723E2212674B}"/>
    <pc:docChg chg="modSld">
      <pc:chgData name="Odugba, Olivia" userId="S::odugbao18@students.ecu.edu::8d04ff01-5dcb-463f-9d8b-bab60d96b76f" providerId="AD" clId="Web-{9986F217-9B08-461D-FF66-723E2212674B}" dt="2024-03-21T23:28:41.189" v="56" actId="20577"/>
      <pc:docMkLst>
        <pc:docMk/>
      </pc:docMkLst>
      <pc:sldChg chg="modSp">
        <pc:chgData name="Odugba, Olivia" userId="S::odugbao18@students.ecu.edu::8d04ff01-5dcb-463f-9d8b-bab60d96b76f" providerId="AD" clId="Web-{9986F217-9B08-461D-FF66-723E2212674B}" dt="2024-03-21T22:52:41.213" v="22" actId="20577"/>
        <pc:sldMkLst>
          <pc:docMk/>
          <pc:sldMk cId="2029135332" sldId="264"/>
        </pc:sldMkLst>
        <pc:spChg chg="mod">
          <ac:chgData name="Odugba, Olivia" userId="S::odugbao18@students.ecu.edu::8d04ff01-5dcb-463f-9d8b-bab60d96b76f" providerId="AD" clId="Web-{9986F217-9B08-461D-FF66-723E2212674B}" dt="2024-03-21T22:52:15.775" v="20" actId="1076"/>
          <ac:spMkLst>
            <pc:docMk/>
            <pc:sldMk cId="2029135332" sldId="264"/>
            <ac:spMk id="3" creationId="{468DD565-DD99-5DD4-9635-64056163A867}"/>
          </ac:spMkLst>
        </pc:spChg>
        <pc:spChg chg="mod">
          <ac:chgData name="Odugba, Olivia" userId="S::odugbao18@students.ecu.edu::8d04ff01-5dcb-463f-9d8b-bab60d96b76f" providerId="AD" clId="Web-{9986F217-9B08-461D-FF66-723E2212674B}" dt="2024-03-21T22:52:41.213" v="22" actId="20577"/>
          <ac:spMkLst>
            <pc:docMk/>
            <pc:sldMk cId="2029135332" sldId="264"/>
            <ac:spMk id="4" creationId="{8D8D9870-9635-EE83-0A78-43722E7538B8}"/>
          </ac:spMkLst>
        </pc:spChg>
      </pc:sldChg>
      <pc:sldChg chg="modSp">
        <pc:chgData name="Odugba, Olivia" userId="S::odugbao18@students.ecu.edu::8d04ff01-5dcb-463f-9d8b-bab60d96b76f" providerId="AD" clId="Web-{9986F217-9B08-461D-FF66-723E2212674B}" dt="2024-03-21T23:28:41.189" v="56" actId="20577"/>
        <pc:sldMkLst>
          <pc:docMk/>
          <pc:sldMk cId="1068349595" sldId="270"/>
        </pc:sldMkLst>
        <pc:spChg chg="mod">
          <ac:chgData name="Odugba, Olivia" userId="S::odugbao18@students.ecu.edu::8d04ff01-5dcb-463f-9d8b-bab60d96b76f" providerId="AD" clId="Web-{9986F217-9B08-461D-FF66-723E2212674B}" dt="2024-03-21T23:28:41.189" v="56" actId="20577"/>
          <ac:spMkLst>
            <pc:docMk/>
            <pc:sldMk cId="1068349595" sldId="270"/>
            <ac:spMk id="3" creationId="{B87235FB-996D-9735-75E9-5AFE6E3D8157}"/>
          </ac:spMkLst>
        </pc:spChg>
        <pc:spChg chg="mod">
          <ac:chgData name="Odugba, Olivia" userId="S::odugbao18@students.ecu.edu::8d04ff01-5dcb-463f-9d8b-bab60d96b76f" providerId="AD" clId="Web-{9986F217-9B08-461D-FF66-723E2212674B}" dt="2024-03-21T22:54:42.324" v="49" actId="1076"/>
          <ac:spMkLst>
            <pc:docMk/>
            <pc:sldMk cId="1068349595" sldId="270"/>
            <ac:spMk id="4" creationId="{172DD48F-B448-0D22-CC36-A4598D896F5D}"/>
          </ac:spMkLst>
        </pc:spChg>
      </pc:sldChg>
      <pc:sldChg chg="addSp delSp modSp">
        <pc:chgData name="Odugba, Olivia" userId="S::odugbao18@students.ecu.edu::8d04ff01-5dcb-463f-9d8b-bab60d96b76f" providerId="AD" clId="Web-{9986F217-9B08-461D-FF66-723E2212674B}" dt="2024-03-21T22:50:26.788" v="6"/>
        <pc:sldMkLst>
          <pc:docMk/>
          <pc:sldMk cId="1870997392" sldId="274"/>
        </pc:sldMkLst>
        <pc:spChg chg="del">
          <ac:chgData name="Odugba, Olivia" userId="S::odugbao18@students.ecu.edu::8d04ff01-5dcb-463f-9d8b-bab60d96b76f" providerId="AD" clId="Web-{9986F217-9B08-461D-FF66-723E2212674B}" dt="2024-03-21T22:48:08.661" v="0"/>
          <ac:spMkLst>
            <pc:docMk/>
            <pc:sldMk cId="1870997392" sldId="274"/>
            <ac:spMk id="10" creationId="{01A3DD7E-B4A1-C588-FF3E-7C1A5DE543FF}"/>
          </ac:spMkLst>
        </pc:spChg>
        <pc:graphicFrameChg chg="add mod modGraphic">
          <ac:chgData name="Odugba, Olivia" userId="S::odugbao18@students.ecu.edu::8d04ff01-5dcb-463f-9d8b-bab60d96b76f" providerId="AD" clId="Web-{9986F217-9B08-461D-FF66-723E2212674B}" dt="2024-03-21T22:50:26.788" v="6"/>
          <ac:graphicFrameMkLst>
            <pc:docMk/>
            <pc:sldMk cId="1870997392" sldId="274"/>
            <ac:graphicFrameMk id="4" creationId="{D1CE5985-861D-2CE3-9B84-B9D1C84E198D}"/>
          </ac:graphicFrameMkLst>
        </pc:graphicFrameChg>
      </pc:sldChg>
    </pc:docChg>
  </pc:docChgLst>
  <pc:docChgLst>
    <pc:chgData name="Odugba, Olivia" userId="S::odugbao18@students.ecu.edu::8d04ff01-5dcb-463f-9d8b-bab60d96b76f" providerId="AD" clId="Web-{E86BDA64-516B-BF83-D047-38AEAFDD6D37}"/>
    <pc:docChg chg="modSld">
      <pc:chgData name="Odugba, Olivia" userId="S::odugbao18@students.ecu.edu::8d04ff01-5dcb-463f-9d8b-bab60d96b76f" providerId="AD" clId="Web-{E86BDA64-516B-BF83-D047-38AEAFDD6D37}" dt="2024-03-21T20:45:55.263" v="13"/>
      <pc:docMkLst>
        <pc:docMk/>
      </pc:docMkLst>
      <pc:sldChg chg="addSp delSp modSp mod setBg">
        <pc:chgData name="Odugba, Olivia" userId="S::odugbao18@students.ecu.edu::8d04ff01-5dcb-463f-9d8b-bab60d96b76f" providerId="AD" clId="Web-{E86BDA64-516B-BF83-D047-38AEAFDD6D37}" dt="2024-03-21T20:45:55.263" v="13"/>
        <pc:sldMkLst>
          <pc:docMk/>
          <pc:sldMk cId="1870997392" sldId="274"/>
        </pc:sldMkLst>
        <pc:spChg chg="mod">
          <ac:chgData name="Odugba, Olivia" userId="S::odugbao18@students.ecu.edu::8d04ff01-5dcb-463f-9d8b-bab60d96b76f" providerId="AD" clId="Web-{E86BDA64-516B-BF83-D047-38AEAFDD6D37}" dt="2024-03-21T20:43:37.416" v="12"/>
          <ac:spMkLst>
            <pc:docMk/>
            <pc:sldMk cId="1870997392" sldId="274"/>
            <ac:spMk id="2" creationId="{87502D6B-582E-16F1-615C-D6C7B7EF2E8C}"/>
          </ac:spMkLst>
        </pc:spChg>
        <pc:spChg chg="del">
          <ac:chgData name="Odugba, Olivia" userId="S::odugbao18@students.ecu.edu::8d04ff01-5dcb-463f-9d8b-bab60d96b76f" providerId="AD" clId="Web-{E86BDA64-516B-BF83-D047-38AEAFDD6D37}" dt="2024-03-21T20:42:05.648" v="2"/>
          <ac:spMkLst>
            <pc:docMk/>
            <pc:sldMk cId="1870997392" sldId="274"/>
            <ac:spMk id="3" creationId="{65E3F47E-9AAC-5C8C-544E-D5928D2EF47A}"/>
          </ac:spMkLst>
        </pc:spChg>
        <pc:spChg chg="del">
          <ac:chgData name="Odugba, Olivia" userId="S::odugbao18@students.ecu.edu::8d04ff01-5dcb-463f-9d8b-bab60d96b76f" providerId="AD" clId="Web-{E86BDA64-516B-BF83-D047-38AEAFDD6D37}" dt="2024-03-21T20:41:39.601" v="0"/>
          <ac:spMkLst>
            <pc:docMk/>
            <pc:sldMk cId="1870997392" sldId="274"/>
            <ac:spMk id="4" creationId="{1784C25B-31EB-0367-91DB-66C0793D1D35}"/>
          </ac:spMkLst>
        </pc:spChg>
        <pc:spChg chg="del">
          <ac:chgData name="Odugba, Olivia" userId="S::odugbao18@students.ecu.edu::8d04ff01-5dcb-463f-9d8b-bab60d96b76f" providerId="AD" clId="Web-{E86BDA64-516B-BF83-D047-38AEAFDD6D37}" dt="2024-03-21T20:42:30.868" v="6"/>
          <ac:spMkLst>
            <pc:docMk/>
            <pc:sldMk cId="1870997392" sldId="274"/>
            <ac:spMk id="5" creationId="{186A4E4B-3A2D-433A-4D12-ACF162C9E9D9}"/>
          </ac:spMkLst>
        </pc:spChg>
        <pc:spChg chg="del">
          <ac:chgData name="Odugba, Olivia" userId="S::odugbao18@students.ecu.edu::8d04ff01-5dcb-463f-9d8b-bab60d96b76f" providerId="AD" clId="Web-{E86BDA64-516B-BF83-D047-38AEAFDD6D37}" dt="2024-03-21T20:42:27.696" v="5"/>
          <ac:spMkLst>
            <pc:docMk/>
            <pc:sldMk cId="1870997392" sldId="274"/>
            <ac:spMk id="6" creationId="{FE82E0D3-8635-95CE-82BC-B4DDF08F7BB9}"/>
          </ac:spMkLst>
        </pc:spChg>
        <pc:spChg chg="add mod">
          <ac:chgData name="Odugba, Olivia" userId="S::odugbao18@students.ecu.edu::8d04ff01-5dcb-463f-9d8b-bab60d96b76f" providerId="AD" clId="Web-{E86BDA64-516B-BF83-D047-38AEAFDD6D37}" dt="2024-03-21T20:45:55.263" v="13"/>
          <ac:spMkLst>
            <pc:docMk/>
            <pc:sldMk cId="1870997392" sldId="274"/>
            <ac:spMk id="10" creationId="{01A3DD7E-B4A1-C588-FF3E-7C1A5DE543FF}"/>
          </ac:spMkLst>
        </pc:spChg>
        <pc:spChg chg="add del">
          <ac:chgData name="Odugba, Olivia" userId="S::odugbao18@students.ecu.edu::8d04ff01-5dcb-463f-9d8b-bab60d96b76f" providerId="AD" clId="Web-{E86BDA64-516B-BF83-D047-38AEAFDD6D37}" dt="2024-03-21T20:43:37.416" v="12"/>
          <ac:spMkLst>
            <pc:docMk/>
            <pc:sldMk cId="1870997392" sldId="274"/>
            <ac:spMk id="13" creationId="{BACC6370-2D7E-4714-9D71-7542949D7D5D}"/>
          </ac:spMkLst>
        </pc:spChg>
        <pc:spChg chg="add del">
          <ac:chgData name="Odugba, Olivia" userId="S::odugbao18@students.ecu.edu::8d04ff01-5dcb-463f-9d8b-bab60d96b76f" providerId="AD" clId="Web-{E86BDA64-516B-BF83-D047-38AEAFDD6D37}" dt="2024-03-21T20:43:37.416" v="12"/>
          <ac:spMkLst>
            <pc:docMk/>
            <pc:sldMk cId="1870997392" sldId="274"/>
            <ac:spMk id="15" creationId="{F68B3F68-107C-434F-AA38-110D5EA91B85}"/>
          </ac:spMkLst>
        </pc:spChg>
        <pc:spChg chg="add del">
          <ac:chgData name="Odugba, Olivia" userId="S::odugbao18@students.ecu.edu::8d04ff01-5dcb-463f-9d8b-bab60d96b76f" providerId="AD" clId="Web-{E86BDA64-516B-BF83-D047-38AEAFDD6D37}" dt="2024-03-21T20:43:37.416" v="12"/>
          <ac:spMkLst>
            <pc:docMk/>
            <pc:sldMk cId="1870997392" sldId="274"/>
            <ac:spMk id="17" creationId="{AAD0DBB9-1A4B-4391-81D4-CB19F9AB918A}"/>
          </ac:spMkLst>
        </pc:spChg>
        <pc:spChg chg="add del">
          <ac:chgData name="Odugba, Olivia" userId="S::odugbao18@students.ecu.edu::8d04ff01-5dcb-463f-9d8b-bab60d96b76f" providerId="AD" clId="Web-{E86BDA64-516B-BF83-D047-38AEAFDD6D37}" dt="2024-03-21T20:43:37.416" v="12"/>
          <ac:spMkLst>
            <pc:docMk/>
            <pc:sldMk cId="1870997392" sldId="274"/>
            <ac:spMk id="19" creationId="{063BBA22-50EA-4C4D-BE05-F1CE4E63AA56}"/>
          </ac:spMkLst>
        </pc:spChg>
        <pc:graphicFrameChg chg="add del mod ord modGraphic">
          <ac:chgData name="Odugba, Olivia" userId="S::odugbao18@students.ecu.edu::8d04ff01-5dcb-463f-9d8b-bab60d96b76f" providerId="AD" clId="Web-{E86BDA64-516B-BF83-D047-38AEAFDD6D37}" dt="2024-03-21T20:45:55.263" v="13"/>
          <ac:graphicFrameMkLst>
            <pc:docMk/>
            <pc:sldMk cId="1870997392" sldId="274"/>
            <ac:graphicFrameMk id="8" creationId="{A7B600C4-539E-F317-CFB5-5E667BEE7D06}"/>
          </ac:graphicFrameMkLst>
        </pc:graphicFrameChg>
      </pc:sldChg>
    </pc:docChg>
  </pc:docChgLst>
  <pc:docChgLst>
    <pc:chgData name="Barr, Olivia May" userId="S::barro19@students.ecu.edu::4db45dd6-455f-4d69-b09c-e83002991d47" providerId="AD" clId="Web-{26D7203A-5CBF-9CD2-A349-18890DB9BA94}"/>
    <pc:docChg chg="mod modSld">
      <pc:chgData name="Barr, Olivia May" userId="S::barro19@students.ecu.edu::4db45dd6-455f-4d69-b09c-e83002991d47" providerId="AD" clId="Web-{26D7203A-5CBF-9CD2-A349-18890DB9BA94}" dt="2024-03-21T22:37:45.242" v="57"/>
      <pc:docMkLst>
        <pc:docMk/>
      </pc:docMkLst>
      <pc:sldChg chg="modSp addCm">
        <pc:chgData name="Barr, Olivia May" userId="S::barro19@students.ecu.edu::4db45dd6-455f-4d69-b09c-e83002991d47" providerId="AD" clId="Web-{26D7203A-5CBF-9CD2-A349-18890DB9BA94}" dt="2024-03-21T22:31:10.226" v="2"/>
        <pc:sldMkLst>
          <pc:docMk/>
          <pc:sldMk cId="109857222" sldId="256"/>
        </pc:sldMkLst>
        <pc:spChg chg="mod">
          <ac:chgData name="Barr, Olivia May" userId="S::barro19@students.ecu.edu::4db45dd6-455f-4d69-b09c-e83002991d47" providerId="AD" clId="Web-{26D7203A-5CBF-9CD2-A349-18890DB9BA94}" dt="2024-03-21T22:29:53.161" v="0" actId="14100"/>
          <ac:spMkLst>
            <pc:docMk/>
            <pc:sldMk cId="109857222" sldId="256"/>
            <ac:spMk id="4" creationId="{1F1270E7-7DCE-B618-77A2-1595900E2898}"/>
          </ac:spMkLst>
        </pc:spChg>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1:10.226" v="2"/>
              <pc2:cmMkLst xmlns:pc2="http://schemas.microsoft.com/office/powerpoint/2019/9/main/command">
                <pc:docMk/>
                <pc:sldMk cId="109857222" sldId="256"/>
                <pc2:cmMk id="{49C00C0E-1B60-4CA0-B6BD-232E60DCA321}"/>
              </pc2:cmMkLst>
            </pc226:cmChg>
          </p:ext>
        </pc:extLst>
      </pc:sldChg>
      <pc:sldChg chg="addCm">
        <pc:chgData name="Barr, Olivia May" userId="S::barro19@students.ecu.edu::4db45dd6-455f-4d69-b09c-e83002991d47" providerId="AD" clId="Web-{26D7203A-5CBF-9CD2-A349-18890DB9BA94}" dt="2024-03-21T22:31:20.164" v="4"/>
        <pc:sldMkLst>
          <pc:docMk/>
          <pc:sldMk cId="876672756" sldId="257"/>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1:20.164" v="4"/>
              <pc2:cmMkLst xmlns:pc2="http://schemas.microsoft.com/office/powerpoint/2019/9/main/command">
                <pc:docMk/>
                <pc:sldMk cId="876672756" sldId="257"/>
                <pc2:cmMk id="{271B77B3-1A10-4C4C-A93B-BB24E9B80FA2}"/>
              </pc2:cmMkLst>
            </pc226:cmChg>
          </p:ext>
        </pc:extLst>
      </pc:sldChg>
      <pc:sldChg chg="addCm">
        <pc:chgData name="Barr, Olivia May" userId="S::barro19@students.ecu.edu::4db45dd6-455f-4d69-b09c-e83002991d47" providerId="AD" clId="Web-{26D7203A-5CBF-9CD2-A349-18890DB9BA94}" dt="2024-03-21T22:31:15.492" v="3"/>
        <pc:sldMkLst>
          <pc:docMk/>
          <pc:sldMk cId="2372960236" sldId="258"/>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1:15.492" v="3"/>
              <pc2:cmMkLst xmlns:pc2="http://schemas.microsoft.com/office/powerpoint/2019/9/main/command">
                <pc:docMk/>
                <pc:sldMk cId="2372960236" sldId="258"/>
                <pc2:cmMk id="{AADDFBA3-A159-4611-BBD7-7E9F8D221FC6}"/>
              </pc2:cmMkLst>
            </pc226:cmChg>
          </p:ext>
        </pc:extLst>
      </pc:sldChg>
      <pc:sldChg chg="addCm">
        <pc:chgData name="Barr, Olivia May" userId="S::barro19@students.ecu.edu::4db45dd6-455f-4d69-b09c-e83002991d47" providerId="AD" clId="Web-{26D7203A-5CBF-9CD2-A349-18890DB9BA94}" dt="2024-03-21T22:31:58.556" v="8"/>
        <pc:sldMkLst>
          <pc:docMk/>
          <pc:sldMk cId="2029135332" sldId="264"/>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1:58.556" v="8"/>
              <pc2:cmMkLst xmlns:pc2="http://schemas.microsoft.com/office/powerpoint/2019/9/main/command">
                <pc:docMk/>
                <pc:sldMk cId="2029135332" sldId="264"/>
                <pc2:cmMk id="{9916EEC4-15DF-4097-BABF-4EC628C52B9D}"/>
              </pc2:cmMkLst>
            </pc226:cmChg>
          </p:ext>
        </pc:extLst>
      </pc:sldChg>
      <pc:sldChg chg="addCm">
        <pc:chgData name="Barr, Olivia May" userId="S::barro19@students.ecu.edu::4db45dd6-455f-4d69-b09c-e83002991d47" providerId="AD" clId="Web-{26D7203A-5CBF-9CD2-A349-18890DB9BA94}" dt="2024-03-21T22:35:01.984" v="12"/>
        <pc:sldMkLst>
          <pc:docMk/>
          <pc:sldMk cId="3735680730" sldId="266"/>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5:01.984" v="12"/>
              <pc2:cmMkLst xmlns:pc2="http://schemas.microsoft.com/office/powerpoint/2019/9/main/command">
                <pc:docMk/>
                <pc:sldMk cId="3735680730" sldId="266"/>
                <pc2:cmMk id="{07366F12-65F2-4965-82F0-FC1829E57379}"/>
              </pc2:cmMkLst>
            </pc226:cmChg>
          </p:ext>
        </pc:extLst>
      </pc:sldChg>
      <pc:sldChg chg="addCm">
        <pc:chgData name="Barr, Olivia May" userId="S::barro19@students.ecu.edu::4db45dd6-455f-4d69-b09c-e83002991d47" providerId="AD" clId="Web-{26D7203A-5CBF-9CD2-A349-18890DB9BA94}" dt="2024-03-21T22:34:11.029" v="10"/>
        <pc:sldMkLst>
          <pc:docMk/>
          <pc:sldMk cId="3109351542" sldId="268"/>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4:11.029" v="10"/>
              <pc2:cmMkLst xmlns:pc2="http://schemas.microsoft.com/office/powerpoint/2019/9/main/command">
                <pc:docMk/>
                <pc:sldMk cId="3109351542" sldId="268"/>
                <pc2:cmMk id="{A430AC2E-4CE5-411C-A4C4-5349B1F3DF36}"/>
              </pc2:cmMkLst>
            </pc226:cmChg>
          </p:ext>
        </pc:extLst>
      </pc:sldChg>
      <pc:sldChg chg="addCm">
        <pc:chgData name="Barr, Olivia May" userId="S::barro19@students.ecu.edu::4db45dd6-455f-4d69-b09c-e83002991d47" providerId="AD" clId="Web-{26D7203A-5CBF-9CD2-A349-18890DB9BA94}" dt="2024-03-21T22:34:20.608" v="11"/>
        <pc:sldMkLst>
          <pc:docMk/>
          <pc:sldMk cId="1659830990" sldId="269"/>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4:20.608" v="11"/>
              <pc2:cmMkLst xmlns:pc2="http://schemas.microsoft.com/office/powerpoint/2019/9/main/command">
                <pc:docMk/>
                <pc:sldMk cId="1659830990" sldId="269"/>
                <pc2:cmMk id="{C26B99DB-0D59-4A8F-AAEF-FB48E24A6EFF}"/>
              </pc2:cmMkLst>
            </pc226:cmChg>
          </p:ext>
        </pc:extLst>
      </pc:sldChg>
      <pc:sldChg chg="addCm">
        <pc:chgData name="Barr, Olivia May" userId="S::barro19@students.ecu.edu::4db45dd6-455f-4d69-b09c-e83002991d47" providerId="AD" clId="Web-{26D7203A-5CBF-9CD2-A349-18890DB9BA94}" dt="2024-03-21T22:31:50.149" v="7"/>
        <pc:sldMkLst>
          <pc:docMk/>
          <pc:sldMk cId="1068349595" sldId="270"/>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1:50.149" v="7"/>
              <pc2:cmMkLst xmlns:pc2="http://schemas.microsoft.com/office/powerpoint/2019/9/main/command">
                <pc:docMk/>
                <pc:sldMk cId="1068349595" sldId="270"/>
                <pc2:cmMk id="{9CE786D5-E808-4E75-ABC8-A60C8B356862}"/>
              </pc2:cmMkLst>
            </pc226:cmChg>
          </p:ext>
        </pc:extLst>
      </pc:sldChg>
      <pc:sldChg chg="modSp addCm">
        <pc:chgData name="Barr, Olivia May" userId="S::barro19@students.ecu.edu::4db45dd6-455f-4d69-b09c-e83002991d47" providerId="AD" clId="Web-{26D7203A-5CBF-9CD2-A349-18890DB9BA94}" dt="2024-03-21T22:37:45.242" v="57"/>
        <pc:sldMkLst>
          <pc:docMk/>
          <pc:sldMk cId="2187170181" sldId="272"/>
        </pc:sldMkLst>
        <pc:graphicFrameChg chg="mod modGraphic">
          <ac:chgData name="Barr, Olivia May" userId="S::barro19@students.ecu.edu::4db45dd6-455f-4d69-b09c-e83002991d47" providerId="AD" clId="Web-{26D7203A-5CBF-9CD2-A349-18890DB9BA94}" dt="2024-03-21T22:37:45.242" v="57"/>
          <ac:graphicFrameMkLst>
            <pc:docMk/>
            <pc:sldMk cId="2187170181" sldId="272"/>
            <ac:graphicFrameMk id="9" creationId="{30841991-ADA3-BB4C-6AA9-28A980B0BBE7}"/>
          </ac:graphicFrameMkLst>
        </pc:graphicFrameChg>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1:35.883" v="6"/>
              <pc2:cmMkLst xmlns:pc2="http://schemas.microsoft.com/office/powerpoint/2019/9/main/command">
                <pc:docMk/>
                <pc:sldMk cId="2187170181" sldId="272"/>
                <pc2:cmMk id="{E729B289-1BE7-4247-A888-FB7D7CD85A41}"/>
              </pc2:cmMkLst>
            </pc226:cmChg>
          </p:ext>
        </pc:extLst>
      </pc:sldChg>
      <pc:sldChg chg="modSp addCm">
        <pc:chgData name="Barr, Olivia May" userId="S::barro19@students.ecu.edu::4db45dd6-455f-4d69-b09c-e83002991d47" providerId="AD" clId="Web-{26D7203A-5CBF-9CD2-A349-18890DB9BA94}" dt="2024-03-21T22:37:33.851" v="36"/>
        <pc:sldMkLst>
          <pc:docMk/>
          <pc:sldMk cId="4178068551" sldId="273"/>
        </pc:sldMkLst>
        <pc:graphicFrameChg chg="mod modGraphic">
          <ac:chgData name="Barr, Olivia May" userId="S::barro19@students.ecu.edu::4db45dd6-455f-4d69-b09c-e83002991d47" providerId="AD" clId="Web-{26D7203A-5CBF-9CD2-A349-18890DB9BA94}" dt="2024-03-21T22:37:33.851" v="36"/>
          <ac:graphicFrameMkLst>
            <pc:docMk/>
            <pc:sldMk cId="4178068551" sldId="273"/>
            <ac:graphicFrameMk id="9" creationId="{E897C281-57C6-6060-2618-6C0ACFC2FDB8}"/>
          </ac:graphicFrameMkLst>
        </pc:graphicFrameChg>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1:29.961" v="5"/>
              <pc2:cmMkLst xmlns:pc2="http://schemas.microsoft.com/office/powerpoint/2019/9/main/command">
                <pc:docMk/>
                <pc:sldMk cId="4178068551" sldId="273"/>
                <pc2:cmMk id="{29565F4F-E9AA-498B-AF86-C32B5E1A892A}"/>
              </pc2:cmMkLst>
            </pc226:cmChg>
          </p:ext>
        </pc:extLst>
      </pc:sldChg>
      <pc:sldChg chg="addCm">
        <pc:chgData name="Barr, Olivia May" userId="S::barro19@students.ecu.edu::4db45dd6-455f-4d69-b09c-e83002991d47" providerId="AD" clId="Web-{26D7203A-5CBF-9CD2-A349-18890DB9BA94}" dt="2024-03-21T22:32:12.478" v="9"/>
        <pc:sldMkLst>
          <pc:docMk/>
          <pc:sldMk cId="1870997392" sldId="274"/>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2:12.478" v="9"/>
              <pc2:cmMkLst xmlns:pc2="http://schemas.microsoft.com/office/powerpoint/2019/9/main/command">
                <pc:docMk/>
                <pc:sldMk cId="1870997392" sldId="274"/>
                <pc2:cmMk id="{2CB4BA43-23C8-41BA-937E-11217E50C7EC}"/>
              </pc2:cmMkLst>
            </pc226:cmChg>
          </p:ext>
        </pc:extLst>
      </pc:sldChg>
      <pc:sldChg chg="addCm">
        <pc:chgData name="Barr, Olivia May" userId="S::barro19@students.ecu.edu::4db45dd6-455f-4d69-b09c-e83002991d47" providerId="AD" clId="Web-{26D7203A-5CBF-9CD2-A349-18890DB9BA94}" dt="2024-03-21T22:35:06.859" v="13"/>
        <pc:sldMkLst>
          <pc:docMk/>
          <pc:sldMk cId="712328438" sldId="275"/>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5:06.859" v="13"/>
              <pc2:cmMkLst xmlns:pc2="http://schemas.microsoft.com/office/powerpoint/2019/9/main/command">
                <pc:docMk/>
                <pc:sldMk cId="712328438" sldId="275"/>
                <pc2:cmMk id="{50F8479B-06CC-4AF1-9485-57908FF58A16}"/>
              </pc2:cmMkLst>
            </pc226:cmChg>
          </p:ext>
        </pc:extLst>
      </pc:sldChg>
      <pc:sldChg chg="addCm">
        <pc:chgData name="Barr, Olivia May" userId="S::barro19@students.ecu.edu::4db45dd6-455f-4d69-b09c-e83002991d47" providerId="AD" clId="Web-{26D7203A-5CBF-9CD2-A349-18890DB9BA94}" dt="2024-03-21T22:35:11.172" v="14"/>
        <pc:sldMkLst>
          <pc:docMk/>
          <pc:sldMk cId="2242905433" sldId="276"/>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5:11.172" v="14"/>
              <pc2:cmMkLst xmlns:pc2="http://schemas.microsoft.com/office/powerpoint/2019/9/main/command">
                <pc:docMk/>
                <pc:sldMk cId="2242905433" sldId="276"/>
                <pc2:cmMk id="{B5D210CD-42A4-455A-8A22-CEC36755067A}"/>
              </pc2:cmMkLst>
            </pc226:cmChg>
          </p:ext>
        </pc:extLst>
      </pc:sldChg>
      <pc:sldChg chg="addCm">
        <pc:chgData name="Barr, Olivia May" userId="S::barro19@students.ecu.edu::4db45dd6-455f-4d69-b09c-e83002991d47" providerId="AD" clId="Web-{26D7203A-5CBF-9CD2-A349-18890DB9BA94}" dt="2024-03-21T22:35:15.844" v="15"/>
        <pc:sldMkLst>
          <pc:docMk/>
          <pc:sldMk cId="112960679" sldId="277"/>
        </pc:sldMkLst>
        <pc:extLst>
          <p:ext xmlns:p="http://schemas.openxmlformats.org/presentationml/2006/main" uri="{D6D511B9-2390-475A-947B-AFAB55BFBCF1}">
            <pc226:cmChg xmlns:pc226="http://schemas.microsoft.com/office/powerpoint/2022/06/main/command" chg="add">
              <pc226:chgData name="Barr, Olivia May" userId="S::barro19@students.ecu.edu::4db45dd6-455f-4d69-b09c-e83002991d47" providerId="AD" clId="Web-{26D7203A-5CBF-9CD2-A349-18890DB9BA94}" dt="2024-03-21T22:35:15.844" v="15"/>
              <pc2:cmMkLst xmlns:pc2="http://schemas.microsoft.com/office/powerpoint/2019/9/main/command">
                <pc:docMk/>
                <pc:sldMk cId="112960679" sldId="277"/>
                <pc2:cmMk id="{0F7E5148-0601-4692-A3A0-E51922562A8F}"/>
              </pc2:cmMkLst>
            </pc226:cmChg>
          </p:ext>
        </pc:extLst>
      </pc:sldChg>
    </pc:docChg>
  </pc:docChgLst>
  <pc:docChgLst>
    <pc:chgData name="Odugba, Olivia" userId="S::odugbao18@students.ecu.edu::8d04ff01-5dcb-463f-9d8b-bab60d96b76f" providerId="AD" clId="Web-{A6D4FCC0-633C-EEC2-8E93-01F523E8B527}"/>
    <pc:docChg chg="modSld">
      <pc:chgData name="Odugba, Olivia" userId="S::odugbao18@students.ecu.edu::8d04ff01-5dcb-463f-9d8b-bab60d96b76f" providerId="AD" clId="Web-{A6D4FCC0-633C-EEC2-8E93-01F523E8B527}" dt="2024-03-13T21:40:31.241" v="1091"/>
      <pc:docMkLst>
        <pc:docMk/>
      </pc:docMkLst>
      <pc:sldChg chg="addSp modSp mod setBg setClrOvrMap">
        <pc:chgData name="Odugba, Olivia" userId="S::odugbao18@students.ecu.edu::8d04ff01-5dcb-463f-9d8b-bab60d96b76f" providerId="AD" clId="Web-{A6D4FCC0-633C-EEC2-8E93-01F523E8B527}" dt="2024-03-13T21:16:57.830" v="728" actId="20577"/>
        <pc:sldMkLst>
          <pc:docMk/>
          <pc:sldMk cId="1511111076" sldId="262"/>
        </pc:sldMkLst>
        <pc:spChg chg="mod">
          <ac:chgData name="Odugba, Olivia" userId="S::odugbao18@students.ecu.edu::8d04ff01-5dcb-463f-9d8b-bab60d96b76f" providerId="AD" clId="Web-{A6D4FCC0-633C-EEC2-8E93-01F523E8B527}" dt="2024-03-13T21:15:08.015" v="708"/>
          <ac:spMkLst>
            <pc:docMk/>
            <pc:sldMk cId="1511111076" sldId="262"/>
            <ac:spMk id="2" creationId="{CDF136BB-8418-A0DD-9C75-CD80E3446DFF}"/>
          </ac:spMkLst>
        </pc:spChg>
        <pc:spChg chg="mod">
          <ac:chgData name="Odugba, Olivia" userId="S::odugbao18@students.ecu.edu::8d04ff01-5dcb-463f-9d8b-bab60d96b76f" providerId="AD" clId="Web-{A6D4FCC0-633C-EEC2-8E93-01F523E8B527}" dt="2024-03-13T21:16:00.813" v="719" actId="14100"/>
          <ac:spMkLst>
            <pc:docMk/>
            <pc:sldMk cId="1511111076" sldId="262"/>
            <ac:spMk id="3" creationId="{938E5DB9-6EDA-F5A9-6E8C-B7E98C76FAD2}"/>
          </ac:spMkLst>
        </pc:spChg>
        <pc:spChg chg="mod">
          <ac:chgData name="Odugba, Olivia" userId="S::odugbao18@students.ecu.edu::8d04ff01-5dcb-463f-9d8b-bab60d96b76f" providerId="AD" clId="Web-{A6D4FCC0-633C-EEC2-8E93-01F523E8B527}" dt="2024-03-13T21:16:57.830" v="728" actId="20577"/>
          <ac:spMkLst>
            <pc:docMk/>
            <pc:sldMk cId="1511111076" sldId="262"/>
            <ac:spMk id="4" creationId="{73D40021-2E56-AA21-3CD2-0BE860B80C10}"/>
          </ac:spMkLst>
        </pc:spChg>
        <pc:spChg chg="add">
          <ac:chgData name="Odugba, Olivia" userId="S::odugbao18@students.ecu.edu::8d04ff01-5dcb-463f-9d8b-bab60d96b76f" providerId="AD" clId="Web-{A6D4FCC0-633C-EEC2-8E93-01F523E8B527}" dt="2024-03-13T21:15:08.015" v="708"/>
          <ac:spMkLst>
            <pc:docMk/>
            <pc:sldMk cId="1511111076" sldId="262"/>
            <ac:spMk id="9" creationId="{1E214AA7-F028-4A0D-8698-61AEC754D1BC}"/>
          </ac:spMkLst>
        </pc:spChg>
        <pc:cxnChg chg="add">
          <ac:chgData name="Odugba, Olivia" userId="S::odugbao18@students.ecu.edu::8d04ff01-5dcb-463f-9d8b-bab60d96b76f" providerId="AD" clId="Web-{A6D4FCC0-633C-EEC2-8E93-01F523E8B527}" dt="2024-03-13T21:15:08.015" v="708"/>
          <ac:cxnSpMkLst>
            <pc:docMk/>
            <pc:sldMk cId="1511111076" sldId="262"/>
            <ac:cxnSpMk id="11" creationId="{D6206FDC-2777-4D7F-AF9C-73413DA664C9}"/>
          </ac:cxnSpMkLst>
        </pc:cxnChg>
      </pc:sldChg>
      <pc:sldChg chg="addSp delSp modSp mod setBg">
        <pc:chgData name="Odugba, Olivia" userId="S::odugbao18@students.ecu.edu::8d04ff01-5dcb-463f-9d8b-bab60d96b76f" providerId="AD" clId="Web-{A6D4FCC0-633C-EEC2-8E93-01F523E8B527}" dt="2024-03-13T21:40:17.897" v="1090"/>
        <pc:sldMkLst>
          <pc:docMk/>
          <pc:sldMk cId="2029135332" sldId="264"/>
        </pc:sldMkLst>
        <pc:spChg chg="mod ord">
          <ac:chgData name="Odugba, Olivia" userId="S::odugbao18@students.ecu.edu::8d04ff01-5dcb-463f-9d8b-bab60d96b76f" providerId="AD" clId="Web-{A6D4FCC0-633C-EEC2-8E93-01F523E8B527}" dt="2024-03-13T21:40:17.897" v="1090"/>
          <ac:spMkLst>
            <pc:docMk/>
            <pc:sldMk cId="2029135332" sldId="264"/>
            <ac:spMk id="2" creationId="{C1D0E422-29D6-7B8F-304B-D343D2086FE1}"/>
          </ac:spMkLst>
        </pc:spChg>
        <pc:spChg chg="mod">
          <ac:chgData name="Odugba, Olivia" userId="S::odugbao18@students.ecu.edu::8d04ff01-5dcb-463f-9d8b-bab60d96b76f" providerId="AD" clId="Web-{A6D4FCC0-633C-EEC2-8E93-01F523E8B527}" dt="2024-03-13T21:40:17.897" v="1090"/>
          <ac:spMkLst>
            <pc:docMk/>
            <pc:sldMk cId="2029135332" sldId="264"/>
            <ac:spMk id="3" creationId="{468DD565-DD99-5DD4-9635-64056163A867}"/>
          </ac:spMkLst>
        </pc:spChg>
        <pc:spChg chg="add del mod">
          <ac:chgData name="Odugba, Olivia" userId="S::odugbao18@students.ecu.edu::8d04ff01-5dcb-463f-9d8b-bab60d96b76f" providerId="AD" clId="Web-{A6D4FCC0-633C-EEC2-8E93-01F523E8B527}" dt="2024-03-13T21:40:17.897" v="1090"/>
          <ac:spMkLst>
            <pc:docMk/>
            <pc:sldMk cId="2029135332" sldId="264"/>
            <ac:spMk id="4" creationId="{8D8D9870-9635-EE83-0A78-43722E7538B8}"/>
          </ac:spMkLst>
        </pc:spChg>
        <pc:spChg chg="del">
          <ac:chgData name="Odugba, Olivia" userId="S::odugbao18@students.ecu.edu::8d04ff01-5dcb-463f-9d8b-bab60d96b76f" providerId="AD" clId="Web-{A6D4FCC0-633C-EEC2-8E93-01F523E8B527}" dt="2024-03-13T21:28:11.675" v="1038"/>
          <ac:spMkLst>
            <pc:docMk/>
            <pc:sldMk cId="2029135332" sldId="264"/>
            <ac:spMk id="5" creationId="{D3B4EE98-7F4C-68E5-C2D2-54E47C121E75}"/>
          </ac:spMkLst>
        </pc:spChg>
        <pc:spChg chg="del mod">
          <ac:chgData name="Odugba, Olivia" userId="S::odugbao18@students.ecu.edu::8d04ff01-5dcb-463f-9d8b-bab60d96b76f" providerId="AD" clId="Web-{A6D4FCC0-633C-EEC2-8E93-01F523E8B527}" dt="2024-03-13T21:28:16.769" v="1039"/>
          <ac:spMkLst>
            <pc:docMk/>
            <pc:sldMk cId="2029135332" sldId="264"/>
            <ac:spMk id="6" creationId="{B2024D18-EDF4-8966-385A-1F81FAB1EDB3}"/>
          </ac:spMkLst>
        </pc:spChg>
        <pc:spChg chg="add del">
          <ac:chgData name="Odugba, Olivia" userId="S::odugbao18@students.ecu.edu::8d04ff01-5dcb-463f-9d8b-bab60d96b76f" providerId="AD" clId="Web-{A6D4FCC0-633C-EEC2-8E93-01F523E8B527}" dt="2024-03-13T21:40:17.897" v="1090"/>
          <ac:spMkLst>
            <pc:docMk/>
            <pc:sldMk cId="2029135332" sldId="264"/>
            <ac:spMk id="10" creationId="{BACC6370-2D7E-4714-9D71-7542949D7D5D}"/>
          </ac:spMkLst>
        </pc:spChg>
        <pc:spChg chg="add del">
          <ac:chgData name="Odugba, Olivia" userId="S::odugbao18@students.ecu.edu::8d04ff01-5dcb-463f-9d8b-bab60d96b76f" providerId="AD" clId="Web-{A6D4FCC0-633C-EEC2-8E93-01F523E8B527}" dt="2024-03-13T21:40:17.897" v="1090"/>
          <ac:spMkLst>
            <pc:docMk/>
            <pc:sldMk cId="2029135332" sldId="264"/>
            <ac:spMk id="12" creationId="{256B2C21-A230-48C0-8DF1-C46611373C44}"/>
          </ac:spMkLst>
        </pc:spChg>
        <pc:spChg chg="add del">
          <ac:chgData name="Odugba, Olivia" userId="S::odugbao18@students.ecu.edu::8d04ff01-5dcb-463f-9d8b-bab60d96b76f" providerId="AD" clId="Web-{A6D4FCC0-633C-EEC2-8E93-01F523E8B527}" dt="2024-03-13T21:40:17.897" v="1090"/>
          <ac:spMkLst>
            <pc:docMk/>
            <pc:sldMk cId="2029135332" sldId="264"/>
            <ac:spMk id="14" creationId="{3847E18C-932D-4C95-AABA-FEC7C9499AD7}"/>
          </ac:spMkLst>
        </pc:spChg>
        <pc:spChg chg="add del">
          <ac:chgData name="Odugba, Olivia" userId="S::odugbao18@students.ecu.edu::8d04ff01-5dcb-463f-9d8b-bab60d96b76f" providerId="AD" clId="Web-{A6D4FCC0-633C-EEC2-8E93-01F523E8B527}" dt="2024-03-13T21:40:17.897" v="1090"/>
          <ac:spMkLst>
            <pc:docMk/>
            <pc:sldMk cId="2029135332" sldId="264"/>
            <ac:spMk id="16" creationId="{3150CB11-0C61-439E-910F-5787759E72A0}"/>
          </ac:spMkLst>
        </pc:spChg>
        <pc:spChg chg="add del">
          <ac:chgData name="Odugba, Olivia" userId="S::odugbao18@students.ecu.edu::8d04ff01-5dcb-463f-9d8b-bab60d96b76f" providerId="AD" clId="Web-{A6D4FCC0-633C-EEC2-8E93-01F523E8B527}" dt="2024-03-13T21:40:17.897" v="1090"/>
          <ac:spMkLst>
            <pc:docMk/>
            <pc:sldMk cId="2029135332" sldId="264"/>
            <ac:spMk id="18" creationId="{43F8A58B-5155-44CE-A5FF-7647B47D0A7A}"/>
          </ac:spMkLst>
        </pc:spChg>
        <pc:spChg chg="add del">
          <ac:chgData name="Odugba, Olivia" userId="S::odugbao18@students.ecu.edu::8d04ff01-5dcb-463f-9d8b-bab60d96b76f" providerId="AD" clId="Web-{A6D4FCC0-633C-EEC2-8E93-01F523E8B527}" dt="2024-03-13T21:40:17.897" v="1090"/>
          <ac:spMkLst>
            <pc:docMk/>
            <pc:sldMk cId="2029135332" sldId="264"/>
            <ac:spMk id="20" creationId="{443F2ACA-E6D6-4028-82DD-F03C262D5DE6}"/>
          </ac:spMkLst>
        </pc:spChg>
        <pc:spChg chg="add del">
          <ac:chgData name="Odugba, Olivia" userId="S::odugbao18@students.ecu.edu::8d04ff01-5dcb-463f-9d8b-bab60d96b76f" providerId="AD" clId="Web-{A6D4FCC0-633C-EEC2-8E93-01F523E8B527}" dt="2024-03-13T21:40:17.897" v="1090"/>
          <ac:spMkLst>
            <pc:docMk/>
            <pc:sldMk cId="2029135332" sldId="264"/>
            <ac:spMk id="25" creationId="{C18B47EC-880C-488C-A09F-1082C7675DB4}"/>
          </ac:spMkLst>
        </pc:spChg>
        <pc:spChg chg="add del">
          <ac:chgData name="Odugba, Olivia" userId="S::odugbao18@students.ecu.edu::8d04ff01-5dcb-463f-9d8b-bab60d96b76f" providerId="AD" clId="Web-{A6D4FCC0-633C-EEC2-8E93-01F523E8B527}" dt="2024-03-13T21:40:17.897" v="1090"/>
          <ac:spMkLst>
            <pc:docMk/>
            <pc:sldMk cId="2029135332" sldId="264"/>
            <ac:spMk id="27" creationId="{44BF5144-F7BD-4540-9CFD-700A8426DAFE}"/>
          </ac:spMkLst>
        </pc:spChg>
        <pc:graphicFrameChg chg="add del">
          <ac:chgData name="Odugba, Olivia" userId="S::odugbao18@students.ecu.edu::8d04ff01-5dcb-463f-9d8b-bab60d96b76f" providerId="AD" clId="Web-{A6D4FCC0-633C-EEC2-8E93-01F523E8B527}" dt="2024-03-13T21:28:48.442" v="1042"/>
          <ac:graphicFrameMkLst>
            <pc:docMk/>
            <pc:sldMk cId="2029135332" sldId="264"/>
            <ac:graphicFrameMk id="7" creationId="{A2393C25-0C34-9BBF-AEB0-0ADA246D8C72}"/>
          </ac:graphicFrameMkLst>
        </pc:graphicFrameChg>
      </pc:sldChg>
      <pc:sldChg chg="modSp">
        <pc:chgData name="Odugba, Olivia" userId="S::odugbao18@students.ecu.edu::8d04ff01-5dcb-463f-9d8b-bab60d96b76f" providerId="AD" clId="Web-{A6D4FCC0-633C-EEC2-8E93-01F523E8B527}" dt="2024-03-13T21:36:20.735" v="1088" actId="20577"/>
        <pc:sldMkLst>
          <pc:docMk/>
          <pc:sldMk cId="3735680730" sldId="266"/>
        </pc:sldMkLst>
        <pc:spChg chg="mod">
          <ac:chgData name="Odugba, Olivia" userId="S::odugbao18@students.ecu.edu::8d04ff01-5dcb-463f-9d8b-bab60d96b76f" providerId="AD" clId="Web-{A6D4FCC0-633C-EEC2-8E93-01F523E8B527}" dt="2024-03-13T21:36:20.735" v="1088" actId="20577"/>
          <ac:spMkLst>
            <pc:docMk/>
            <pc:sldMk cId="3735680730" sldId="266"/>
            <ac:spMk id="3" creationId="{9D2238C6-8F70-CD8F-36B3-4E4CE092AC7E}"/>
          </ac:spMkLst>
        </pc:spChg>
        <pc:spChg chg="mod">
          <ac:chgData name="Odugba, Olivia" userId="S::odugbao18@students.ecu.edu::8d04ff01-5dcb-463f-9d8b-bab60d96b76f" providerId="AD" clId="Web-{A6D4FCC0-633C-EEC2-8E93-01F523E8B527}" dt="2024-03-13T21:33:39.668" v="1087" actId="20577"/>
          <ac:spMkLst>
            <pc:docMk/>
            <pc:sldMk cId="3735680730" sldId="266"/>
            <ac:spMk id="4" creationId="{C60DAFCF-25CB-EFA1-ADFC-8674D8B0A13A}"/>
          </ac:spMkLst>
        </pc:spChg>
      </pc:sldChg>
      <pc:sldChg chg="addSp modSp mod setBg">
        <pc:chgData name="Odugba, Olivia" userId="S::odugbao18@students.ecu.edu::8d04ff01-5dcb-463f-9d8b-bab60d96b76f" providerId="AD" clId="Web-{A6D4FCC0-633C-EEC2-8E93-01F523E8B527}" dt="2024-03-13T21:40:31.241" v="1091"/>
        <pc:sldMkLst>
          <pc:docMk/>
          <pc:sldMk cId="3109351542" sldId="268"/>
        </pc:sldMkLst>
        <pc:spChg chg="mod">
          <ac:chgData name="Odugba, Olivia" userId="S::odugbao18@students.ecu.edu::8d04ff01-5dcb-463f-9d8b-bab60d96b76f" providerId="AD" clId="Web-{A6D4FCC0-633C-EEC2-8E93-01F523E8B527}" dt="2024-03-13T21:40:31.241" v="1091"/>
          <ac:spMkLst>
            <pc:docMk/>
            <pc:sldMk cId="3109351542" sldId="268"/>
            <ac:spMk id="2" creationId="{92946E1A-92E1-1B8E-F170-27BBA30CEB24}"/>
          </ac:spMkLst>
        </pc:spChg>
        <pc:spChg chg="add">
          <ac:chgData name="Odugba, Olivia" userId="S::odugbao18@students.ecu.edu::8d04ff01-5dcb-463f-9d8b-bab60d96b76f" providerId="AD" clId="Web-{A6D4FCC0-633C-EEC2-8E93-01F523E8B527}" dt="2024-03-13T21:40:31.241" v="1091"/>
          <ac:spMkLst>
            <pc:docMk/>
            <pc:sldMk cId="3109351542" sldId="268"/>
            <ac:spMk id="7" creationId="{BACC6370-2D7E-4714-9D71-7542949D7D5D}"/>
          </ac:spMkLst>
        </pc:spChg>
        <pc:spChg chg="add">
          <ac:chgData name="Odugba, Olivia" userId="S::odugbao18@students.ecu.edu::8d04ff01-5dcb-463f-9d8b-bab60d96b76f" providerId="AD" clId="Web-{A6D4FCC0-633C-EEC2-8E93-01F523E8B527}" dt="2024-03-13T21:40:31.241" v="1091"/>
          <ac:spMkLst>
            <pc:docMk/>
            <pc:sldMk cId="3109351542" sldId="268"/>
            <ac:spMk id="8" creationId="{F68B3F68-107C-434F-AA38-110D5EA91B85}"/>
          </ac:spMkLst>
        </pc:spChg>
        <pc:spChg chg="add">
          <ac:chgData name="Odugba, Olivia" userId="S::odugbao18@students.ecu.edu::8d04ff01-5dcb-463f-9d8b-bab60d96b76f" providerId="AD" clId="Web-{A6D4FCC0-633C-EEC2-8E93-01F523E8B527}" dt="2024-03-13T21:40:31.241" v="1091"/>
          <ac:spMkLst>
            <pc:docMk/>
            <pc:sldMk cId="3109351542" sldId="268"/>
            <ac:spMk id="14" creationId="{AAD0DBB9-1A4B-4391-81D4-CB19F9AB918A}"/>
          </ac:spMkLst>
        </pc:spChg>
        <pc:spChg chg="add">
          <ac:chgData name="Odugba, Olivia" userId="S::odugbao18@students.ecu.edu::8d04ff01-5dcb-463f-9d8b-bab60d96b76f" providerId="AD" clId="Web-{A6D4FCC0-633C-EEC2-8E93-01F523E8B527}" dt="2024-03-13T21:40:31.241" v="1091"/>
          <ac:spMkLst>
            <pc:docMk/>
            <pc:sldMk cId="3109351542" sldId="268"/>
            <ac:spMk id="16" creationId="{063BBA22-50EA-4C4D-BE05-F1CE4E63AA56}"/>
          </ac:spMkLst>
        </pc:spChg>
        <pc:graphicFrameChg chg="mod">
          <ac:chgData name="Odugba, Olivia" userId="S::odugbao18@students.ecu.edu::8d04ff01-5dcb-463f-9d8b-bab60d96b76f" providerId="AD" clId="Web-{A6D4FCC0-633C-EEC2-8E93-01F523E8B527}" dt="2024-03-13T21:40:31.241" v="1091"/>
          <ac:graphicFrameMkLst>
            <pc:docMk/>
            <pc:sldMk cId="3109351542" sldId="268"/>
            <ac:graphicFrameMk id="5" creationId="{576E373E-327D-AB8A-3B6B-FADC8AA37EF7}"/>
          </ac:graphicFrameMkLst>
        </pc:graphicFrameChg>
      </pc:sldChg>
    </pc:docChg>
  </pc:docChgLst>
  <pc:docChgLst>
    <pc:chgData name="Barr, Olivia May" userId="S::barro19@students.ecu.edu::4db45dd6-455f-4d69-b09c-e83002991d47" providerId="AD" clId="Web-{CC506214-847B-3C01-8BD0-805F6752FC96}"/>
    <pc:docChg chg="modSld">
      <pc:chgData name="Barr, Olivia May" userId="S::barro19@students.ecu.edu::4db45dd6-455f-4d69-b09c-e83002991d47" providerId="AD" clId="Web-{CC506214-847B-3C01-8BD0-805F6752FC96}" dt="2024-03-12T16:46:40.418" v="10" actId="20577"/>
      <pc:docMkLst>
        <pc:docMk/>
      </pc:docMkLst>
      <pc:sldChg chg="modSp">
        <pc:chgData name="Barr, Olivia May" userId="S::barro19@students.ecu.edu::4db45dd6-455f-4d69-b09c-e83002991d47" providerId="AD" clId="Web-{CC506214-847B-3C01-8BD0-805F6752FC96}" dt="2024-03-12T16:46:40.418" v="10" actId="20577"/>
        <pc:sldMkLst>
          <pc:docMk/>
          <pc:sldMk cId="109857222" sldId="256"/>
        </pc:sldMkLst>
        <pc:spChg chg="mod">
          <ac:chgData name="Barr, Olivia May" userId="S::barro19@students.ecu.edu::4db45dd6-455f-4d69-b09c-e83002991d47" providerId="AD" clId="Web-{CC506214-847B-3C01-8BD0-805F6752FC96}" dt="2024-03-12T16:46:40.418" v="10" actId="20577"/>
          <ac:spMkLst>
            <pc:docMk/>
            <pc:sldMk cId="109857222" sldId="256"/>
            <ac:spMk id="3" creationId="{00000000-0000-0000-0000-000000000000}"/>
          </ac:spMkLst>
        </pc:spChg>
      </pc:sldChg>
    </pc:docChg>
  </pc:docChgLst>
  <pc:docChgLst>
    <pc:chgData name="Barr, Olivia May" userId="S::barro19@students.ecu.edu::4db45dd6-455f-4d69-b09c-e83002991d47" providerId="AD" clId="Web-{7FCBF48F-24CF-442E-3B5B-708F6510CA45}"/>
    <pc:docChg chg="addSld delSld modSld sldOrd">
      <pc:chgData name="Barr, Olivia May" userId="S::barro19@students.ecu.edu::4db45dd6-455f-4d69-b09c-e83002991d47" providerId="AD" clId="Web-{7FCBF48F-24CF-442E-3B5B-708F6510CA45}" dt="2024-03-19T15:48:57.200" v="81" actId="1076"/>
      <pc:docMkLst>
        <pc:docMk/>
      </pc:docMkLst>
      <pc:sldChg chg="addSp modSp mod setBg setClrOvrMap">
        <pc:chgData name="Barr, Olivia May" userId="S::barro19@students.ecu.edu::4db45dd6-455f-4d69-b09c-e83002991d47" providerId="AD" clId="Web-{7FCBF48F-24CF-442E-3B5B-708F6510CA45}" dt="2024-03-19T15:48:57.200" v="81" actId="1076"/>
        <pc:sldMkLst>
          <pc:docMk/>
          <pc:sldMk cId="109857222" sldId="256"/>
        </pc:sldMkLst>
        <pc:spChg chg="mod">
          <ac:chgData name="Barr, Olivia May" userId="S::barro19@students.ecu.edu::4db45dd6-455f-4d69-b09c-e83002991d47" providerId="AD" clId="Web-{7FCBF48F-24CF-442E-3B5B-708F6510CA45}" dt="2024-03-19T15:45:38.882" v="48" actId="1076"/>
          <ac:spMkLst>
            <pc:docMk/>
            <pc:sldMk cId="109857222" sldId="256"/>
            <ac:spMk id="2" creationId="{00000000-0000-0000-0000-000000000000}"/>
          </ac:spMkLst>
        </pc:spChg>
        <pc:spChg chg="mod">
          <ac:chgData name="Barr, Olivia May" userId="S::barro19@students.ecu.edu::4db45dd6-455f-4d69-b09c-e83002991d47" providerId="AD" clId="Web-{7FCBF48F-24CF-442E-3B5B-708F6510CA45}" dt="2024-03-19T15:46:57.587" v="56" actId="20577"/>
          <ac:spMkLst>
            <pc:docMk/>
            <pc:sldMk cId="109857222" sldId="256"/>
            <ac:spMk id="3" creationId="{00000000-0000-0000-0000-000000000000}"/>
          </ac:spMkLst>
        </pc:spChg>
        <pc:spChg chg="add mod">
          <ac:chgData name="Barr, Olivia May" userId="S::barro19@students.ecu.edu::4db45dd6-455f-4d69-b09c-e83002991d47" providerId="AD" clId="Web-{7FCBF48F-24CF-442E-3B5B-708F6510CA45}" dt="2024-03-19T15:48:57.200" v="81" actId="1076"/>
          <ac:spMkLst>
            <pc:docMk/>
            <pc:sldMk cId="109857222" sldId="256"/>
            <ac:spMk id="4" creationId="{1F1270E7-7DCE-B618-77A2-1595900E2898}"/>
          </ac:spMkLst>
        </pc:spChg>
        <pc:spChg chg="add">
          <ac:chgData name="Barr, Olivia May" userId="S::barro19@students.ecu.edu::4db45dd6-455f-4d69-b09c-e83002991d47" providerId="AD" clId="Web-{7FCBF48F-24CF-442E-3B5B-708F6510CA45}" dt="2024-03-19T15:45:24.585" v="46"/>
          <ac:spMkLst>
            <pc:docMk/>
            <pc:sldMk cId="109857222" sldId="256"/>
            <ac:spMk id="42" creationId="{71B2258F-86CA-4D4D-8270-BC05FCDEBFB3}"/>
          </ac:spMkLst>
        </pc:spChg>
        <pc:picChg chg="mod">
          <ac:chgData name="Barr, Olivia May" userId="S::barro19@students.ecu.edu::4db45dd6-455f-4d69-b09c-e83002991d47" providerId="AD" clId="Web-{7FCBF48F-24CF-442E-3B5B-708F6510CA45}" dt="2024-03-19T15:45:34.929" v="47" actId="1076"/>
          <ac:picMkLst>
            <pc:docMk/>
            <pc:sldMk cId="109857222" sldId="256"/>
            <ac:picMk id="37" creationId="{0E5B9406-67FE-B20C-0736-8F99CD133FC5}"/>
          </ac:picMkLst>
        </pc:picChg>
      </pc:sldChg>
      <pc:sldChg chg="del">
        <pc:chgData name="Barr, Olivia May" userId="S::barro19@students.ecu.edu::4db45dd6-455f-4d69-b09c-e83002991d47" providerId="AD" clId="Web-{7FCBF48F-24CF-442E-3B5B-708F6510CA45}" dt="2024-03-19T15:35:58.928" v="12"/>
        <pc:sldMkLst>
          <pc:docMk/>
          <pc:sldMk cId="1511111076" sldId="262"/>
        </pc:sldMkLst>
      </pc:sldChg>
      <pc:sldChg chg="addSp modSp mod setBg">
        <pc:chgData name="Barr, Olivia May" userId="S::barro19@students.ecu.edu::4db45dd6-455f-4d69-b09c-e83002991d47" providerId="AD" clId="Web-{7FCBF48F-24CF-442E-3B5B-708F6510CA45}" dt="2024-03-19T15:40:30.858" v="44"/>
        <pc:sldMkLst>
          <pc:docMk/>
          <pc:sldMk cId="1068349595" sldId="270"/>
        </pc:sldMkLst>
        <pc:spChg chg="mod">
          <ac:chgData name="Barr, Olivia May" userId="S::barro19@students.ecu.edu::4db45dd6-455f-4d69-b09c-e83002991d47" providerId="AD" clId="Web-{7FCBF48F-24CF-442E-3B5B-708F6510CA45}" dt="2024-03-19T15:40:30.858" v="44"/>
          <ac:spMkLst>
            <pc:docMk/>
            <pc:sldMk cId="1068349595" sldId="270"/>
            <ac:spMk id="2" creationId="{4ACB738C-9D46-4FC4-790B-E233658AB94C}"/>
          </ac:spMkLst>
        </pc:spChg>
        <pc:spChg chg="mod">
          <ac:chgData name="Barr, Olivia May" userId="S::barro19@students.ecu.edu::4db45dd6-455f-4d69-b09c-e83002991d47" providerId="AD" clId="Web-{7FCBF48F-24CF-442E-3B5B-708F6510CA45}" dt="2024-03-19T15:40:30.858" v="44"/>
          <ac:spMkLst>
            <pc:docMk/>
            <pc:sldMk cId="1068349595" sldId="270"/>
            <ac:spMk id="3" creationId="{B87235FB-996D-9735-75E9-5AFE6E3D8157}"/>
          </ac:spMkLst>
        </pc:spChg>
        <pc:spChg chg="mod">
          <ac:chgData name="Barr, Olivia May" userId="S::barro19@students.ecu.edu::4db45dd6-455f-4d69-b09c-e83002991d47" providerId="AD" clId="Web-{7FCBF48F-24CF-442E-3B5B-708F6510CA45}" dt="2024-03-19T15:40:30.858" v="44"/>
          <ac:spMkLst>
            <pc:docMk/>
            <pc:sldMk cId="1068349595" sldId="270"/>
            <ac:spMk id="4" creationId="{172DD48F-B448-0D22-CC36-A4598D896F5D}"/>
          </ac:spMkLst>
        </pc:spChg>
        <pc:spChg chg="add">
          <ac:chgData name="Barr, Olivia May" userId="S::barro19@students.ecu.edu::4db45dd6-455f-4d69-b09c-e83002991d47" providerId="AD" clId="Web-{7FCBF48F-24CF-442E-3B5B-708F6510CA45}" dt="2024-03-19T15:40:30.858" v="44"/>
          <ac:spMkLst>
            <pc:docMk/>
            <pc:sldMk cId="1068349595" sldId="270"/>
            <ac:spMk id="10" creationId="{53B021B3-DE93-4AB7-8A18-CF5F1CED88B8}"/>
          </ac:spMkLst>
        </pc:spChg>
        <pc:spChg chg="add">
          <ac:chgData name="Barr, Olivia May" userId="S::barro19@students.ecu.edu::4db45dd6-455f-4d69-b09c-e83002991d47" providerId="AD" clId="Web-{7FCBF48F-24CF-442E-3B5B-708F6510CA45}" dt="2024-03-19T15:40:30.858" v="44"/>
          <ac:spMkLst>
            <pc:docMk/>
            <pc:sldMk cId="1068349595" sldId="270"/>
            <ac:spMk id="12" creationId="{52D502E5-F6B4-4D58-B4AE-FC466FF15EE8}"/>
          </ac:spMkLst>
        </pc:spChg>
        <pc:spChg chg="add">
          <ac:chgData name="Barr, Olivia May" userId="S::barro19@students.ecu.edu::4db45dd6-455f-4d69-b09c-e83002991d47" providerId="AD" clId="Web-{7FCBF48F-24CF-442E-3B5B-708F6510CA45}" dt="2024-03-19T15:40:30.858" v="44"/>
          <ac:spMkLst>
            <pc:docMk/>
            <pc:sldMk cId="1068349595" sldId="270"/>
            <ac:spMk id="14" creationId="{9DECDBF4-02B6-4BB4-B65B-B8107AD6A9E8}"/>
          </ac:spMkLst>
        </pc:spChg>
      </pc:sldChg>
      <pc:sldChg chg="delSp modSp add del ord replId">
        <pc:chgData name="Barr, Olivia May" userId="S::barro19@students.ecu.edu::4db45dd6-455f-4d69-b09c-e83002991d47" providerId="AD" clId="Web-{7FCBF48F-24CF-442E-3B5B-708F6510CA45}" dt="2024-03-19T15:38:52.574" v="43"/>
        <pc:sldMkLst>
          <pc:docMk/>
          <pc:sldMk cId="1456322719" sldId="272"/>
        </pc:sldMkLst>
        <pc:spChg chg="mod">
          <ac:chgData name="Barr, Olivia May" userId="S::barro19@students.ecu.edu::4db45dd6-455f-4d69-b09c-e83002991d47" providerId="AD" clId="Web-{7FCBF48F-24CF-442E-3B5B-708F6510CA45}" dt="2024-03-19T15:38:23.198" v="38" actId="20577"/>
          <ac:spMkLst>
            <pc:docMk/>
            <pc:sldMk cId="1456322719" sldId="272"/>
            <ac:spMk id="2" creationId="{DBD78AEA-751A-91F7-EE4B-DFAAB1EEB787}"/>
          </ac:spMkLst>
        </pc:spChg>
        <pc:spChg chg="del">
          <ac:chgData name="Barr, Olivia May" userId="S::barro19@students.ecu.edu::4db45dd6-455f-4d69-b09c-e83002991d47" providerId="AD" clId="Web-{7FCBF48F-24CF-442E-3B5B-708F6510CA45}" dt="2024-03-19T15:38:50.386" v="42"/>
          <ac:spMkLst>
            <pc:docMk/>
            <pc:sldMk cId="1456322719" sldId="272"/>
            <ac:spMk id="3" creationId="{E470B11C-ABDE-961F-F67A-8836E2540314}"/>
          </ac:spMkLst>
        </pc:spChg>
        <pc:graphicFrameChg chg="modGraphic">
          <ac:chgData name="Barr, Olivia May" userId="S::barro19@students.ecu.edu::4db45dd6-455f-4d69-b09c-e83002991d47" providerId="AD" clId="Web-{7FCBF48F-24CF-442E-3B5B-708F6510CA45}" dt="2024-03-19T15:38:43.073" v="41" actId="20577"/>
          <ac:graphicFrameMkLst>
            <pc:docMk/>
            <pc:sldMk cId="1456322719" sldId="272"/>
            <ac:graphicFrameMk id="12" creationId="{659B179C-C62F-68CC-5E64-E790444ACBE0}"/>
          </ac:graphicFrameMkLst>
        </pc:graphicFrameChg>
      </pc:sldChg>
    </pc:docChg>
  </pc:docChgLst>
  <pc:docChgLst>
    <pc:chgData name="Odugba, Olivia" userId="S::odugbao18@students.ecu.edu::8d04ff01-5dcb-463f-9d8b-bab60d96b76f" providerId="AD" clId="Web-{EF44A3F1-4ED0-5FB9-CAEF-F3B07EBCD6B3}"/>
    <pc:docChg chg="addSld modSld">
      <pc:chgData name="Odugba, Olivia" userId="S::odugbao18@students.ecu.edu::8d04ff01-5dcb-463f-9d8b-bab60d96b76f" providerId="AD" clId="Web-{EF44A3F1-4ED0-5FB9-CAEF-F3B07EBCD6B3}" dt="2024-03-13T17:14:11.865" v="61" actId="20577"/>
      <pc:docMkLst>
        <pc:docMk/>
      </pc:docMkLst>
      <pc:sldChg chg="modSp">
        <pc:chgData name="Odugba, Olivia" userId="S::odugbao18@students.ecu.edu::8d04ff01-5dcb-463f-9d8b-bab60d96b76f" providerId="AD" clId="Web-{EF44A3F1-4ED0-5FB9-CAEF-F3B07EBCD6B3}" dt="2024-03-13T17:12:53.831" v="27" actId="20577"/>
        <pc:sldMkLst>
          <pc:docMk/>
          <pc:sldMk cId="1511111076" sldId="262"/>
        </pc:sldMkLst>
        <pc:spChg chg="mod">
          <ac:chgData name="Odugba, Olivia" userId="S::odugbao18@students.ecu.edu::8d04ff01-5dcb-463f-9d8b-bab60d96b76f" providerId="AD" clId="Web-{EF44A3F1-4ED0-5FB9-CAEF-F3B07EBCD6B3}" dt="2024-03-13T17:12:53.831" v="27" actId="20577"/>
          <ac:spMkLst>
            <pc:docMk/>
            <pc:sldMk cId="1511111076" sldId="262"/>
            <ac:spMk id="2" creationId="{CDF136BB-8418-A0DD-9C75-CD80E3446DFF}"/>
          </ac:spMkLst>
        </pc:spChg>
      </pc:sldChg>
      <pc:sldChg chg="modSp new">
        <pc:chgData name="Odugba, Olivia" userId="S::odugbao18@students.ecu.edu::8d04ff01-5dcb-463f-9d8b-bab60d96b76f" providerId="AD" clId="Web-{EF44A3F1-4ED0-5FB9-CAEF-F3B07EBCD6B3}" dt="2024-03-13T17:13:03.378" v="37" actId="20577"/>
        <pc:sldMkLst>
          <pc:docMk/>
          <pc:sldMk cId="2029135332" sldId="264"/>
        </pc:sldMkLst>
        <pc:spChg chg="mod">
          <ac:chgData name="Odugba, Olivia" userId="S::odugbao18@students.ecu.edu::8d04ff01-5dcb-463f-9d8b-bab60d96b76f" providerId="AD" clId="Web-{EF44A3F1-4ED0-5FB9-CAEF-F3B07EBCD6B3}" dt="2024-03-13T17:13:03.378" v="37" actId="20577"/>
          <ac:spMkLst>
            <pc:docMk/>
            <pc:sldMk cId="2029135332" sldId="264"/>
            <ac:spMk id="2" creationId="{C1D0E422-29D6-7B8F-304B-D343D2086FE1}"/>
          </ac:spMkLst>
        </pc:spChg>
      </pc:sldChg>
      <pc:sldChg chg="modSp new">
        <pc:chgData name="Odugba, Olivia" userId="S::odugbao18@students.ecu.edu::8d04ff01-5dcb-463f-9d8b-bab60d96b76f" providerId="AD" clId="Web-{EF44A3F1-4ED0-5FB9-CAEF-F3B07EBCD6B3}" dt="2024-03-13T17:13:44.973" v="41" actId="20577"/>
        <pc:sldMkLst>
          <pc:docMk/>
          <pc:sldMk cId="4141355160" sldId="265"/>
        </pc:sldMkLst>
        <pc:spChg chg="mod">
          <ac:chgData name="Odugba, Olivia" userId="S::odugbao18@students.ecu.edu::8d04ff01-5dcb-463f-9d8b-bab60d96b76f" providerId="AD" clId="Web-{EF44A3F1-4ED0-5FB9-CAEF-F3B07EBCD6B3}" dt="2024-03-13T17:13:44.973" v="41" actId="20577"/>
          <ac:spMkLst>
            <pc:docMk/>
            <pc:sldMk cId="4141355160" sldId="265"/>
            <ac:spMk id="2" creationId="{DBD78AEA-751A-91F7-EE4B-DFAAB1EEB787}"/>
          </ac:spMkLst>
        </pc:spChg>
      </pc:sldChg>
      <pc:sldChg chg="modSp new">
        <pc:chgData name="Odugba, Olivia" userId="S::odugbao18@students.ecu.edu::8d04ff01-5dcb-463f-9d8b-bab60d96b76f" providerId="AD" clId="Web-{EF44A3F1-4ED0-5FB9-CAEF-F3B07EBCD6B3}" dt="2024-03-13T17:13:56.192" v="46" actId="20577"/>
        <pc:sldMkLst>
          <pc:docMk/>
          <pc:sldMk cId="3735680730" sldId="266"/>
        </pc:sldMkLst>
        <pc:spChg chg="mod">
          <ac:chgData name="Odugba, Olivia" userId="S::odugbao18@students.ecu.edu::8d04ff01-5dcb-463f-9d8b-bab60d96b76f" providerId="AD" clId="Web-{EF44A3F1-4ED0-5FB9-CAEF-F3B07EBCD6B3}" dt="2024-03-13T17:13:56.192" v="46" actId="20577"/>
          <ac:spMkLst>
            <pc:docMk/>
            <pc:sldMk cId="3735680730" sldId="266"/>
            <ac:spMk id="2" creationId="{C36F9212-1BC9-2E1E-1EA9-4A852CB27746}"/>
          </ac:spMkLst>
        </pc:spChg>
      </pc:sldChg>
      <pc:sldChg chg="modSp new">
        <pc:chgData name="Odugba, Olivia" userId="S::odugbao18@students.ecu.edu::8d04ff01-5dcb-463f-9d8b-bab60d96b76f" providerId="AD" clId="Web-{EF44A3F1-4ED0-5FB9-CAEF-F3B07EBCD6B3}" dt="2024-03-13T17:14:11.865" v="61" actId="20577"/>
        <pc:sldMkLst>
          <pc:docMk/>
          <pc:sldMk cId="4205040524" sldId="267"/>
        </pc:sldMkLst>
        <pc:spChg chg="mod">
          <ac:chgData name="Odugba, Olivia" userId="S::odugbao18@students.ecu.edu::8d04ff01-5dcb-463f-9d8b-bab60d96b76f" providerId="AD" clId="Web-{EF44A3F1-4ED0-5FB9-CAEF-F3B07EBCD6B3}" dt="2024-03-13T17:14:11.865" v="61" actId="20577"/>
          <ac:spMkLst>
            <pc:docMk/>
            <pc:sldMk cId="4205040524" sldId="267"/>
            <ac:spMk id="2" creationId="{D3F1CA6C-30FC-5560-7987-5D6A900BF630}"/>
          </ac:spMkLst>
        </pc:spChg>
      </pc:sldChg>
    </pc:docChg>
  </pc:docChgLst>
  <pc:docChgLst>
    <pc:chgData name="Odugba, Olivia" userId="S::odugbao18@students.ecu.edu::8d04ff01-5dcb-463f-9d8b-bab60d96b76f" providerId="AD" clId="Web-{015D52B7-E1CF-04B7-D851-529C159FE47D}"/>
    <pc:docChg chg="modSld">
      <pc:chgData name="Odugba, Olivia" userId="S::odugbao18@students.ecu.edu::8d04ff01-5dcb-463f-9d8b-bab60d96b76f" providerId="AD" clId="Web-{015D52B7-E1CF-04B7-D851-529C159FE47D}" dt="2024-03-20T22:50:40.968" v="58" actId="20577"/>
      <pc:docMkLst>
        <pc:docMk/>
      </pc:docMkLst>
      <pc:sldChg chg="modSp">
        <pc:chgData name="Odugba, Olivia" userId="S::odugbao18@students.ecu.edu::8d04ff01-5dcb-463f-9d8b-bab60d96b76f" providerId="AD" clId="Web-{015D52B7-E1CF-04B7-D851-529C159FE47D}" dt="2024-03-20T22:50:40.968" v="58" actId="20577"/>
        <pc:sldMkLst>
          <pc:docMk/>
          <pc:sldMk cId="2029135332" sldId="264"/>
        </pc:sldMkLst>
        <pc:spChg chg="mod">
          <ac:chgData name="Odugba, Olivia" userId="S::odugbao18@students.ecu.edu::8d04ff01-5dcb-463f-9d8b-bab60d96b76f" providerId="AD" clId="Web-{015D52B7-E1CF-04B7-D851-529C159FE47D}" dt="2024-03-20T22:50:40.968" v="58" actId="20577"/>
          <ac:spMkLst>
            <pc:docMk/>
            <pc:sldMk cId="2029135332" sldId="264"/>
            <ac:spMk id="4" creationId="{8D8D9870-9635-EE83-0A78-43722E7538B8}"/>
          </ac:spMkLst>
        </pc:spChg>
      </pc:sldChg>
      <pc:sldChg chg="modSp">
        <pc:chgData name="Odugba, Olivia" userId="S::odugbao18@students.ecu.edu::8d04ff01-5dcb-463f-9d8b-bab60d96b76f" providerId="AD" clId="Web-{015D52B7-E1CF-04B7-D851-529C159FE47D}" dt="2024-03-20T22:14:25.712" v="54" actId="20577"/>
        <pc:sldMkLst>
          <pc:docMk/>
          <pc:sldMk cId="1068349595" sldId="270"/>
        </pc:sldMkLst>
        <pc:spChg chg="mod">
          <ac:chgData name="Odugba, Olivia" userId="S::odugbao18@students.ecu.edu::8d04ff01-5dcb-463f-9d8b-bab60d96b76f" providerId="AD" clId="Web-{015D52B7-E1CF-04B7-D851-529C159FE47D}" dt="2024-03-20T22:14:25.712" v="54" actId="20577"/>
          <ac:spMkLst>
            <pc:docMk/>
            <pc:sldMk cId="1068349595" sldId="270"/>
            <ac:spMk id="3" creationId="{B87235FB-996D-9735-75E9-5AFE6E3D8157}"/>
          </ac:spMkLst>
        </pc:spChg>
        <pc:spChg chg="mod">
          <ac:chgData name="Odugba, Olivia" userId="S::odugbao18@students.ecu.edu::8d04ff01-5dcb-463f-9d8b-bab60d96b76f" providerId="AD" clId="Web-{015D52B7-E1CF-04B7-D851-529C159FE47D}" dt="2024-03-20T22:14:13.337" v="53" actId="20577"/>
          <ac:spMkLst>
            <pc:docMk/>
            <pc:sldMk cId="1068349595" sldId="270"/>
            <ac:spMk id="4" creationId="{172DD48F-B448-0D22-CC36-A4598D896F5D}"/>
          </ac:spMkLst>
        </pc:spChg>
      </pc:sldChg>
    </pc:docChg>
  </pc:docChgLst>
  <pc:docChgLst>
    <pc:chgData name="Barr, Olivia May" userId="S::barro19@students.ecu.edu::4db45dd6-455f-4d69-b09c-e83002991d47" providerId="AD" clId="Web-{96736797-1DE3-9388-4DE9-9B30BD632582}"/>
    <pc:docChg chg="addSld modSld">
      <pc:chgData name="Barr, Olivia May" userId="S::barro19@students.ecu.edu::4db45dd6-455f-4d69-b09c-e83002991d47" providerId="AD" clId="Web-{96736797-1DE3-9388-4DE9-9B30BD632582}" dt="2024-03-11T15:30:20.719" v="135" actId="20577"/>
      <pc:docMkLst>
        <pc:docMk/>
      </pc:docMkLst>
      <pc:sldChg chg="modSp">
        <pc:chgData name="Barr, Olivia May" userId="S::barro19@students.ecu.edu::4db45dd6-455f-4d69-b09c-e83002991d47" providerId="AD" clId="Web-{96736797-1DE3-9388-4DE9-9B30BD632582}" dt="2024-03-11T15:27:34.916" v="126" actId="20577"/>
        <pc:sldMkLst>
          <pc:docMk/>
          <pc:sldMk cId="109857222" sldId="256"/>
        </pc:sldMkLst>
        <pc:spChg chg="mod">
          <ac:chgData name="Barr, Olivia May" userId="S::barro19@students.ecu.edu::4db45dd6-455f-4d69-b09c-e83002991d47" providerId="AD" clId="Web-{96736797-1DE3-9388-4DE9-9B30BD632582}" dt="2024-03-11T15:24:07.175" v="16" actId="20577"/>
          <ac:spMkLst>
            <pc:docMk/>
            <pc:sldMk cId="109857222" sldId="256"/>
            <ac:spMk id="2" creationId="{00000000-0000-0000-0000-000000000000}"/>
          </ac:spMkLst>
        </pc:spChg>
        <pc:spChg chg="mod">
          <ac:chgData name="Barr, Olivia May" userId="S::barro19@students.ecu.edu::4db45dd6-455f-4d69-b09c-e83002991d47" providerId="AD" clId="Web-{96736797-1DE3-9388-4DE9-9B30BD632582}" dt="2024-03-11T15:27:34.916" v="126" actId="20577"/>
          <ac:spMkLst>
            <pc:docMk/>
            <pc:sldMk cId="109857222" sldId="256"/>
            <ac:spMk id="3" creationId="{00000000-0000-0000-0000-000000000000}"/>
          </ac:spMkLst>
        </pc:spChg>
      </pc:sldChg>
      <pc:sldChg chg="modSp new">
        <pc:chgData name="Barr, Olivia May" userId="S::barro19@students.ecu.edu::4db45dd6-455f-4d69-b09c-e83002991d47" providerId="AD" clId="Web-{96736797-1DE3-9388-4DE9-9B30BD632582}" dt="2024-03-11T15:30:20.719" v="135" actId="20577"/>
        <pc:sldMkLst>
          <pc:docMk/>
          <pc:sldMk cId="876672756" sldId="257"/>
        </pc:sldMkLst>
        <pc:spChg chg="mod">
          <ac:chgData name="Barr, Olivia May" userId="S::barro19@students.ecu.edu::4db45dd6-455f-4d69-b09c-e83002991d47" providerId="AD" clId="Web-{96736797-1DE3-9388-4DE9-9B30BD632582}" dt="2024-03-11T15:30:20.719" v="135" actId="20577"/>
          <ac:spMkLst>
            <pc:docMk/>
            <pc:sldMk cId="876672756" sldId="257"/>
            <ac:spMk id="2" creationId="{2FCEA51C-7EF1-8B73-1F32-474E05138321}"/>
          </ac:spMkLst>
        </pc:spChg>
      </pc:sldChg>
    </pc:docChg>
  </pc:docChgLst>
  <pc:docChgLst>
    <pc:chgData name="Naim, Sam" userId="S::naims12@students.ecu.edu::602b70e9-c088-450f-aaa3-c71da55f6463" providerId="AD" clId="Web-{9C944E1C-EC9D-8099-27F2-83481D972B1A}"/>
    <pc:docChg chg="modSld">
      <pc:chgData name="Naim, Sam" userId="S::naims12@students.ecu.edu::602b70e9-c088-450f-aaa3-c71da55f6463" providerId="AD" clId="Web-{9C944E1C-EC9D-8099-27F2-83481D972B1A}" dt="2024-03-21T22:17:15.030" v="11"/>
      <pc:docMkLst>
        <pc:docMk/>
      </pc:docMkLst>
      <pc:sldChg chg="modSp">
        <pc:chgData name="Naim, Sam" userId="S::naims12@students.ecu.edu::602b70e9-c088-450f-aaa3-c71da55f6463" providerId="AD" clId="Web-{9C944E1C-EC9D-8099-27F2-83481D972B1A}" dt="2024-03-21T22:17:15.030" v="11"/>
        <pc:sldMkLst>
          <pc:docMk/>
          <pc:sldMk cId="4178068551" sldId="273"/>
        </pc:sldMkLst>
        <pc:graphicFrameChg chg="mod modGraphic">
          <ac:chgData name="Naim, Sam" userId="S::naims12@students.ecu.edu::602b70e9-c088-450f-aaa3-c71da55f6463" providerId="AD" clId="Web-{9C944E1C-EC9D-8099-27F2-83481D972B1A}" dt="2024-03-21T22:17:15.030" v="11"/>
          <ac:graphicFrameMkLst>
            <pc:docMk/>
            <pc:sldMk cId="4178068551" sldId="273"/>
            <ac:graphicFrameMk id="9" creationId="{E897C281-57C6-6060-2618-6C0ACFC2FDB8}"/>
          </ac:graphicFrameMkLst>
        </pc:graphicFrameChg>
      </pc:sldChg>
    </pc:docChg>
  </pc:docChgLst>
  <pc:docChgLst>
    <pc:chgData name="Barr, Olivia May" userId="S::barro19@students.ecu.edu::4db45dd6-455f-4d69-b09c-e83002991d47" providerId="AD" clId="Web-{11B88468-325F-9AE8-B3FC-686F5C550E67}"/>
    <pc:docChg chg="modSld">
      <pc:chgData name="Barr, Olivia May" userId="S::barro19@students.ecu.edu::4db45dd6-455f-4d69-b09c-e83002991d47" providerId="AD" clId="Web-{11B88468-325F-9AE8-B3FC-686F5C550E67}" dt="2024-03-14T18:19:58.990" v="26" actId="1076"/>
      <pc:docMkLst>
        <pc:docMk/>
      </pc:docMkLst>
      <pc:sldChg chg="modSp">
        <pc:chgData name="Barr, Olivia May" userId="S::barro19@students.ecu.edu::4db45dd6-455f-4d69-b09c-e83002991d47" providerId="AD" clId="Web-{11B88468-325F-9AE8-B3FC-686F5C550E67}" dt="2024-03-14T18:19:58.990" v="26" actId="1076"/>
        <pc:sldMkLst>
          <pc:docMk/>
          <pc:sldMk cId="2029135332" sldId="264"/>
        </pc:sldMkLst>
        <pc:spChg chg="mod">
          <ac:chgData name="Barr, Olivia May" userId="S::barro19@students.ecu.edu::4db45dd6-455f-4d69-b09c-e83002991d47" providerId="AD" clId="Web-{11B88468-325F-9AE8-B3FC-686F5C550E67}" dt="2024-03-14T18:19:58.990" v="26" actId="1076"/>
          <ac:spMkLst>
            <pc:docMk/>
            <pc:sldMk cId="2029135332" sldId="264"/>
            <ac:spMk id="3" creationId="{468DD565-DD99-5DD4-9635-64056163A867}"/>
          </ac:spMkLst>
        </pc:spChg>
        <pc:spChg chg="mod">
          <ac:chgData name="Barr, Olivia May" userId="S::barro19@students.ecu.edu::4db45dd6-455f-4d69-b09c-e83002991d47" providerId="AD" clId="Web-{11B88468-325F-9AE8-B3FC-686F5C550E67}" dt="2024-03-14T18:19:03.191" v="16" actId="20577"/>
          <ac:spMkLst>
            <pc:docMk/>
            <pc:sldMk cId="2029135332" sldId="264"/>
            <ac:spMk id="4" creationId="{8D8D9870-9635-EE83-0A78-43722E7538B8}"/>
          </ac:spMkLst>
        </pc:spChg>
      </pc:sldChg>
    </pc:docChg>
  </pc:docChgLst>
</pc:chgInfo>
</file>

<file path=ppt/comments/modernComment_100_68C49C6.xml><?xml version="1.0" encoding="utf-8"?>
<p188:cmLst xmlns:a="http://schemas.openxmlformats.org/drawingml/2006/main" xmlns:r="http://schemas.openxmlformats.org/officeDocument/2006/relationships" xmlns:p188="http://schemas.microsoft.com/office/powerpoint/2018/8/main">
  <p188:cm id="{49C00C0E-1B60-4CA0-B6BD-232E60DCA321}" authorId="{B5C0EA0B-7D84-AED1-F7C8-E1F273B265F9}" created="2024-03-21T22:31:10.226">
    <pc:sldMkLst xmlns:pc="http://schemas.microsoft.com/office/powerpoint/2013/main/command">
      <pc:docMk/>
      <pc:sldMk cId="109857222" sldId="256"/>
    </pc:sldMkLst>
    <p188:txBody>
      <a:bodyPr/>
      <a:lstStyle/>
      <a:p>
        <a:r>
          <a:rPr lang="en-US"/>
          <a:t>Anthony</a:t>
        </a:r>
      </a:p>
    </p188:txBody>
  </p188:cm>
</p188:cmLst>
</file>

<file path=ppt/comments/modernComment_101_3440F6F4.xml><?xml version="1.0" encoding="utf-8"?>
<p188:cmLst xmlns:a="http://schemas.openxmlformats.org/drawingml/2006/main" xmlns:r="http://schemas.openxmlformats.org/officeDocument/2006/relationships" xmlns:p188="http://schemas.microsoft.com/office/powerpoint/2018/8/main">
  <p188:cm id="{271B77B3-1A10-4C4C-A93B-BB24E9B80FA2}" authorId="{B5C0EA0B-7D84-AED1-F7C8-E1F273B265F9}" created="2024-03-21T22:31:20.164">
    <pc:sldMkLst xmlns:pc="http://schemas.microsoft.com/office/powerpoint/2013/main/command">
      <pc:docMk/>
      <pc:sldMk cId="876672756" sldId="257"/>
    </pc:sldMkLst>
    <p188:txBody>
      <a:bodyPr/>
      <a:lstStyle/>
      <a:p>
        <a:r>
          <a:rPr lang="en-US"/>
          <a:t>Anthony</a:t>
        </a:r>
      </a:p>
    </p188:txBody>
  </p188:cm>
</p188:cmLst>
</file>

<file path=ppt/comments/modernComment_102_8D707FEC.xml><?xml version="1.0" encoding="utf-8"?>
<p188:cmLst xmlns:a="http://schemas.openxmlformats.org/drawingml/2006/main" xmlns:r="http://schemas.openxmlformats.org/officeDocument/2006/relationships" xmlns:p188="http://schemas.microsoft.com/office/powerpoint/2018/8/main">
  <p188:cm id="{AADDFBA3-A159-4611-BBD7-7E9F8D221FC6}" authorId="{B5C0EA0B-7D84-AED1-F7C8-E1F273B265F9}" created="2024-03-21T22:31:15.492">
    <pc:sldMkLst xmlns:pc="http://schemas.microsoft.com/office/powerpoint/2013/main/command">
      <pc:docMk/>
      <pc:sldMk cId="2372960236" sldId="258"/>
    </pc:sldMkLst>
    <p188:txBody>
      <a:bodyPr/>
      <a:lstStyle/>
      <a:p>
        <a:r>
          <a:rPr lang="en-US"/>
          <a:t>Anthony</a:t>
        </a:r>
      </a:p>
    </p188:txBody>
  </p188:cm>
</p188:cmLst>
</file>

<file path=ppt/comments/modernComment_103_ECB06216.xml><?xml version="1.0" encoding="utf-8"?>
<p188:cmLst xmlns:a="http://schemas.openxmlformats.org/drawingml/2006/main" xmlns:r="http://schemas.openxmlformats.org/officeDocument/2006/relationships" xmlns:p188="http://schemas.microsoft.com/office/powerpoint/2018/8/main">
  <p188:cm id="{C76967DB-5925-4389-847D-BDEDD65F79A8}" authorId="{B5C0EA0B-7D84-AED1-F7C8-E1F273B265F9}" created="2024-03-21T22:46:22.200">
    <pc:sldMkLst xmlns:pc="http://schemas.microsoft.com/office/powerpoint/2013/main/command">
      <pc:docMk/>
      <pc:sldMk cId="3970982422" sldId="259"/>
    </pc:sldMkLst>
    <p188:txBody>
      <a:bodyPr/>
      <a:lstStyle/>
      <a:p>
        <a:r>
          <a:rPr lang="en-US"/>
          <a:t>Anthony</a:t>
        </a:r>
      </a:p>
    </p188:txBody>
  </p188:cm>
</p188:cmLst>
</file>

<file path=ppt/comments/modernComment_104_BE6B6BFE.xml><?xml version="1.0" encoding="utf-8"?>
<p188:cmLst xmlns:a="http://schemas.openxmlformats.org/drawingml/2006/main" xmlns:r="http://schemas.openxmlformats.org/officeDocument/2006/relationships" xmlns:p188="http://schemas.microsoft.com/office/powerpoint/2018/8/main">
  <p188:cm id="{C8D5ABAC-5396-44C1-94A6-D84CBD1C610C}" authorId="{B5C0EA0B-7D84-AED1-F7C8-E1F273B265F9}" created="2024-03-21T22:46:30.591">
    <pc:sldMkLst xmlns:pc="http://schemas.microsoft.com/office/powerpoint/2013/main/command">
      <pc:docMk/>
      <pc:sldMk cId="3194711038" sldId="260"/>
    </pc:sldMkLst>
    <p188:txBody>
      <a:bodyPr/>
      <a:lstStyle/>
      <a:p>
        <a:r>
          <a:rPr lang="en-US"/>
          <a:t>Olivia B.</a:t>
        </a:r>
      </a:p>
    </p188:txBody>
  </p188:cm>
</p188:cmLst>
</file>

<file path=ppt/comments/modernComment_107_3370E747.xml><?xml version="1.0" encoding="utf-8"?>
<p188:cmLst xmlns:a="http://schemas.openxmlformats.org/drawingml/2006/main" xmlns:r="http://schemas.openxmlformats.org/officeDocument/2006/relationships" xmlns:p188="http://schemas.microsoft.com/office/powerpoint/2018/8/main">
  <p188:cm id="{1CD42CB3-56CA-4892-A189-1D056BDFC9E8}" authorId="{B5C0EA0B-7D84-AED1-F7C8-E1F273B265F9}" created="2024-03-21T22:46:37.341">
    <pc:sldMkLst xmlns:pc="http://schemas.microsoft.com/office/powerpoint/2013/main/command">
      <pc:docMk/>
      <pc:sldMk cId="863037255" sldId="263"/>
    </pc:sldMkLst>
    <p188:txBody>
      <a:bodyPr/>
      <a:lstStyle/>
      <a:p>
        <a:r>
          <a:rPr lang="en-US"/>
          <a:t>Olivia B. </a:t>
        </a:r>
      </a:p>
    </p188:txBody>
  </p188:cm>
</p188:cmLst>
</file>

<file path=ppt/comments/modernComment_108_78F225E4.xml><?xml version="1.0" encoding="utf-8"?>
<p188:cmLst xmlns:a="http://schemas.openxmlformats.org/drawingml/2006/main" xmlns:r="http://schemas.openxmlformats.org/officeDocument/2006/relationships" xmlns:p188="http://schemas.microsoft.com/office/powerpoint/2018/8/main">
  <p188:cm id="{9916EEC4-15DF-4097-BABF-4EC628C52B9D}" authorId="{B5C0EA0B-7D84-AED1-F7C8-E1F273B265F9}" created="2024-03-21T22:31:58.556">
    <pc:sldMkLst xmlns:pc="http://schemas.microsoft.com/office/powerpoint/2013/main/command">
      <pc:docMk/>
      <pc:sldMk cId="2029135332" sldId="264"/>
    </pc:sldMkLst>
    <p188:txBody>
      <a:bodyPr/>
      <a:lstStyle/>
      <a:p>
        <a:r>
          <a:rPr lang="en-US"/>
          <a:t>Olivia O.</a:t>
        </a:r>
      </a:p>
    </p188:txBody>
  </p188:cm>
</p188:cmLst>
</file>

<file path=ppt/comments/modernComment_109_F6D81098.xml><?xml version="1.0" encoding="utf-8"?>
<p188:cmLst xmlns:a="http://schemas.openxmlformats.org/drawingml/2006/main" xmlns:r="http://schemas.openxmlformats.org/officeDocument/2006/relationships" xmlns:p188="http://schemas.microsoft.com/office/powerpoint/2018/8/main">
  <p188:cm id="{0950AB95-63F6-4FB1-BA1C-95FECCE06ED0}" authorId="{B5C0EA0B-7D84-AED1-F7C8-E1F273B265F9}" created="2024-03-21T23:23:00.029">
    <pc:sldMkLst xmlns:pc="http://schemas.microsoft.com/office/powerpoint/2013/main/command">
      <pc:docMk/>
      <pc:sldMk cId="4141355160" sldId="265"/>
    </pc:sldMkLst>
    <p188:txBody>
      <a:bodyPr/>
      <a:lstStyle/>
      <a:p>
        <a:r>
          <a:rPr lang="en-US"/>
          <a:t>Josiah</a:t>
        </a:r>
      </a:p>
    </p188:txBody>
  </p188:cm>
</p188:cmLst>
</file>

<file path=ppt/comments/modernComment_10A_DEA9F6DA.xml><?xml version="1.0" encoding="utf-8"?>
<p188:cmLst xmlns:a="http://schemas.openxmlformats.org/drawingml/2006/main" xmlns:r="http://schemas.openxmlformats.org/officeDocument/2006/relationships" xmlns:p188="http://schemas.microsoft.com/office/powerpoint/2018/8/main">
  <p188:cm id="{07366F12-65F2-4965-82F0-FC1829E57379}" authorId="{B5C0EA0B-7D84-AED1-F7C8-E1F273B265F9}" created="2024-03-21T22:35:01.984">
    <pc:sldMkLst xmlns:pc="http://schemas.microsoft.com/office/powerpoint/2013/main/command">
      <pc:docMk/>
      <pc:sldMk cId="3735680730" sldId="266"/>
    </pc:sldMkLst>
    <p188:txBody>
      <a:bodyPr/>
      <a:lstStyle/>
      <a:p>
        <a:r>
          <a:rPr lang="en-US"/>
          <a:t>Naiya</a:t>
        </a:r>
      </a:p>
    </p188:txBody>
  </p188:cm>
</p188:cmLst>
</file>

<file path=ppt/comments/modernComment_10B_FAA3D38C.xml><?xml version="1.0" encoding="utf-8"?>
<p188:cmLst xmlns:a="http://schemas.openxmlformats.org/drawingml/2006/main" xmlns:r="http://schemas.openxmlformats.org/officeDocument/2006/relationships" xmlns:p188="http://schemas.microsoft.com/office/powerpoint/2018/8/main">
  <p188:cm id="{45CCBCF7-1A01-41D4-AFA8-4591AE124705}" authorId="{B5C0EA0B-7D84-AED1-F7C8-E1F273B265F9}" created="2024-03-21T22:45:20.261">
    <pc:sldMkLst xmlns:pc="http://schemas.microsoft.com/office/powerpoint/2013/main/command">
      <pc:docMk/>
      <pc:sldMk cId="4205040524" sldId="267"/>
    </pc:sldMkLst>
    <p188:txBody>
      <a:bodyPr/>
      <a:lstStyle/>
      <a:p>
        <a:r>
          <a:rPr lang="en-US"/>
          <a:t>Sam</a:t>
        </a:r>
      </a:p>
    </p188:txBody>
  </p188:cm>
</p188:cmLst>
</file>

<file path=ppt/comments/modernComment_10C_B954F076.xml><?xml version="1.0" encoding="utf-8"?>
<p188:cmLst xmlns:a="http://schemas.openxmlformats.org/drawingml/2006/main" xmlns:r="http://schemas.openxmlformats.org/officeDocument/2006/relationships" xmlns:p188="http://schemas.microsoft.com/office/powerpoint/2018/8/main">
  <p188:cm id="{A430AC2E-4CE5-411C-A4C4-5349B1F3DF36}" authorId="{B5C0EA0B-7D84-AED1-F7C8-E1F273B265F9}" created="2024-03-21T22:34:11.029">
    <pc:sldMkLst xmlns:pc="http://schemas.microsoft.com/office/powerpoint/2013/main/command">
      <pc:docMk/>
      <pc:sldMk cId="3109351542" sldId="268"/>
    </pc:sldMkLst>
    <p188:txBody>
      <a:bodyPr/>
      <a:lstStyle/>
      <a:p>
        <a:r>
          <a:rPr lang="en-US"/>
          <a:t>Olivia B.</a:t>
        </a:r>
      </a:p>
    </p188:txBody>
  </p188:cm>
</p188:cmLst>
</file>

<file path=ppt/comments/modernComment_10D_62EF02CE.xml><?xml version="1.0" encoding="utf-8"?>
<p188:cmLst xmlns:a="http://schemas.openxmlformats.org/drawingml/2006/main" xmlns:r="http://schemas.openxmlformats.org/officeDocument/2006/relationships" xmlns:p188="http://schemas.microsoft.com/office/powerpoint/2018/8/main">
  <p188:cm id="{C26B99DB-0D59-4A8F-AAEF-FB48E24A6EFF}" authorId="{B5C0EA0B-7D84-AED1-F7C8-E1F273B265F9}" created="2024-03-21T22:34:20.608">
    <pc:sldMkLst xmlns:pc="http://schemas.microsoft.com/office/powerpoint/2013/main/command">
      <pc:docMk/>
      <pc:sldMk cId="1659830990" sldId="269"/>
    </pc:sldMkLst>
    <p188:txBody>
      <a:bodyPr/>
      <a:lstStyle/>
      <a:p>
        <a:r>
          <a:rPr lang="en-US"/>
          <a:t>Josiah</a:t>
        </a:r>
      </a:p>
    </p188:txBody>
  </p188:cm>
</p188:cmLst>
</file>

<file path=ppt/comments/modernComment_10E_3FADB89B.xml><?xml version="1.0" encoding="utf-8"?>
<p188:cmLst xmlns:a="http://schemas.openxmlformats.org/drawingml/2006/main" xmlns:r="http://schemas.openxmlformats.org/officeDocument/2006/relationships" xmlns:p188="http://schemas.microsoft.com/office/powerpoint/2018/8/main">
  <p188:cm id="{9CE786D5-E808-4E75-ABC8-A60C8B356862}" authorId="{B5C0EA0B-7D84-AED1-F7C8-E1F273B265F9}" created="2024-03-21T22:31:50.149">
    <pc:sldMkLst xmlns:pc="http://schemas.microsoft.com/office/powerpoint/2013/main/command">
      <pc:docMk/>
      <pc:sldMk cId="1068349595" sldId="270"/>
    </pc:sldMkLst>
    <p188:txBody>
      <a:bodyPr/>
      <a:lstStyle/>
      <a:p>
        <a:r>
          <a:rPr lang="en-US"/>
          <a:t>Olivia O.</a:t>
        </a:r>
      </a:p>
    </p188:txBody>
  </p188:cm>
</p188:cmLst>
</file>

<file path=ppt/comments/modernComment_10F_EAB47BBD.xml><?xml version="1.0" encoding="utf-8"?>
<p188:cmLst xmlns:a="http://schemas.openxmlformats.org/drawingml/2006/main" xmlns:r="http://schemas.openxmlformats.org/officeDocument/2006/relationships" xmlns:p188="http://schemas.microsoft.com/office/powerpoint/2018/8/main">
  <p188:cm id="{FB10A7D1-2CBB-468C-96FE-49BC74CDA478}" authorId="{B5C0EA0B-7D84-AED1-F7C8-E1F273B265F9}" created="2024-03-21T23:23:05.998">
    <pc:sldMkLst xmlns:pc="http://schemas.microsoft.com/office/powerpoint/2013/main/command">
      <pc:docMk/>
      <pc:sldMk cId="3937696701" sldId="271"/>
    </pc:sldMkLst>
    <p188:txBody>
      <a:bodyPr/>
      <a:lstStyle/>
      <a:p>
        <a:r>
          <a:rPr lang="en-US"/>
          <a:t>Josiah</a:t>
        </a:r>
      </a:p>
    </p188:txBody>
  </p188:cm>
</p188:cmLst>
</file>

<file path=ppt/comments/modernComment_110_825D9185.xml><?xml version="1.0" encoding="utf-8"?>
<p188:cmLst xmlns:a="http://schemas.openxmlformats.org/drawingml/2006/main" xmlns:r="http://schemas.openxmlformats.org/officeDocument/2006/relationships" xmlns:p188="http://schemas.microsoft.com/office/powerpoint/2018/8/main">
  <p188:cm id="{E729B289-1BE7-4247-A888-FB7D7CD85A41}" authorId="{B5C0EA0B-7D84-AED1-F7C8-E1F273B265F9}" created="2024-03-21T22:31:35.883">
    <pc:sldMkLst xmlns:pc="http://schemas.microsoft.com/office/powerpoint/2013/main/command">
      <pc:docMk/>
      <pc:sldMk cId="2187170181" sldId="272"/>
    </pc:sldMkLst>
    <p188:txBody>
      <a:bodyPr/>
      <a:lstStyle/>
      <a:p>
        <a:r>
          <a:rPr lang="en-US"/>
          <a:t>Sam</a:t>
        </a:r>
      </a:p>
    </p188:txBody>
  </p188:cm>
</p188:cmLst>
</file>

<file path=ppt/comments/modernComment_111_F9084447.xml><?xml version="1.0" encoding="utf-8"?>
<p188:cmLst xmlns:a="http://schemas.openxmlformats.org/drawingml/2006/main" xmlns:r="http://schemas.openxmlformats.org/officeDocument/2006/relationships" xmlns:p188="http://schemas.microsoft.com/office/powerpoint/2018/8/main">
  <p188:cm id="{29565F4F-E9AA-498B-AF86-C32B5E1A892A}" authorId="{B5C0EA0B-7D84-AED1-F7C8-E1F273B265F9}" created="2024-03-21T22:31:29.961">
    <pc:sldMkLst xmlns:pc="http://schemas.microsoft.com/office/powerpoint/2013/main/command">
      <pc:docMk/>
      <pc:sldMk cId="4178068551" sldId="273"/>
    </pc:sldMkLst>
    <p188:txBody>
      <a:bodyPr/>
      <a:lstStyle/>
      <a:p>
        <a:r>
          <a:rPr lang="en-US"/>
          <a:t>Sam</a:t>
        </a:r>
      </a:p>
    </p188:txBody>
  </p188:cm>
</p188:cmLst>
</file>

<file path=ppt/comments/modernComment_112_6F852790.xml><?xml version="1.0" encoding="utf-8"?>
<p188:cmLst xmlns:a="http://schemas.openxmlformats.org/drawingml/2006/main" xmlns:r="http://schemas.openxmlformats.org/officeDocument/2006/relationships" xmlns:p188="http://schemas.microsoft.com/office/powerpoint/2018/8/main">
  <p188:cm id="{2CB4BA43-23C8-41BA-937E-11217E50C7EC}" authorId="{B5C0EA0B-7D84-AED1-F7C8-E1F273B265F9}" created="2024-03-21T22:32:12.478">
    <pc:sldMkLst xmlns:pc="http://schemas.microsoft.com/office/powerpoint/2013/main/command">
      <pc:docMk/>
      <pc:sldMk cId="1870997392" sldId="274"/>
    </pc:sldMkLst>
    <p188:txBody>
      <a:bodyPr/>
      <a:lstStyle/>
      <a:p>
        <a:r>
          <a:rPr lang="en-US"/>
          <a:t>Olivia O</a:t>
        </a:r>
      </a:p>
    </p188:txBody>
  </p188:cm>
</p188:cmLst>
</file>

<file path=ppt/comments/modernComment_113_2A7544F6.xml><?xml version="1.0" encoding="utf-8"?>
<p188:cmLst xmlns:a="http://schemas.openxmlformats.org/drawingml/2006/main" xmlns:r="http://schemas.openxmlformats.org/officeDocument/2006/relationships" xmlns:p188="http://schemas.microsoft.com/office/powerpoint/2018/8/main">
  <p188:cm id="{50F8479B-06CC-4AF1-9485-57908FF58A16}" authorId="{B5C0EA0B-7D84-AED1-F7C8-E1F273B265F9}" created="2024-03-21T22:35:06.859">
    <pc:sldMkLst xmlns:pc="http://schemas.microsoft.com/office/powerpoint/2013/main/command">
      <pc:docMk/>
      <pc:sldMk cId="712328438" sldId="275"/>
    </pc:sldMkLst>
    <p188:txBody>
      <a:bodyPr/>
      <a:lstStyle/>
      <a:p>
        <a:r>
          <a:rPr lang="en-US"/>
          <a:t>Naiya</a:t>
        </a:r>
      </a:p>
    </p188:txBody>
  </p188:cm>
</p188:cmLst>
</file>

<file path=ppt/comments/modernComment_114_85B00559.xml><?xml version="1.0" encoding="utf-8"?>
<p188:cmLst xmlns:a="http://schemas.openxmlformats.org/drawingml/2006/main" xmlns:r="http://schemas.openxmlformats.org/officeDocument/2006/relationships" xmlns:p188="http://schemas.microsoft.com/office/powerpoint/2018/8/main">
  <p188:cm id="{B5D210CD-42A4-455A-8A22-CEC36755067A}" authorId="{B5C0EA0B-7D84-AED1-F7C8-E1F273B265F9}" created="2024-03-21T22:35:11.172">
    <pc:sldMkLst xmlns:pc="http://schemas.microsoft.com/office/powerpoint/2013/main/command">
      <pc:docMk/>
      <pc:sldMk cId="2242905433" sldId="276"/>
    </pc:sldMkLst>
    <p188:txBody>
      <a:bodyPr/>
      <a:lstStyle/>
      <a:p>
        <a:r>
          <a:rPr lang="en-US"/>
          <a:t>Naiya</a:t>
        </a:r>
      </a:p>
    </p188:txBody>
  </p188:cm>
</p188:cmLst>
</file>

<file path=ppt/comments/modernComment_115_6BBA4A7.xml><?xml version="1.0" encoding="utf-8"?>
<p188:cmLst xmlns:a="http://schemas.openxmlformats.org/drawingml/2006/main" xmlns:r="http://schemas.openxmlformats.org/officeDocument/2006/relationships" xmlns:p188="http://schemas.microsoft.com/office/powerpoint/2018/8/main">
  <p188:cm id="{0F7E5148-0601-4692-A3A0-E51922562A8F}" authorId="{B5C0EA0B-7D84-AED1-F7C8-E1F273B265F9}" created="2024-03-21T22:35:15.844">
    <pc:sldMkLst xmlns:pc="http://schemas.microsoft.com/office/powerpoint/2013/main/command">
      <pc:docMk/>
      <pc:sldMk cId="112960679" sldId="277"/>
    </pc:sldMkLst>
    <p188:txBody>
      <a:bodyPr/>
      <a:lstStyle/>
      <a:p>
        <a:r>
          <a:rPr lang="en-US"/>
          <a:t>Naiya</a:t>
        </a:r>
      </a:p>
    </p188:txBody>
  </p188:cm>
</p188:cmLst>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B728B-C874-47A5-BB39-0046C7D1C7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19BBE68-00B6-47AB-8DDB-B7B995F5C857}">
      <dgm:prSet/>
      <dgm:spPr/>
      <dgm:t>
        <a:bodyPr/>
        <a:lstStyle/>
        <a:p>
          <a:r>
            <a:rPr lang="en-US" b="1"/>
            <a:t>Network Setup</a:t>
          </a:r>
          <a:r>
            <a:rPr lang="en-US"/>
            <a:t>:</a:t>
          </a:r>
        </a:p>
      </dgm:t>
    </dgm:pt>
    <dgm:pt modelId="{A6963799-53C4-48D5-B978-92978ED5D215}" type="parTrans" cxnId="{6076E80B-EBB7-4829-AE76-23197F243C49}">
      <dgm:prSet/>
      <dgm:spPr/>
      <dgm:t>
        <a:bodyPr/>
        <a:lstStyle/>
        <a:p>
          <a:endParaRPr lang="en-US"/>
        </a:p>
      </dgm:t>
    </dgm:pt>
    <dgm:pt modelId="{6BAEC38F-EA8B-46F5-A9C1-F8FBAF6DDC22}" type="sibTrans" cxnId="{6076E80B-EBB7-4829-AE76-23197F243C49}">
      <dgm:prSet/>
      <dgm:spPr/>
      <dgm:t>
        <a:bodyPr/>
        <a:lstStyle/>
        <a:p>
          <a:endParaRPr lang="en-US"/>
        </a:p>
      </dgm:t>
    </dgm:pt>
    <dgm:pt modelId="{AE69F14E-6321-46A1-A415-D3C83A46868A}">
      <dgm:prSet/>
      <dgm:spPr/>
      <dgm:t>
        <a:bodyPr/>
        <a:lstStyle/>
        <a:p>
          <a:r>
            <a:rPr lang="en-US"/>
            <a:t>Basic Local Area Network (LAN)</a:t>
          </a:r>
        </a:p>
      </dgm:t>
    </dgm:pt>
    <dgm:pt modelId="{D1568051-B688-4980-AB8F-0EB89DC95BA1}" type="parTrans" cxnId="{F97040D6-6417-4DD9-8F9A-90ED5BEC4D1B}">
      <dgm:prSet/>
      <dgm:spPr/>
      <dgm:t>
        <a:bodyPr/>
        <a:lstStyle/>
        <a:p>
          <a:endParaRPr lang="en-US"/>
        </a:p>
      </dgm:t>
    </dgm:pt>
    <dgm:pt modelId="{9521E759-63F2-4B91-AD62-3B355CA30C0D}" type="sibTrans" cxnId="{F97040D6-6417-4DD9-8F9A-90ED5BEC4D1B}">
      <dgm:prSet/>
      <dgm:spPr/>
      <dgm:t>
        <a:bodyPr/>
        <a:lstStyle/>
        <a:p>
          <a:endParaRPr lang="en-US"/>
        </a:p>
      </dgm:t>
    </dgm:pt>
    <dgm:pt modelId="{90A1F711-1A33-46F0-9428-64679E035D99}">
      <dgm:prSet/>
      <dgm:spPr/>
      <dgm:t>
        <a:bodyPr/>
        <a:lstStyle/>
        <a:p>
          <a:r>
            <a:rPr lang="en-US"/>
            <a:t>15 desktop computers connected through wired connections</a:t>
          </a:r>
        </a:p>
      </dgm:t>
    </dgm:pt>
    <dgm:pt modelId="{D7E7F8B3-2E5F-42DD-BFF0-8A281D39BCE0}" type="parTrans" cxnId="{C6ADF707-8C84-4EFA-A9C4-859435D3C4E0}">
      <dgm:prSet/>
      <dgm:spPr/>
      <dgm:t>
        <a:bodyPr/>
        <a:lstStyle/>
        <a:p>
          <a:endParaRPr lang="en-US"/>
        </a:p>
      </dgm:t>
    </dgm:pt>
    <dgm:pt modelId="{5F7464FD-024B-440E-A274-C093A2C3E2F8}" type="sibTrans" cxnId="{C6ADF707-8C84-4EFA-A9C4-859435D3C4E0}">
      <dgm:prSet/>
      <dgm:spPr/>
      <dgm:t>
        <a:bodyPr/>
        <a:lstStyle/>
        <a:p>
          <a:endParaRPr lang="en-US"/>
        </a:p>
      </dgm:t>
    </dgm:pt>
    <dgm:pt modelId="{D15176C6-7EB9-45D0-B45C-BF44359AAF89}">
      <dgm:prSet/>
      <dgm:spPr/>
      <dgm:t>
        <a:bodyPr/>
        <a:lstStyle/>
        <a:p>
          <a:r>
            <a:rPr lang="en-US"/>
            <a:t>Devices connected to the internet via a modem and router</a:t>
          </a:r>
        </a:p>
      </dgm:t>
    </dgm:pt>
    <dgm:pt modelId="{467D9C0E-B544-43E3-8960-A00FAE914CD6}" type="parTrans" cxnId="{4A4C6675-34F4-495F-A38B-CAB5F241691C}">
      <dgm:prSet/>
      <dgm:spPr/>
      <dgm:t>
        <a:bodyPr/>
        <a:lstStyle/>
        <a:p>
          <a:endParaRPr lang="en-US"/>
        </a:p>
      </dgm:t>
    </dgm:pt>
    <dgm:pt modelId="{16F6CFDC-59AD-4E46-B01E-97962BC1CB70}" type="sibTrans" cxnId="{4A4C6675-34F4-495F-A38B-CAB5F241691C}">
      <dgm:prSet/>
      <dgm:spPr/>
      <dgm:t>
        <a:bodyPr/>
        <a:lstStyle/>
        <a:p>
          <a:endParaRPr lang="en-US"/>
        </a:p>
      </dgm:t>
    </dgm:pt>
    <dgm:pt modelId="{02133E91-BC5A-4F27-A8FB-0363D45A97E8}">
      <dgm:prSet/>
      <dgm:spPr/>
      <dgm:t>
        <a:bodyPr/>
        <a:lstStyle/>
        <a:p>
          <a:r>
            <a:rPr lang="en-US"/>
            <a:t>No additional network switch</a:t>
          </a:r>
        </a:p>
      </dgm:t>
    </dgm:pt>
    <dgm:pt modelId="{C8B683D7-FC8A-4D62-8D4A-55B292D2EE06}" type="parTrans" cxnId="{DB6BF91A-4F8A-4F63-936F-1A7D23082979}">
      <dgm:prSet/>
      <dgm:spPr/>
      <dgm:t>
        <a:bodyPr/>
        <a:lstStyle/>
        <a:p>
          <a:endParaRPr lang="en-US"/>
        </a:p>
      </dgm:t>
    </dgm:pt>
    <dgm:pt modelId="{7F18AEF1-69A5-4B7B-A871-BC53F7453CBE}" type="sibTrans" cxnId="{DB6BF91A-4F8A-4F63-936F-1A7D23082979}">
      <dgm:prSet/>
      <dgm:spPr/>
      <dgm:t>
        <a:bodyPr/>
        <a:lstStyle/>
        <a:p>
          <a:endParaRPr lang="en-US"/>
        </a:p>
      </dgm:t>
    </dgm:pt>
    <dgm:pt modelId="{7CEE176A-29A4-484A-BABC-D05B7E02BB75}">
      <dgm:prSet/>
      <dgm:spPr/>
      <dgm:t>
        <a:bodyPr/>
        <a:lstStyle/>
        <a:p>
          <a:r>
            <a:rPr lang="en-US" b="1"/>
            <a:t>Peripheral Devices</a:t>
          </a:r>
          <a:r>
            <a:rPr lang="en-US"/>
            <a:t>:</a:t>
          </a:r>
        </a:p>
      </dgm:t>
    </dgm:pt>
    <dgm:pt modelId="{A08B9F48-28DB-49B1-9478-2A97BC3B82CE}" type="parTrans" cxnId="{F6AD621C-6E16-43DE-A3B0-72DEE909D44E}">
      <dgm:prSet/>
      <dgm:spPr/>
      <dgm:t>
        <a:bodyPr/>
        <a:lstStyle/>
        <a:p>
          <a:endParaRPr lang="en-US"/>
        </a:p>
      </dgm:t>
    </dgm:pt>
    <dgm:pt modelId="{542F04E8-0FFC-4C93-A6A1-A0333108B7BA}" type="sibTrans" cxnId="{F6AD621C-6E16-43DE-A3B0-72DEE909D44E}">
      <dgm:prSet/>
      <dgm:spPr/>
      <dgm:t>
        <a:bodyPr/>
        <a:lstStyle/>
        <a:p>
          <a:endParaRPr lang="en-US"/>
        </a:p>
      </dgm:t>
    </dgm:pt>
    <dgm:pt modelId="{CB38821D-AD50-48ED-BC21-E8824222037F}">
      <dgm:prSet/>
      <dgm:spPr/>
      <dgm:t>
        <a:bodyPr/>
        <a:lstStyle/>
        <a:p>
          <a:r>
            <a:rPr lang="en-US"/>
            <a:t>Telephone system</a:t>
          </a:r>
        </a:p>
      </dgm:t>
    </dgm:pt>
    <dgm:pt modelId="{E8FE81B2-2857-43A4-AEB6-FF5A6D8AD786}" type="parTrans" cxnId="{347A793B-E683-441F-824A-92D81E09A192}">
      <dgm:prSet/>
      <dgm:spPr/>
      <dgm:t>
        <a:bodyPr/>
        <a:lstStyle/>
        <a:p>
          <a:endParaRPr lang="en-US"/>
        </a:p>
      </dgm:t>
    </dgm:pt>
    <dgm:pt modelId="{34EDE6A9-A1F7-4426-A787-F6D1B4D75BC2}" type="sibTrans" cxnId="{347A793B-E683-441F-824A-92D81E09A192}">
      <dgm:prSet/>
      <dgm:spPr/>
      <dgm:t>
        <a:bodyPr/>
        <a:lstStyle/>
        <a:p>
          <a:endParaRPr lang="en-US"/>
        </a:p>
      </dgm:t>
    </dgm:pt>
    <dgm:pt modelId="{2C461D87-5A21-4C86-BEF0-0337FCDA5A69}">
      <dgm:prSet/>
      <dgm:spPr/>
      <dgm:t>
        <a:bodyPr/>
        <a:lstStyle/>
        <a:p>
          <a:r>
            <a:rPr lang="en-US"/>
            <a:t>Fax machine</a:t>
          </a:r>
        </a:p>
      </dgm:t>
    </dgm:pt>
    <dgm:pt modelId="{A08605AC-3746-4D22-B23E-24318549417A}" type="parTrans" cxnId="{AC684765-5F64-473C-BB42-7DEA40B1A031}">
      <dgm:prSet/>
      <dgm:spPr/>
      <dgm:t>
        <a:bodyPr/>
        <a:lstStyle/>
        <a:p>
          <a:endParaRPr lang="en-US"/>
        </a:p>
      </dgm:t>
    </dgm:pt>
    <dgm:pt modelId="{3B9F74F9-C7B6-43B7-A9F7-1A0BF48FD95B}" type="sibTrans" cxnId="{AC684765-5F64-473C-BB42-7DEA40B1A031}">
      <dgm:prSet/>
      <dgm:spPr/>
      <dgm:t>
        <a:bodyPr/>
        <a:lstStyle/>
        <a:p>
          <a:endParaRPr lang="en-US"/>
        </a:p>
      </dgm:t>
    </dgm:pt>
    <dgm:pt modelId="{DC172FBE-76C1-4311-B370-CB13C981817A}">
      <dgm:prSet/>
      <dgm:spPr/>
      <dgm:t>
        <a:bodyPr/>
        <a:lstStyle/>
        <a:p>
          <a:r>
            <a:rPr lang="en-US"/>
            <a:t>Multi-function office printer</a:t>
          </a:r>
        </a:p>
      </dgm:t>
    </dgm:pt>
    <dgm:pt modelId="{180F0BC4-3637-40A7-86E7-057876083D3E}" type="parTrans" cxnId="{805DC3E3-18F1-41E4-A6F7-3FEF36228E39}">
      <dgm:prSet/>
      <dgm:spPr/>
      <dgm:t>
        <a:bodyPr/>
        <a:lstStyle/>
        <a:p>
          <a:endParaRPr lang="en-US"/>
        </a:p>
      </dgm:t>
    </dgm:pt>
    <dgm:pt modelId="{EF2B05E1-F114-4215-8D99-9FAC4F4A4975}" type="sibTrans" cxnId="{805DC3E3-18F1-41E4-A6F7-3FEF36228E39}">
      <dgm:prSet/>
      <dgm:spPr/>
      <dgm:t>
        <a:bodyPr/>
        <a:lstStyle/>
        <a:p>
          <a:endParaRPr lang="en-US"/>
        </a:p>
      </dgm:t>
    </dgm:pt>
    <dgm:pt modelId="{51303CF9-8EF5-4908-AA73-E18564C86E6E}">
      <dgm:prSet/>
      <dgm:spPr/>
      <dgm:t>
        <a:bodyPr/>
        <a:lstStyle/>
        <a:p>
          <a:r>
            <a:rPr lang="en-US"/>
            <a:t>No VOIP phones or specialized network hardware</a:t>
          </a:r>
        </a:p>
      </dgm:t>
    </dgm:pt>
    <dgm:pt modelId="{47344F6A-C81B-4C68-8F5A-7A8C666C26A1}" type="parTrans" cxnId="{8FB3D2ED-E4E6-4205-B255-30812C768B68}">
      <dgm:prSet/>
      <dgm:spPr/>
      <dgm:t>
        <a:bodyPr/>
        <a:lstStyle/>
        <a:p>
          <a:endParaRPr lang="en-US"/>
        </a:p>
      </dgm:t>
    </dgm:pt>
    <dgm:pt modelId="{AB211A1C-8DDD-4E59-A518-10A1A4258416}" type="sibTrans" cxnId="{8FB3D2ED-E4E6-4205-B255-30812C768B68}">
      <dgm:prSet/>
      <dgm:spPr/>
      <dgm:t>
        <a:bodyPr/>
        <a:lstStyle/>
        <a:p>
          <a:endParaRPr lang="en-US"/>
        </a:p>
      </dgm:t>
    </dgm:pt>
    <dgm:pt modelId="{0EEDA1A9-8056-468F-97A5-D559C82FF23C}">
      <dgm:prSet/>
      <dgm:spPr/>
      <dgm:t>
        <a:bodyPr/>
        <a:lstStyle/>
        <a:p>
          <a:r>
            <a:rPr lang="en-US" b="1"/>
            <a:t>Current Limitations</a:t>
          </a:r>
          <a:r>
            <a:rPr lang="en-US"/>
            <a:t>:</a:t>
          </a:r>
        </a:p>
      </dgm:t>
    </dgm:pt>
    <dgm:pt modelId="{DAD38DAF-9A56-49B6-897C-05AAAFD75466}" type="parTrans" cxnId="{E94F4A48-5A52-4A5B-A24A-C7EE08FC07BB}">
      <dgm:prSet/>
      <dgm:spPr/>
      <dgm:t>
        <a:bodyPr/>
        <a:lstStyle/>
        <a:p>
          <a:endParaRPr lang="en-US"/>
        </a:p>
      </dgm:t>
    </dgm:pt>
    <dgm:pt modelId="{C64D10DA-1CC2-4D14-946B-01229C7F90EF}" type="sibTrans" cxnId="{E94F4A48-5A52-4A5B-A24A-C7EE08FC07BB}">
      <dgm:prSet/>
      <dgm:spPr/>
      <dgm:t>
        <a:bodyPr/>
        <a:lstStyle/>
        <a:p>
          <a:endParaRPr lang="en-US"/>
        </a:p>
      </dgm:t>
    </dgm:pt>
    <dgm:pt modelId="{B25DE4B4-58B6-4C1A-B538-7E8471C3DAAC}">
      <dgm:prSet/>
      <dgm:spPr/>
      <dgm:t>
        <a:bodyPr/>
        <a:lstStyle/>
        <a:p>
          <a:r>
            <a:rPr lang="en-US"/>
            <a:t>VPN unsupported</a:t>
          </a:r>
        </a:p>
      </dgm:t>
    </dgm:pt>
    <dgm:pt modelId="{3DA4D37B-3F11-4127-841A-39A53BA99AE7}" type="parTrans" cxnId="{6F20BAC2-C0F8-4A86-9FB1-E572B95A98DE}">
      <dgm:prSet/>
      <dgm:spPr/>
      <dgm:t>
        <a:bodyPr/>
        <a:lstStyle/>
        <a:p>
          <a:endParaRPr lang="en-US"/>
        </a:p>
      </dgm:t>
    </dgm:pt>
    <dgm:pt modelId="{695F5718-2605-46A4-8B02-D1A5021975AE}" type="sibTrans" cxnId="{6F20BAC2-C0F8-4A86-9FB1-E572B95A98DE}">
      <dgm:prSet/>
      <dgm:spPr/>
      <dgm:t>
        <a:bodyPr/>
        <a:lstStyle/>
        <a:p>
          <a:endParaRPr lang="en-US"/>
        </a:p>
      </dgm:t>
    </dgm:pt>
    <dgm:pt modelId="{6133AD3E-B0B9-418F-A774-87C4130CE177}">
      <dgm:prSet/>
      <dgm:spPr/>
      <dgm:t>
        <a:bodyPr/>
        <a:lstStyle/>
        <a:p>
          <a:r>
            <a:rPr lang="en-US"/>
            <a:t>Lacks file restrictions</a:t>
          </a:r>
        </a:p>
      </dgm:t>
    </dgm:pt>
    <dgm:pt modelId="{079D3785-A129-47E1-B776-E18F49A8794D}" type="parTrans" cxnId="{3E8461FD-829D-48D5-8F42-0CD7EB913429}">
      <dgm:prSet/>
      <dgm:spPr/>
      <dgm:t>
        <a:bodyPr/>
        <a:lstStyle/>
        <a:p>
          <a:endParaRPr lang="en-US"/>
        </a:p>
      </dgm:t>
    </dgm:pt>
    <dgm:pt modelId="{ED89F944-CB1F-4907-908C-0AE2E1704CDB}" type="sibTrans" cxnId="{3E8461FD-829D-48D5-8F42-0CD7EB913429}">
      <dgm:prSet/>
      <dgm:spPr/>
      <dgm:t>
        <a:bodyPr/>
        <a:lstStyle/>
        <a:p>
          <a:endParaRPr lang="en-US"/>
        </a:p>
      </dgm:t>
    </dgm:pt>
    <dgm:pt modelId="{D02594BC-B27F-4BF8-A4FD-FCD3307F908C}">
      <dgm:prSet/>
      <dgm:spPr/>
      <dgm:t>
        <a:bodyPr/>
        <a:lstStyle/>
        <a:p>
          <a:r>
            <a:rPr lang="en-US"/>
            <a:t>No ACL's in place </a:t>
          </a:r>
        </a:p>
      </dgm:t>
    </dgm:pt>
    <dgm:pt modelId="{9D69C763-8BCF-417B-84DA-C4475A8D53DE}" type="parTrans" cxnId="{9E34B9E9-0D27-48E8-A9C4-80D9AEB0C109}">
      <dgm:prSet/>
      <dgm:spPr/>
      <dgm:t>
        <a:bodyPr/>
        <a:lstStyle/>
        <a:p>
          <a:endParaRPr lang="en-US"/>
        </a:p>
      </dgm:t>
    </dgm:pt>
    <dgm:pt modelId="{939DF1E8-8A62-4B81-B0D4-317AFE9552E4}" type="sibTrans" cxnId="{9E34B9E9-0D27-48E8-A9C4-80D9AEB0C109}">
      <dgm:prSet/>
      <dgm:spPr/>
      <dgm:t>
        <a:bodyPr/>
        <a:lstStyle/>
        <a:p>
          <a:endParaRPr lang="en-US"/>
        </a:p>
      </dgm:t>
    </dgm:pt>
    <dgm:pt modelId="{B51D93B4-97E7-4690-A684-63BAEA080AA2}">
      <dgm:prSet/>
      <dgm:spPr/>
      <dgm:t>
        <a:bodyPr/>
        <a:lstStyle/>
        <a:p>
          <a:r>
            <a:rPr lang="en-US"/>
            <a:t>Lack of support for remote or secure access protocols</a:t>
          </a:r>
        </a:p>
      </dgm:t>
    </dgm:pt>
    <dgm:pt modelId="{A16DEC6E-9BB8-46F2-B7B8-C152AD914680}" type="parTrans" cxnId="{76CCFEBD-713D-45EF-816D-52A0265D238B}">
      <dgm:prSet/>
      <dgm:spPr/>
      <dgm:t>
        <a:bodyPr/>
        <a:lstStyle/>
        <a:p>
          <a:endParaRPr lang="en-US"/>
        </a:p>
      </dgm:t>
    </dgm:pt>
    <dgm:pt modelId="{E8039B08-AD5D-46F9-B21C-75935BC7CA80}" type="sibTrans" cxnId="{76CCFEBD-713D-45EF-816D-52A0265D238B}">
      <dgm:prSet/>
      <dgm:spPr/>
      <dgm:t>
        <a:bodyPr/>
        <a:lstStyle/>
        <a:p>
          <a:endParaRPr lang="en-US"/>
        </a:p>
      </dgm:t>
    </dgm:pt>
    <dgm:pt modelId="{F929D345-AF74-4297-BE81-42B71384CCFE}" type="pres">
      <dgm:prSet presAssocID="{87FB728B-C874-47A5-BB39-0046C7D1C77B}" presName="linear" presStyleCnt="0">
        <dgm:presLayoutVars>
          <dgm:animLvl val="lvl"/>
          <dgm:resizeHandles val="exact"/>
        </dgm:presLayoutVars>
      </dgm:prSet>
      <dgm:spPr/>
    </dgm:pt>
    <dgm:pt modelId="{E12600C7-BA73-4B65-B4DD-C399D45D4D0D}" type="pres">
      <dgm:prSet presAssocID="{019BBE68-00B6-47AB-8DDB-B7B995F5C857}" presName="parentText" presStyleLbl="node1" presStyleIdx="0" presStyleCnt="3">
        <dgm:presLayoutVars>
          <dgm:chMax val="0"/>
          <dgm:bulletEnabled val="1"/>
        </dgm:presLayoutVars>
      </dgm:prSet>
      <dgm:spPr/>
    </dgm:pt>
    <dgm:pt modelId="{ED903B44-5C94-492D-99B1-5A1C6E9EC91A}" type="pres">
      <dgm:prSet presAssocID="{019BBE68-00B6-47AB-8DDB-B7B995F5C857}" presName="childText" presStyleLbl="revTx" presStyleIdx="0" presStyleCnt="3">
        <dgm:presLayoutVars>
          <dgm:bulletEnabled val="1"/>
        </dgm:presLayoutVars>
      </dgm:prSet>
      <dgm:spPr/>
    </dgm:pt>
    <dgm:pt modelId="{370CCEE7-202C-4FC3-AF4E-E26D399EE6CD}" type="pres">
      <dgm:prSet presAssocID="{7CEE176A-29A4-484A-BABC-D05B7E02BB75}" presName="parentText" presStyleLbl="node1" presStyleIdx="1" presStyleCnt="3">
        <dgm:presLayoutVars>
          <dgm:chMax val="0"/>
          <dgm:bulletEnabled val="1"/>
        </dgm:presLayoutVars>
      </dgm:prSet>
      <dgm:spPr/>
    </dgm:pt>
    <dgm:pt modelId="{A10C02C0-6515-43CD-9E08-2C2D75E0055A}" type="pres">
      <dgm:prSet presAssocID="{7CEE176A-29A4-484A-BABC-D05B7E02BB75}" presName="childText" presStyleLbl="revTx" presStyleIdx="1" presStyleCnt="3">
        <dgm:presLayoutVars>
          <dgm:bulletEnabled val="1"/>
        </dgm:presLayoutVars>
      </dgm:prSet>
      <dgm:spPr/>
    </dgm:pt>
    <dgm:pt modelId="{9ABF78F1-4E2E-493D-A197-B4167BBBFF1A}" type="pres">
      <dgm:prSet presAssocID="{0EEDA1A9-8056-468F-97A5-D559C82FF23C}" presName="parentText" presStyleLbl="node1" presStyleIdx="2" presStyleCnt="3">
        <dgm:presLayoutVars>
          <dgm:chMax val="0"/>
          <dgm:bulletEnabled val="1"/>
        </dgm:presLayoutVars>
      </dgm:prSet>
      <dgm:spPr/>
    </dgm:pt>
    <dgm:pt modelId="{B3309AFF-64B3-4E56-AB2A-9C1B9A87EDDB}" type="pres">
      <dgm:prSet presAssocID="{0EEDA1A9-8056-468F-97A5-D559C82FF23C}" presName="childText" presStyleLbl="revTx" presStyleIdx="2" presStyleCnt="3">
        <dgm:presLayoutVars>
          <dgm:bulletEnabled val="1"/>
        </dgm:presLayoutVars>
      </dgm:prSet>
      <dgm:spPr/>
    </dgm:pt>
  </dgm:ptLst>
  <dgm:cxnLst>
    <dgm:cxn modelId="{C6ADF707-8C84-4EFA-A9C4-859435D3C4E0}" srcId="{019BBE68-00B6-47AB-8DDB-B7B995F5C857}" destId="{90A1F711-1A33-46F0-9428-64679E035D99}" srcOrd="1" destOrd="0" parTransId="{D7E7F8B3-2E5F-42DD-BFF0-8A281D39BCE0}" sibTransId="{5F7464FD-024B-440E-A274-C093A2C3E2F8}"/>
    <dgm:cxn modelId="{6076E80B-EBB7-4829-AE76-23197F243C49}" srcId="{87FB728B-C874-47A5-BB39-0046C7D1C77B}" destId="{019BBE68-00B6-47AB-8DDB-B7B995F5C857}" srcOrd="0" destOrd="0" parTransId="{A6963799-53C4-48D5-B978-92978ED5D215}" sibTransId="{6BAEC38F-EA8B-46F5-A9C1-F8FBAF6DDC22}"/>
    <dgm:cxn modelId="{63040113-6625-4A15-826E-36248921DA19}" type="presOf" srcId="{B51D93B4-97E7-4690-A684-63BAEA080AA2}" destId="{B3309AFF-64B3-4E56-AB2A-9C1B9A87EDDB}" srcOrd="0" destOrd="3" presId="urn:microsoft.com/office/officeart/2005/8/layout/vList2"/>
    <dgm:cxn modelId="{DB6BF91A-4F8A-4F63-936F-1A7D23082979}" srcId="{019BBE68-00B6-47AB-8DDB-B7B995F5C857}" destId="{02133E91-BC5A-4F27-A8FB-0363D45A97E8}" srcOrd="3" destOrd="0" parTransId="{C8B683D7-FC8A-4D62-8D4A-55B292D2EE06}" sibTransId="{7F18AEF1-69A5-4B7B-A871-BC53F7453CBE}"/>
    <dgm:cxn modelId="{F6AD621C-6E16-43DE-A3B0-72DEE909D44E}" srcId="{87FB728B-C874-47A5-BB39-0046C7D1C77B}" destId="{7CEE176A-29A4-484A-BABC-D05B7E02BB75}" srcOrd="1" destOrd="0" parTransId="{A08B9F48-28DB-49B1-9478-2A97BC3B82CE}" sibTransId="{542F04E8-0FFC-4C93-A6A1-A0333108B7BA}"/>
    <dgm:cxn modelId="{09821526-4028-410B-8DE7-49E660956D07}" type="presOf" srcId="{87FB728B-C874-47A5-BB39-0046C7D1C77B}" destId="{F929D345-AF74-4297-BE81-42B71384CCFE}" srcOrd="0" destOrd="0" presId="urn:microsoft.com/office/officeart/2005/8/layout/vList2"/>
    <dgm:cxn modelId="{347A793B-E683-441F-824A-92D81E09A192}" srcId="{7CEE176A-29A4-484A-BABC-D05B7E02BB75}" destId="{CB38821D-AD50-48ED-BC21-E8824222037F}" srcOrd="0" destOrd="0" parTransId="{E8FE81B2-2857-43A4-AEB6-FF5A6D8AD786}" sibTransId="{34EDE6A9-A1F7-4426-A787-F6D1B4D75BC2}"/>
    <dgm:cxn modelId="{7AC22D44-5FD0-41B4-B8D4-B11C2BA5DF4C}" type="presOf" srcId="{B25DE4B4-58B6-4C1A-B538-7E8471C3DAAC}" destId="{B3309AFF-64B3-4E56-AB2A-9C1B9A87EDDB}" srcOrd="0" destOrd="0" presId="urn:microsoft.com/office/officeart/2005/8/layout/vList2"/>
    <dgm:cxn modelId="{AC684765-5F64-473C-BB42-7DEA40B1A031}" srcId="{7CEE176A-29A4-484A-BABC-D05B7E02BB75}" destId="{2C461D87-5A21-4C86-BEF0-0337FCDA5A69}" srcOrd="1" destOrd="0" parTransId="{A08605AC-3746-4D22-B23E-24318549417A}" sibTransId="{3B9F74F9-C7B6-43B7-A9F7-1A0BF48FD95B}"/>
    <dgm:cxn modelId="{E94F4A48-5A52-4A5B-A24A-C7EE08FC07BB}" srcId="{87FB728B-C874-47A5-BB39-0046C7D1C77B}" destId="{0EEDA1A9-8056-468F-97A5-D559C82FF23C}" srcOrd="2" destOrd="0" parTransId="{DAD38DAF-9A56-49B6-897C-05AAAFD75466}" sibTransId="{C64D10DA-1CC2-4D14-946B-01229C7F90EF}"/>
    <dgm:cxn modelId="{7AA9CE72-1A2E-49C8-B20E-F67053541F7C}" type="presOf" srcId="{7CEE176A-29A4-484A-BABC-D05B7E02BB75}" destId="{370CCEE7-202C-4FC3-AF4E-E26D399EE6CD}" srcOrd="0" destOrd="0" presId="urn:microsoft.com/office/officeart/2005/8/layout/vList2"/>
    <dgm:cxn modelId="{4A4C6675-34F4-495F-A38B-CAB5F241691C}" srcId="{019BBE68-00B6-47AB-8DDB-B7B995F5C857}" destId="{D15176C6-7EB9-45D0-B45C-BF44359AAF89}" srcOrd="2" destOrd="0" parTransId="{467D9C0E-B544-43E3-8960-A00FAE914CD6}" sibTransId="{16F6CFDC-59AD-4E46-B01E-97962BC1CB70}"/>
    <dgm:cxn modelId="{9F416557-F8F9-467E-9301-7F12DDAD08CC}" type="presOf" srcId="{51303CF9-8EF5-4908-AA73-E18564C86E6E}" destId="{A10C02C0-6515-43CD-9E08-2C2D75E0055A}" srcOrd="0" destOrd="3" presId="urn:microsoft.com/office/officeart/2005/8/layout/vList2"/>
    <dgm:cxn modelId="{B4451E81-9B38-48AF-9877-5CE332CD67F0}" type="presOf" srcId="{D02594BC-B27F-4BF8-A4FD-FCD3307F908C}" destId="{B3309AFF-64B3-4E56-AB2A-9C1B9A87EDDB}" srcOrd="0" destOrd="2" presId="urn:microsoft.com/office/officeart/2005/8/layout/vList2"/>
    <dgm:cxn modelId="{682B4D89-0596-42C6-A02B-0B40B62C8156}" type="presOf" srcId="{D15176C6-7EB9-45D0-B45C-BF44359AAF89}" destId="{ED903B44-5C94-492D-99B1-5A1C6E9EC91A}" srcOrd="0" destOrd="2" presId="urn:microsoft.com/office/officeart/2005/8/layout/vList2"/>
    <dgm:cxn modelId="{E7ADAB93-3E07-4993-9832-DA387357B628}" type="presOf" srcId="{0EEDA1A9-8056-468F-97A5-D559C82FF23C}" destId="{9ABF78F1-4E2E-493D-A197-B4167BBBFF1A}" srcOrd="0" destOrd="0" presId="urn:microsoft.com/office/officeart/2005/8/layout/vList2"/>
    <dgm:cxn modelId="{6BED0295-2853-4011-8D72-3D9890DF9039}" type="presOf" srcId="{CB38821D-AD50-48ED-BC21-E8824222037F}" destId="{A10C02C0-6515-43CD-9E08-2C2D75E0055A}" srcOrd="0" destOrd="0" presId="urn:microsoft.com/office/officeart/2005/8/layout/vList2"/>
    <dgm:cxn modelId="{7FFE47B6-B3D8-42FF-9858-085752F9E240}" type="presOf" srcId="{6133AD3E-B0B9-418F-A774-87C4130CE177}" destId="{B3309AFF-64B3-4E56-AB2A-9C1B9A87EDDB}" srcOrd="0" destOrd="1" presId="urn:microsoft.com/office/officeart/2005/8/layout/vList2"/>
    <dgm:cxn modelId="{76CCFEBD-713D-45EF-816D-52A0265D238B}" srcId="{0EEDA1A9-8056-468F-97A5-D559C82FF23C}" destId="{B51D93B4-97E7-4690-A684-63BAEA080AA2}" srcOrd="3" destOrd="0" parTransId="{A16DEC6E-9BB8-46F2-B7B8-C152AD914680}" sibTransId="{E8039B08-AD5D-46F9-B21C-75935BC7CA80}"/>
    <dgm:cxn modelId="{6F20BAC2-C0F8-4A86-9FB1-E572B95A98DE}" srcId="{0EEDA1A9-8056-468F-97A5-D559C82FF23C}" destId="{B25DE4B4-58B6-4C1A-B538-7E8471C3DAAC}" srcOrd="0" destOrd="0" parTransId="{3DA4D37B-3F11-4127-841A-39A53BA99AE7}" sibTransId="{695F5718-2605-46A4-8B02-D1A5021975AE}"/>
    <dgm:cxn modelId="{AFEF23CE-A0B5-403B-A56E-1547CDA2A5A1}" type="presOf" srcId="{019BBE68-00B6-47AB-8DDB-B7B995F5C857}" destId="{E12600C7-BA73-4B65-B4DD-C399D45D4D0D}" srcOrd="0" destOrd="0" presId="urn:microsoft.com/office/officeart/2005/8/layout/vList2"/>
    <dgm:cxn modelId="{212A6CD1-8C3B-4F8C-B88E-86473909C4DB}" type="presOf" srcId="{90A1F711-1A33-46F0-9428-64679E035D99}" destId="{ED903B44-5C94-492D-99B1-5A1C6E9EC91A}" srcOrd="0" destOrd="1" presId="urn:microsoft.com/office/officeart/2005/8/layout/vList2"/>
    <dgm:cxn modelId="{973B2BD6-CB13-4E46-8BAF-09AD68D1741C}" type="presOf" srcId="{2C461D87-5A21-4C86-BEF0-0337FCDA5A69}" destId="{A10C02C0-6515-43CD-9E08-2C2D75E0055A}" srcOrd="0" destOrd="1" presId="urn:microsoft.com/office/officeart/2005/8/layout/vList2"/>
    <dgm:cxn modelId="{F97040D6-6417-4DD9-8F9A-90ED5BEC4D1B}" srcId="{019BBE68-00B6-47AB-8DDB-B7B995F5C857}" destId="{AE69F14E-6321-46A1-A415-D3C83A46868A}" srcOrd="0" destOrd="0" parTransId="{D1568051-B688-4980-AB8F-0EB89DC95BA1}" sibTransId="{9521E759-63F2-4B91-AD62-3B355CA30C0D}"/>
    <dgm:cxn modelId="{9D9C59D6-450B-476D-9D8F-26DBE3F6F30C}" type="presOf" srcId="{DC172FBE-76C1-4311-B370-CB13C981817A}" destId="{A10C02C0-6515-43CD-9E08-2C2D75E0055A}" srcOrd="0" destOrd="2" presId="urn:microsoft.com/office/officeart/2005/8/layout/vList2"/>
    <dgm:cxn modelId="{805DC3E3-18F1-41E4-A6F7-3FEF36228E39}" srcId="{7CEE176A-29A4-484A-BABC-D05B7E02BB75}" destId="{DC172FBE-76C1-4311-B370-CB13C981817A}" srcOrd="2" destOrd="0" parTransId="{180F0BC4-3637-40A7-86E7-057876083D3E}" sibTransId="{EF2B05E1-F114-4215-8D99-9FAC4F4A4975}"/>
    <dgm:cxn modelId="{9E34B9E9-0D27-48E8-A9C4-80D9AEB0C109}" srcId="{0EEDA1A9-8056-468F-97A5-D559C82FF23C}" destId="{D02594BC-B27F-4BF8-A4FD-FCD3307F908C}" srcOrd="2" destOrd="0" parTransId="{9D69C763-8BCF-417B-84DA-C4475A8D53DE}" sibTransId="{939DF1E8-8A62-4B81-B0D4-317AFE9552E4}"/>
    <dgm:cxn modelId="{8FB3D2ED-E4E6-4205-B255-30812C768B68}" srcId="{7CEE176A-29A4-484A-BABC-D05B7E02BB75}" destId="{51303CF9-8EF5-4908-AA73-E18564C86E6E}" srcOrd="3" destOrd="0" parTransId="{47344F6A-C81B-4C68-8F5A-7A8C666C26A1}" sibTransId="{AB211A1C-8DDD-4E59-A518-10A1A4258416}"/>
    <dgm:cxn modelId="{3A5810F8-CEFA-4469-A9EB-CF2AEF45D1FD}" type="presOf" srcId="{02133E91-BC5A-4F27-A8FB-0363D45A97E8}" destId="{ED903B44-5C94-492D-99B1-5A1C6E9EC91A}" srcOrd="0" destOrd="3" presId="urn:microsoft.com/office/officeart/2005/8/layout/vList2"/>
    <dgm:cxn modelId="{D5F57FF9-CC4E-4BE8-A9A4-5D6CBB5DC37D}" type="presOf" srcId="{AE69F14E-6321-46A1-A415-D3C83A46868A}" destId="{ED903B44-5C94-492D-99B1-5A1C6E9EC91A}" srcOrd="0" destOrd="0" presId="urn:microsoft.com/office/officeart/2005/8/layout/vList2"/>
    <dgm:cxn modelId="{3E8461FD-829D-48D5-8F42-0CD7EB913429}" srcId="{0EEDA1A9-8056-468F-97A5-D559C82FF23C}" destId="{6133AD3E-B0B9-418F-A774-87C4130CE177}" srcOrd="1" destOrd="0" parTransId="{079D3785-A129-47E1-B776-E18F49A8794D}" sibTransId="{ED89F944-CB1F-4907-908C-0AE2E1704CDB}"/>
    <dgm:cxn modelId="{C969C507-F7FF-4A39-BAB4-B4554EE6EC8A}" type="presParOf" srcId="{F929D345-AF74-4297-BE81-42B71384CCFE}" destId="{E12600C7-BA73-4B65-B4DD-C399D45D4D0D}" srcOrd="0" destOrd="0" presId="urn:microsoft.com/office/officeart/2005/8/layout/vList2"/>
    <dgm:cxn modelId="{7F0734E2-EE53-45C5-9562-378E62B254BC}" type="presParOf" srcId="{F929D345-AF74-4297-BE81-42B71384CCFE}" destId="{ED903B44-5C94-492D-99B1-5A1C6E9EC91A}" srcOrd="1" destOrd="0" presId="urn:microsoft.com/office/officeart/2005/8/layout/vList2"/>
    <dgm:cxn modelId="{760D5C2C-5D42-45F5-BA62-5C93828C1CEB}" type="presParOf" srcId="{F929D345-AF74-4297-BE81-42B71384CCFE}" destId="{370CCEE7-202C-4FC3-AF4E-E26D399EE6CD}" srcOrd="2" destOrd="0" presId="urn:microsoft.com/office/officeart/2005/8/layout/vList2"/>
    <dgm:cxn modelId="{C8CABDCE-A283-4A7F-B2F5-8102F253AFB7}" type="presParOf" srcId="{F929D345-AF74-4297-BE81-42B71384CCFE}" destId="{A10C02C0-6515-43CD-9E08-2C2D75E0055A}" srcOrd="3" destOrd="0" presId="urn:microsoft.com/office/officeart/2005/8/layout/vList2"/>
    <dgm:cxn modelId="{0AE1DB0B-BB16-482E-9E8A-32D43C53655B}" type="presParOf" srcId="{F929D345-AF74-4297-BE81-42B71384CCFE}" destId="{9ABF78F1-4E2E-493D-A197-B4167BBBFF1A}" srcOrd="4" destOrd="0" presId="urn:microsoft.com/office/officeart/2005/8/layout/vList2"/>
    <dgm:cxn modelId="{737CF519-1D34-4774-B748-4E59449A7B9B}" type="presParOf" srcId="{F929D345-AF74-4297-BE81-42B71384CCFE}" destId="{B3309AFF-64B3-4E56-AB2A-9C1B9A87EDDB}"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C41C0D-E561-4DFC-932E-B6D5DA365A2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2729CC2-B497-422F-A888-EC1F8F677A17}">
      <dgm:prSet/>
      <dgm:spPr/>
      <dgm:t>
        <a:bodyPr/>
        <a:lstStyle/>
        <a:p>
          <a:pPr>
            <a:lnSpc>
              <a:spcPct val="100000"/>
            </a:lnSpc>
          </a:pPr>
          <a:r>
            <a:rPr lang="en-US"/>
            <a:t>Server: Dell PowerEdge T340 Tower Server</a:t>
          </a:r>
        </a:p>
      </dgm:t>
    </dgm:pt>
    <dgm:pt modelId="{E62BAE8E-B85D-482A-B908-753B49050F10}" type="parTrans" cxnId="{B929BC2F-D2FB-46EA-8C30-2E3DE7A98844}">
      <dgm:prSet/>
      <dgm:spPr/>
      <dgm:t>
        <a:bodyPr/>
        <a:lstStyle/>
        <a:p>
          <a:endParaRPr lang="en-US"/>
        </a:p>
      </dgm:t>
    </dgm:pt>
    <dgm:pt modelId="{392D46C3-FF10-4928-99C3-E7AA1C34ED3C}" type="sibTrans" cxnId="{B929BC2F-D2FB-46EA-8C30-2E3DE7A98844}">
      <dgm:prSet/>
      <dgm:spPr/>
      <dgm:t>
        <a:bodyPr/>
        <a:lstStyle/>
        <a:p>
          <a:pPr>
            <a:lnSpc>
              <a:spcPct val="100000"/>
            </a:lnSpc>
          </a:pPr>
          <a:endParaRPr lang="en-US"/>
        </a:p>
      </dgm:t>
    </dgm:pt>
    <dgm:pt modelId="{B2D1DAE5-F062-456E-AFB0-A44328BF0E06}">
      <dgm:prSet/>
      <dgm:spPr/>
      <dgm:t>
        <a:bodyPr/>
        <a:lstStyle/>
        <a:p>
          <a:pPr>
            <a:lnSpc>
              <a:spcPct val="100000"/>
            </a:lnSpc>
          </a:pPr>
          <a:r>
            <a:rPr lang="en-US"/>
            <a:t>Network Switch: Cisco SG250-26 Smart Switch</a:t>
          </a:r>
        </a:p>
      </dgm:t>
    </dgm:pt>
    <dgm:pt modelId="{2A1B533C-41F4-41E1-9BEB-0CE5100D58B5}" type="parTrans" cxnId="{E4F7B3EC-7C63-404E-9023-98F2A99ED5BC}">
      <dgm:prSet/>
      <dgm:spPr/>
      <dgm:t>
        <a:bodyPr/>
        <a:lstStyle/>
        <a:p>
          <a:endParaRPr lang="en-US"/>
        </a:p>
      </dgm:t>
    </dgm:pt>
    <dgm:pt modelId="{762A62DB-69F3-4CB7-9B6C-C5EC97489843}" type="sibTrans" cxnId="{E4F7B3EC-7C63-404E-9023-98F2A99ED5BC}">
      <dgm:prSet/>
      <dgm:spPr/>
      <dgm:t>
        <a:bodyPr/>
        <a:lstStyle/>
        <a:p>
          <a:pPr>
            <a:lnSpc>
              <a:spcPct val="100000"/>
            </a:lnSpc>
          </a:pPr>
          <a:endParaRPr lang="en-US"/>
        </a:p>
      </dgm:t>
    </dgm:pt>
    <dgm:pt modelId="{18EADB77-AC10-4AB3-B8F0-BAC668B18113}">
      <dgm:prSet/>
      <dgm:spPr/>
      <dgm:t>
        <a:bodyPr/>
        <a:lstStyle/>
        <a:p>
          <a:pPr>
            <a:lnSpc>
              <a:spcPct val="100000"/>
            </a:lnSpc>
          </a:pPr>
          <a:r>
            <a:rPr lang="en-US"/>
            <a:t>Firewall: Fortinet FortiGate 60F</a:t>
          </a:r>
        </a:p>
      </dgm:t>
    </dgm:pt>
    <dgm:pt modelId="{28D86095-D8B8-476D-AB6D-1B66ACA088D8}" type="parTrans" cxnId="{D1EFAC45-01EA-4CDF-AA94-3A9016D546BF}">
      <dgm:prSet/>
      <dgm:spPr/>
      <dgm:t>
        <a:bodyPr/>
        <a:lstStyle/>
        <a:p>
          <a:endParaRPr lang="en-US"/>
        </a:p>
      </dgm:t>
    </dgm:pt>
    <dgm:pt modelId="{69F445E7-4E12-419F-A695-7ADABA1DE17A}" type="sibTrans" cxnId="{D1EFAC45-01EA-4CDF-AA94-3A9016D546BF}">
      <dgm:prSet/>
      <dgm:spPr/>
      <dgm:t>
        <a:bodyPr/>
        <a:lstStyle/>
        <a:p>
          <a:pPr>
            <a:lnSpc>
              <a:spcPct val="100000"/>
            </a:lnSpc>
          </a:pPr>
          <a:endParaRPr lang="en-US"/>
        </a:p>
      </dgm:t>
    </dgm:pt>
    <dgm:pt modelId="{EFDB34F2-7074-49CC-BC1F-59D3B0C4AAC2}">
      <dgm:prSet/>
      <dgm:spPr/>
      <dgm:t>
        <a:bodyPr/>
        <a:lstStyle/>
        <a:p>
          <a:pPr>
            <a:lnSpc>
              <a:spcPct val="100000"/>
            </a:lnSpc>
          </a:pPr>
          <a:r>
            <a:rPr lang="en-US"/>
            <a:t>Wireless Access Points: Ubiquiti UniFi AP-AC Pro </a:t>
          </a:r>
        </a:p>
      </dgm:t>
    </dgm:pt>
    <dgm:pt modelId="{EA8277A0-03B4-4F6D-AD62-47DDBE76D89C}" type="parTrans" cxnId="{48290085-6DCD-4515-8FDF-B1D284EC3D38}">
      <dgm:prSet/>
      <dgm:spPr/>
      <dgm:t>
        <a:bodyPr/>
        <a:lstStyle/>
        <a:p>
          <a:endParaRPr lang="en-US"/>
        </a:p>
      </dgm:t>
    </dgm:pt>
    <dgm:pt modelId="{E0E43F28-373A-479A-8AAE-FECE1248B021}" type="sibTrans" cxnId="{48290085-6DCD-4515-8FDF-B1D284EC3D38}">
      <dgm:prSet/>
      <dgm:spPr/>
      <dgm:t>
        <a:bodyPr/>
        <a:lstStyle/>
        <a:p>
          <a:pPr>
            <a:lnSpc>
              <a:spcPct val="100000"/>
            </a:lnSpc>
          </a:pPr>
          <a:endParaRPr lang="en-US"/>
        </a:p>
      </dgm:t>
    </dgm:pt>
    <dgm:pt modelId="{6571B419-4589-44CB-9059-F245A5DDEE2C}">
      <dgm:prSet/>
      <dgm:spPr/>
      <dgm:t>
        <a:bodyPr/>
        <a:lstStyle/>
        <a:p>
          <a:pPr>
            <a:lnSpc>
              <a:spcPct val="100000"/>
            </a:lnSpc>
          </a:pPr>
          <a:r>
            <a:rPr lang="en-US"/>
            <a:t>Uninterruptible Power supply: APC Smart-UPS 1500VA</a:t>
          </a:r>
        </a:p>
      </dgm:t>
    </dgm:pt>
    <dgm:pt modelId="{BCA425A6-5382-41B5-B573-005410B76EB1}" type="parTrans" cxnId="{01EFC1A3-B6CD-42BD-B6F0-778DD4D27BF9}">
      <dgm:prSet/>
      <dgm:spPr/>
      <dgm:t>
        <a:bodyPr/>
        <a:lstStyle/>
        <a:p>
          <a:endParaRPr lang="en-US"/>
        </a:p>
      </dgm:t>
    </dgm:pt>
    <dgm:pt modelId="{A3D62450-AEF8-4A30-B88F-1E55A4297094}" type="sibTrans" cxnId="{01EFC1A3-B6CD-42BD-B6F0-778DD4D27BF9}">
      <dgm:prSet/>
      <dgm:spPr/>
      <dgm:t>
        <a:bodyPr/>
        <a:lstStyle/>
        <a:p>
          <a:endParaRPr lang="en-US"/>
        </a:p>
      </dgm:t>
    </dgm:pt>
    <dgm:pt modelId="{02226D49-37B4-466B-8919-230EDC22023E}" type="pres">
      <dgm:prSet presAssocID="{80C41C0D-E561-4DFC-932E-B6D5DA365A28}" presName="root" presStyleCnt="0">
        <dgm:presLayoutVars>
          <dgm:dir/>
          <dgm:resizeHandles val="exact"/>
        </dgm:presLayoutVars>
      </dgm:prSet>
      <dgm:spPr/>
    </dgm:pt>
    <dgm:pt modelId="{83A0F3BE-531A-40FA-A225-E9D80E7CBB86}" type="pres">
      <dgm:prSet presAssocID="{02729CC2-B497-422F-A888-EC1F8F677A17}" presName="compNode" presStyleCnt="0"/>
      <dgm:spPr/>
    </dgm:pt>
    <dgm:pt modelId="{1D789179-68D4-4327-A0C6-2008E943041C}" type="pres">
      <dgm:prSet presAssocID="{02729CC2-B497-422F-A888-EC1F8F677A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FCD221B4-3D8E-4E09-861D-5E6E690F80AD}" type="pres">
      <dgm:prSet presAssocID="{02729CC2-B497-422F-A888-EC1F8F677A17}" presName="spaceRect" presStyleCnt="0"/>
      <dgm:spPr/>
    </dgm:pt>
    <dgm:pt modelId="{E89D3744-3A30-4A0E-B4F2-95EA05AC08B6}" type="pres">
      <dgm:prSet presAssocID="{02729CC2-B497-422F-A888-EC1F8F677A17}" presName="textRect" presStyleLbl="revTx" presStyleIdx="0" presStyleCnt="5">
        <dgm:presLayoutVars>
          <dgm:chMax val="1"/>
          <dgm:chPref val="1"/>
        </dgm:presLayoutVars>
      </dgm:prSet>
      <dgm:spPr/>
    </dgm:pt>
    <dgm:pt modelId="{760E6EDC-B282-4169-BEB6-EEAD3A51AC6C}" type="pres">
      <dgm:prSet presAssocID="{392D46C3-FF10-4928-99C3-E7AA1C34ED3C}" presName="sibTrans" presStyleCnt="0"/>
      <dgm:spPr/>
    </dgm:pt>
    <dgm:pt modelId="{28541880-3D02-4A42-AF57-5F4DB194A649}" type="pres">
      <dgm:prSet presAssocID="{B2D1DAE5-F062-456E-AFB0-A44328BF0E06}" presName="compNode" presStyleCnt="0"/>
      <dgm:spPr/>
    </dgm:pt>
    <dgm:pt modelId="{D4ECB533-2FBB-44E7-B93B-8A3DF2856581}" type="pres">
      <dgm:prSet presAssocID="{B2D1DAE5-F062-456E-AFB0-A44328BF0E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a:ext>
      </dgm:extLst>
    </dgm:pt>
    <dgm:pt modelId="{11376551-17FA-403B-B8E9-D11DEE0A3737}" type="pres">
      <dgm:prSet presAssocID="{B2D1DAE5-F062-456E-AFB0-A44328BF0E06}" presName="spaceRect" presStyleCnt="0"/>
      <dgm:spPr/>
    </dgm:pt>
    <dgm:pt modelId="{9C6E67C9-EEA9-4BD5-8230-E27F009FB608}" type="pres">
      <dgm:prSet presAssocID="{B2D1DAE5-F062-456E-AFB0-A44328BF0E06}" presName="textRect" presStyleLbl="revTx" presStyleIdx="1" presStyleCnt="5">
        <dgm:presLayoutVars>
          <dgm:chMax val="1"/>
          <dgm:chPref val="1"/>
        </dgm:presLayoutVars>
      </dgm:prSet>
      <dgm:spPr/>
    </dgm:pt>
    <dgm:pt modelId="{A0A8BC34-4F5C-4DBB-9210-962AEA33E383}" type="pres">
      <dgm:prSet presAssocID="{762A62DB-69F3-4CB7-9B6C-C5EC97489843}" presName="sibTrans" presStyleCnt="0"/>
      <dgm:spPr/>
    </dgm:pt>
    <dgm:pt modelId="{7056231D-9119-433D-A397-4575E7F55D4E}" type="pres">
      <dgm:prSet presAssocID="{18EADB77-AC10-4AB3-B8F0-BAC668B18113}" presName="compNode" presStyleCnt="0"/>
      <dgm:spPr/>
    </dgm:pt>
    <dgm:pt modelId="{732E3497-CB5D-4831-8A9A-2445DB09C3AD}" type="pres">
      <dgm:prSet presAssocID="{18EADB77-AC10-4AB3-B8F0-BAC668B181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1772B9A9-EE67-4615-B169-EC4A5740AD83}" type="pres">
      <dgm:prSet presAssocID="{18EADB77-AC10-4AB3-B8F0-BAC668B18113}" presName="spaceRect" presStyleCnt="0"/>
      <dgm:spPr/>
    </dgm:pt>
    <dgm:pt modelId="{31CD40C1-F657-4046-8203-DE9CB2B463E7}" type="pres">
      <dgm:prSet presAssocID="{18EADB77-AC10-4AB3-B8F0-BAC668B18113}" presName="textRect" presStyleLbl="revTx" presStyleIdx="2" presStyleCnt="5">
        <dgm:presLayoutVars>
          <dgm:chMax val="1"/>
          <dgm:chPref val="1"/>
        </dgm:presLayoutVars>
      </dgm:prSet>
      <dgm:spPr/>
    </dgm:pt>
    <dgm:pt modelId="{E6BFD344-D278-4219-AE11-109239763DE3}" type="pres">
      <dgm:prSet presAssocID="{69F445E7-4E12-419F-A695-7ADABA1DE17A}" presName="sibTrans" presStyleCnt="0"/>
      <dgm:spPr/>
    </dgm:pt>
    <dgm:pt modelId="{EF865246-4ABF-4234-9CB9-89EC7C83F0EE}" type="pres">
      <dgm:prSet presAssocID="{EFDB34F2-7074-49CC-BC1F-59D3B0C4AAC2}" presName="compNode" presStyleCnt="0"/>
      <dgm:spPr/>
    </dgm:pt>
    <dgm:pt modelId="{FD9AEDA6-3631-4849-9660-FC0796E3385A}" type="pres">
      <dgm:prSet presAssocID="{EFDB34F2-7074-49CC-BC1F-59D3B0C4AAC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reless router"/>
        </a:ext>
      </dgm:extLst>
    </dgm:pt>
    <dgm:pt modelId="{DEB94834-8C19-45B3-B91E-ECBD97010F29}" type="pres">
      <dgm:prSet presAssocID="{EFDB34F2-7074-49CC-BC1F-59D3B0C4AAC2}" presName="spaceRect" presStyleCnt="0"/>
      <dgm:spPr/>
    </dgm:pt>
    <dgm:pt modelId="{854DBA6B-78C2-4FA0-81B9-C38C5002BBA2}" type="pres">
      <dgm:prSet presAssocID="{EFDB34F2-7074-49CC-BC1F-59D3B0C4AAC2}" presName="textRect" presStyleLbl="revTx" presStyleIdx="3" presStyleCnt="5">
        <dgm:presLayoutVars>
          <dgm:chMax val="1"/>
          <dgm:chPref val="1"/>
        </dgm:presLayoutVars>
      </dgm:prSet>
      <dgm:spPr/>
    </dgm:pt>
    <dgm:pt modelId="{716E79A2-E5CF-4D77-97EF-2C75C0651A23}" type="pres">
      <dgm:prSet presAssocID="{E0E43F28-373A-479A-8AAE-FECE1248B021}" presName="sibTrans" presStyleCnt="0"/>
      <dgm:spPr/>
    </dgm:pt>
    <dgm:pt modelId="{2602DDC9-293B-4B33-8B72-4EDF5F718C8A}" type="pres">
      <dgm:prSet presAssocID="{6571B419-4589-44CB-9059-F245A5DDEE2C}" presName="compNode" presStyleCnt="0"/>
      <dgm:spPr/>
    </dgm:pt>
    <dgm:pt modelId="{40A17F12-5019-46F2-AC65-F7B70D12835B}" type="pres">
      <dgm:prSet presAssocID="{6571B419-4589-44CB-9059-F245A5DDEE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lectric Car"/>
        </a:ext>
      </dgm:extLst>
    </dgm:pt>
    <dgm:pt modelId="{BED53198-78E5-4B93-9F8F-FB59ADD3D27A}" type="pres">
      <dgm:prSet presAssocID="{6571B419-4589-44CB-9059-F245A5DDEE2C}" presName="spaceRect" presStyleCnt="0"/>
      <dgm:spPr/>
    </dgm:pt>
    <dgm:pt modelId="{22377E77-E4A6-4D4B-98AF-8FA947CB1FDC}" type="pres">
      <dgm:prSet presAssocID="{6571B419-4589-44CB-9059-F245A5DDEE2C}" presName="textRect" presStyleLbl="revTx" presStyleIdx="4" presStyleCnt="5">
        <dgm:presLayoutVars>
          <dgm:chMax val="1"/>
          <dgm:chPref val="1"/>
        </dgm:presLayoutVars>
      </dgm:prSet>
      <dgm:spPr/>
    </dgm:pt>
  </dgm:ptLst>
  <dgm:cxnLst>
    <dgm:cxn modelId="{B929BC2F-D2FB-46EA-8C30-2E3DE7A98844}" srcId="{80C41C0D-E561-4DFC-932E-B6D5DA365A28}" destId="{02729CC2-B497-422F-A888-EC1F8F677A17}" srcOrd="0" destOrd="0" parTransId="{E62BAE8E-B85D-482A-B908-753B49050F10}" sibTransId="{392D46C3-FF10-4928-99C3-E7AA1C34ED3C}"/>
    <dgm:cxn modelId="{D1EFAC45-01EA-4CDF-AA94-3A9016D546BF}" srcId="{80C41C0D-E561-4DFC-932E-B6D5DA365A28}" destId="{18EADB77-AC10-4AB3-B8F0-BAC668B18113}" srcOrd="2" destOrd="0" parTransId="{28D86095-D8B8-476D-AB6D-1B66ACA088D8}" sibTransId="{69F445E7-4E12-419F-A695-7ADABA1DE17A}"/>
    <dgm:cxn modelId="{6FCBAA54-5E4B-4ADB-8D0E-B7B709DD3A3B}" type="presOf" srcId="{B2D1DAE5-F062-456E-AFB0-A44328BF0E06}" destId="{9C6E67C9-EEA9-4BD5-8230-E27F009FB608}" srcOrd="0" destOrd="0" presId="urn:microsoft.com/office/officeart/2018/2/layout/IconLabelList"/>
    <dgm:cxn modelId="{48290085-6DCD-4515-8FDF-B1D284EC3D38}" srcId="{80C41C0D-E561-4DFC-932E-B6D5DA365A28}" destId="{EFDB34F2-7074-49CC-BC1F-59D3B0C4AAC2}" srcOrd="3" destOrd="0" parTransId="{EA8277A0-03B4-4F6D-AD62-47DDBE76D89C}" sibTransId="{E0E43F28-373A-479A-8AAE-FECE1248B021}"/>
    <dgm:cxn modelId="{BEEE9CA0-F42C-4ADA-A842-46B9E3D3BD72}" type="presOf" srcId="{18EADB77-AC10-4AB3-B8F0-BAC668B18113}" destId="{31CD40C1-F657-4046-8203-DE9CB2B463E7}" srcOrd="0" destOrd="0" presId="urn:microsoft.com/office/officeart/2018/2/layout/IconLabelList"/>
    <dgm:cxn modelId="{01EFC1A3-B6CD-42BD-B6F0-778DD4D27BF9}" srcId="{80C41C0D-E561-4DFC-932E-B6D5DA365A28}" destId="{6571B419-4589-44CB-9059-F245A5DDEE2C}" srcOrd="4" destOrd="0" parTransId="{BCA425A6-5382-41B5-B573-005410B76EB1}" sibTransId="{A3D62450-AEF8-4A30-B88F-1E55A4297094}"/>
    <dgm:cxn modelId="{FB6953B1-3CC3-4DFE-914B-4093FF3384CB}" type="presOf" srcId="{80C41C0D-E561-4DFC-932E-B6D5DA365A28}" destId="{02226D49-37B4-466B-8919-230EDC22023E}" srcOrd="0" destOrd="0" presId="urn:microsoft.com/office/officeart/2018/2/layout/IconLabelList"/>
    <dgm:cxn modelId="{F1289BBC-CEF2-4D38-9C0D-E32DB8241754}" type="presOf" srcId="{EFDB34F2-7074-49CC-BC1F-59D3B0C4AAC2}" destId="{854DBA6B-78C2-4FA0-81B9-C38C5002BBA2}" srcOrd="0" destOrd="0" presId="urn:microsoft.com/office/officeart/2018/2/layout/IconLabelList"/>
    <dgm:cxn modelId="{B22E41C9-8187-4185-8FB5-9B4B39F0DE30}" type="presOf" srcId="{02729CC2-B497-422F-A888-EC1F8F677A17}" destId="{E89D3744-3A30-4A0E-B4F2-95EA05AC08B6}" srcOrd="0" destOrd="0" presId="urn:microsoft.com/office/officeart/2018/2/layout/IconLabelList"/>
    <dgm:cxn modelId="{24E356E1-D0BB-4863-BA3C-9734F81890F0}" type="presOf" srcId="{6571B419-4589-44CB-9059-F245A5DDEE2C}" destId="{22377E77-E4A6-4D4B-98AF-8FA947CB1FDC}" srcOrd="0" destOrd="0" presId="urn:microsoft.com/office/officeart/2018/2/layout/IconLabelList"/>
    <dgm:cxn modelId="{E4F7B3EC-7C63-404E-9023-98F2A99ED5BC}" srcId="{80C41C0D-E561-4DFC-932E-B6D5DA365A28}" destId="{B2D1DAE5-F062-456E-AFB0-A44328BF0E06}" srcOrd="1" destOrd="0" parTransId="{2A1B533C-41F4-41E1-9BEB-0CE5100D58B5}" sibTransId="{762A62DB-69F3-4CB7-9B6C-C5EC97489843}"/>
    <dgm:cxn modelId="{6A7CB4BE-CDAF-4EFF-8CB2-E234B79B26F8}" type="presParOf" srcId="{02226D49-37B4-466B-8919-230EDC22023E}" destId="{83A0F3BE-531A-40FA-A225-E9D80E7CBB86}" srcOrd="0" destOrd="0" presId="urn:microsoft.com/office/officeart/2018/2/layout/IconLabelList"/>
    <dgm:cxn modelId="{102A69A5-C679-4396-8F10-CEB1EFB1213A}" type="presParOf" srcId="{83A0F3BE-531A-40FA-A225-E9D80E7CBB86}" destId="{1D789179-68D4-4327-A0C6-2008E943041C}" srcOrd="0" destOrd="0" presId="urn:microsoft.com/office/officeart/2018/2/layout/IconLabelList"/>
    <dgm:cxn modelId="{51C7FFC0-80B3-4886-B9B8-15E5275C9440}" type="presParOf" srcId="{83A0F3BE-531A-40FA-A225-E9D80E7CBB86}" destId="{FCD221B4-3D8E-4E09-861D-5E6E690F80AD}" srcOrd="1" destOrd="0" presId="urn:microsoft.com/office/officeart/2018/2/layout/IconLabelList"/>
    <dgm:cxn modelId="{5CDEB9A8-FCB6-45A4-9C00-689881D29F57}" type="presParOf" srcId="{83A0F3BE-531A-40FA-A225-E9D80E7CBB86}" destId="{E89D3744-3A30-4A0E-B4F2-95EA05AC08B6}" srcOrd="2" destOrd="0" presId="urn:microsoft.com/office/officeart/2018/2/layout/IconLabelList"/>
    <dgm:cxn modelId="{8F5E63E1-0B6C-44BF-BC26-3D64ADCA9045}" type="presParOf" srcId="{02226D49-37B4-466B-8919-230EDC22023E}" destId="{760E6EDC-B282-4169-BEB6-EEAD3A51AC6C}" srcOrd="1" destOrd="0" presId="urn:microsoft.com/office/officeart/2018/2/layout/IconLabelList"/>
    <dgm:cxn modelId="{28712675-81A3-4DDD-97FF-8C084023BE50}" type="presParOf" srcId="{02226D49-37B4-466B-8919-230EDC22023E}" destId="{28541880-3D02-4A42-AF57-5F4DB194A649}" srcOrd="2" destOrd="0" presId="urn:microsoft.com/office/officeart/2018/2/layout/IconLabelList"/>
    <dgm:cxn modelId="{AB164BD0-C8AA-41E3-A40F-657CCF8550CB}" type="presParOf" srcId="{28541880-3D02-4A42-AF57-5F4DB194A649}" destId="{D4ECB533-2FBB-44E7-B93B-8A3DF2856581}" srcOrd="0" destOrd="0" presId="urn:microsoft.com/office/officeart/2018/2/layout/IconLabelList"/>
    <dgm:cxn modelId="{E8A19B2C-9211-413A-A661-110A6535608E}" type="presParOf" srcId="{28541880-3D02-4A42-AF57-5F4DB194A649}" destId="{11376551-17FA-403B-B8E9-D11DEE0A3737}" srcOrd="1" destOrd="0" presId="urn:microsoft.com/office/officeart/2018/2/layout/IconLabelList"/>
    <dgm:cxn modelId="{B3018FD1-7F3E-464D-A3B4-988ED4A9B1DA}" type="presParOf" srcId="{28541880-3D02-4A42-AF57-5F4DB194A649}" destId="{9C6E67C9-EEA9-4BD5-8230-E27F009FB608}" srcOrd="2" destOrd="0" presId="urn:microsoft.com/office/officeart/2018/2/layout/IconLabelList"/>
    <dgm:cxn modelId="{8C5D37DC-CE7D-482C-AFBE-3F36252E25D8}" type="presParOf" srcId="{02226D49-37B4-466B-8919-230EDC22023E}" destId="{A0A8BC34-4F5C-4DBB-9210-962AEA33E383}" srcOrd="3" destOrd="0" presId="urn:microsoft.com/office/officeart/2018/2/layout/IconLabelList"/>
    <dgm:cxn modelId="{1DE6484B-5B4D-4618-AEC5-1C4D4788ECE5}" type="presParOf" srcId="{02226D49-37B4-466B-8919-230EDC22023E}" destId="{7056231D-9119-433D-A397-4575E7F55D4E}" srcOrd="4" destOrd="0" presId="urn:microsoft.com/office/officeart/2018/2/layout/IconLabelList"/>
    <dgm:cxn modelId="{4940F98D-7990-4C57-844B-75B638128479}" type="presParOf" srcId="{7056231D-9119-433D-A397-4575E7F55D4E}" destId="{732E3497-CB5D-4831-8A9A-2445DB09C3AD}" srcOrd="0" destOrd="0" presId="urn:microsoft.com/office/officeart/2018/2/layout/IconLabelList"/>
    <dgm:cxn modelId="{913B30E6-AEF4-4510-84CE-D99D7CC005E2}" type="presParOf" srcId="{7056231D-9119-433D-A397-4575E7F55D4E}" destId="{1772B9A9-EE67-4615-B169-EC4A5740AD83}" srcOrd="1" destOrd="0" presId="urn:microsoft.com/office/officeart/2018/2/layout/IconLabelList"/>
    <dgm:cxn modelId="{4EB385AF-1F66-45E6-BB60-93990A25E921}" type="presParOf" srcId="{7056231D-9119-433D-A397-4575E7F55D4E}" destId="{31CD40C1-F657-4046-8203-DE9CB2B463E7}" srcOrd="2" destOrd="0" presId="urn:microsoft.com/office/officeart/2018/2/layout/IconLabelList"/>
    <dgm:cxn modelId="{72FB9C59-0D7E-4653-93C7-60EC91DEA8D3}" type="presParOf" srcId="{02226D49-37B4-466B-8919-230EDC22023E}" destId="{E6BFD344-D278-4219-AE11-109239763DE3}" srcOrd="5" destOrd="0" presId="urn:microsoft.com/office/officeart/2018/2/layout/IconLabelList"/>
    <dgm:cxn modelId="{80FD513D-11BE-415B-9AED-88C204882208}" type="presParOf" srcId="{02226D49-37B4-466B-8919-230EDC22023E}" destId="{EF865246-4ABF-4234-9CB9-89EC7C83F0EE}" srcOrd="6" destOrd="0" presId="urn:microsoft.com/office/officeart/2018/2/layout/IconLabelList"/>
    <dgm:cxn modelId="{90DF22FF-196D-47A1-BAB1-C6AC1880C505}" type="presParOf" srcId="{EF865246-4ABF-4234-9CB9-89EC7C83F0EE}" destId="{FD9AEDA6-3631-4849-9660-FC0796E3385A}" srcOrd="0" destOrd="0" presId="urn:microsoft.com/office/officeart/2018/2/layout/IconLabelList"/>
    <dgm:cxn modelId="{52F8BD9F-7C6D-42D1-AC75-48B5295D3DB4}" type="presParOf" srcId="{EF865246-4ABF-4234-9CB9-89EC7C83F0EE}" destId="{DEB94834-8C19-45B3-B91E-ECBD97010F29}" srcOrd="1" destOrd="0" presId="urn:microsoft.com/office/officeart/2018/2/layout/IconLabelList"/>
    <dgm:cxn modelId="{A1C02E11-F665-47DE-BE78-ABC99E227EB2}" type="presParOf" srcId="{EF865246-4ABF-4234-9CB9-89EC7C83F0EE}" destId="{854DBA6B-78C2-4FA0-81B9-C38C5002BBA2}" srcOrd="2" destOrd="0" presId="urn:microsoft.com/office/officeart/2018/2/layout/IconLabelList"/>
    <dgm:cxn modelId="{F0FC4BD5-DE16-4D5C-949D-72C1491B0F43}" type="presParOf" srcId="{02226D49-37B4-466B-8919-230EDC22023E}" destId="{716E79A2-E5CF-4D77-97EF-2C75C0651A23}" srcOrd="7" destOrd="0" presId="urn:microsoft.com/office/officeart/2018/2/layout/IconLabelList"/>
    <dgm:cxn modelId="{3C9EB5A6-66E0-4566-98B0-2CCF50157A81}" type="presParOf" srcId="{02226D49-37B4-466B-8919-230EDC22023E}" destId="{2602DDC9-293B-4B33-8B72-4EDF5F718C8A}" srcOrd="8" destOrd="0" presId="urn:microsoft.com/office/officeart/2018/2/layout/IconLabelList"/>
    <dgm:cxn modelId="{4E02CDCF-E33D-49AF-82E1-3F3E85035F47}" type="presParOf" srcId="{2602DDC9-293B-4B33-8B72-4EDF5F718C8A}" destId="{40A17F12-5019-46F2-AC65-F7B70D12835B}" srcOrd="0" destOrd="0" presId="urn:microsoft.com/office/officeart/2018/2/layout/IconLabelList"/>
    <dgm:cxn modelId="{43B35F0D-A5B7-4B17-88B5-F3EC66697BE6}" type="presParOf" srcId="{2602DDC9-293B-4B33-8B72-4EDF5F718C8A}" destId="{BED53198-78E5-4B93-9F8F-FB59ADD3D27A}" srcOrd="1" destOrd="0" presId="urn:microsoft.com/office/officeart/2018/2/layout/IconLabelList"/>
    <dgm:cxn modelId="{DDCD8C57-F993-43FC-9F7D-FF706522A70E}" type="presParOf" srcId="{2602DDC9-293B-4B33-8B72-4EDF5F718C8A}" destId="{22377E77-E4A6-4D4B-98AF-8FA947CB1FD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600C7-BA73-4B65-B4DD-C399D45D4D0D}">
      <dsp:nvSpPr>
        <dsp:cNvPr id="0" name=""/>
        <dsp:cNvSpPr/>
      </dsp:nvSpPr>
      <dsp:spPr>
        <a:xfrm>
          <a:off x="0" y="72405"/>
          <a:ext cx="4538223"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Network Setup</a:t>
          </a:r>
          <a:r>
            <a:rPr lang="en-US" sz="2100" kern="1200"/>
            <a:t>:</a:t>
          </a:r>
        </a:p>
      </dsp:txBody>
      <dsp:txXfrm>
        <a:off x="25188" y="97593"/>
        <a:ext cx="4487847" cy="465594"/>
      </dsp:txXfrm>
    </dsp:sp>
    <dsp:sp modelId="{ED903B44-5C94-492D-99B1-5A1C6E9EC91A}">
      <dsp:nvSpPr>
        <dsp:cNvPr id="0" name=""/>
        <dsp:cNvSpPr/>
      </dsp:nvSpPr>
      <dsp:spPr>
        <a:xfrm>
          <a:off x="0" y="588375"/>
          <a:ext cx="4538223"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8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Basic Local Area Network (LAN)</a:t>
          </a:r>
        </a:p>
        <a:p>
          <a:pPr marL="171450" lvl="1" indent="-171450" algn="l" defTabSz="711200">
            <a:lnSpc>
              <a:spcPct val="90000"/>
            </a:lnSpc>
            <a:spcBef>
              <a:spcPct val="0"/>
            </a:spcBef>
            <a:spcAft>
              <a:spcPct val="20000"/>
            </a:spcAft>
            <a:buChar char="•"/>
          </a:pPr>
          <a:r>
            <a:rPr lang="en-US" sz="1600" kern="1200"/>
            <a:t>15 desktop computers connected through wired connections</a:t>
          </a:r>
        </a:p>
        <a:p>
          <a:pPr marL="171450" lvl="1" indent="-171450" algn="l" defTabSz="711200">
            <a:lnSpc>
              <a:spcPct val="90000"/>
            </a:lnSpc>
            <a:spcBef>
              <a:spcPct val="0"/>
            </a:spcBef>
            <a:spcAft>
              <a:spcPct val="20000"/>
            </a:spcAft>
            <a:buChar char="•"/>
          </a:pPr>
          <a:r>
            <a:rPr lang="en-US" sz="1600" kern="1200"/>
            <a:t>Devices connected to the internet via a modem and router</a:t>
          </a:r>
        </a:p>
        <a:p>
          <a:pPr marL="171450" lvl="1" indent="-171450" algn="l" defTabSz="711200">
            <a:lnSpc>
              <a:spcPct val="90000"/>
            </a:lnSpc>
            <a:spcBef>
              <a:spcPct val="0"/>
            </a:spcBef>
            <a:spcAft>
              <a:spcPct val="20000"/>
            </a:spcAft>
            <a:buChar char="•"/>
          </a:pPr>
          <a:r>
            <a:rPr lang="en-US" sz="1600" kern="1200"/>
            <a:t>No additional network switch</a:t>
          </a:r>
        </a:p>
      </dsp:txBody>
      <dsp:txXfrm>
        <a:off x="0" y="588375"/>
        <a:ext cx="4538223" cy="1564920"/>
      </dsp:txXfrm>
    </dsp:sp>
    <dsp:sp modelId="{370CCEE7-202C-4FC3-AF4E-E26D399EE6CD}">
      <dsp:nvSpPr>
        <dsp:cNvPr id="0" name=""/>
        <dsp:cNvSpPr/>
      </dsp:nvSpPr>
      <dsp:spPr>
        <a:xfrm>
          <a:off x="0" y="2153295"/>
          <a:ext cx="4538223"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Peripheral Devices</a:t>
          </a:r>
          <a:r>
            <a:rPr lang="en-US" sz="2100" kern="1200"/>
            <a:t>:</a:t>
          </a:r>
        </a:p>
      </dsp:txBody>
      <dsp:txXfrm>
        <a:off x="25188" y="2178483"/>
        <a:ext cx="4487847" cy="465594"/>
      </dsp:txXfrm>
    </dsp:sp>
    <dsp:sp modelId="{A10C02C0-6515-43CD-9E08-2C2D75E0055A}">
      <dsp:nvSpPr>
        <dsp:cNvPr id="0" name=""/>
        <dsp:cNvSpPr/>
      </dsp:nvSpPr>
      <dsp:spPr>
        <a:xfrm>
          <a:off x="0" y="2669265"/>
          <a:ext cx="4538223" cy="13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8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Telephone system</a:t>
          </a:r>
        </a:p>
        <a:p>
          <a:pPr marL="171450" lvl="1" indent="-171450" algn="l" defTabSz="711200">
            <a:lnSpc>
              <a:spcPct val="90000"/>
            </a:lnSpc>
            <a:spcBef>
              <a:spcPct val="0"/>
            </a:spcBef>
            <a:spcAft>
              <a:spcPct val="20000"/>
            </a:spcAft>
            <a:buChar char="•"/>
          </a:pPr>
          <a:r>
            <a:rPr lang="en-US" sz="1600" kern="1200"/>
            <a:t>Fax machine</a:t>
          </a:r>
        </a:p>
        <a:p>
          <a:pPr marL="171450" lvl="1" indent="-171450" algn="l" defTabSz="711200">
            <a:lnSpc>
              <a:spcPct val="90000"/>
            </a:lnSpc>
            <a:spcBef>
              <a:spcPct val="0"/>
            </a:spcBef>
            <a:spcAft>
              <a:spcPct val="20000"/>
            </a:spcAft>
            <a:buChar char="•"/>
          </a:pPr>
          <a:r>
            <a:rPr lang="en-US" sz="1600" kern="1200"/>
            <a:t>Multi-function office printer</a:t>
          </a:r>
        </a:p>
        <a:p>
          <a:pPr marL="171450" lvl="1" indent="-171450" algn="l" defTabSz="711200">
            <a:lnSpc>
              <a:spcPct val="90000"/>
            </a:lnSpc>
            <a:spcBef>
              <a:spcPct val="0"/>
            </a:spcBef>
            <a:spcAft>
              <a:spcPct val="20000"/>
            </a:spcAft>
            <a:buChar char="•"/>
          </a:pPr>
          <a:r>
            <a:rPr lang="en-US" sz="1600" kern="1200"/>
            <a:t>No VOIP phones or specialized network hardware</a:t>
          </a:r>
        </a:p>
      </dsp:txBody>
      <dsp:txXfrm>
        <a:off x="0" y="2669265"/>
        <a:ext cx="4538223" cy="1325835"/>
      </dsp:txXfrm>
    </dsp:sp>
    <dsp:sp modelId="{9ABF78F1-4E2E-493D-A197-B4167BBBFF1A}">
      <dsp:nvSpPr>
        <dsp:cNvPr id="0" name=""/>
        <dsp:cNvSpPr/>
      </dsp:nvSpPr>
      <dsp:spPr>
        <a:xfrm>
          <a:off x="0" y="3995100"/>
          <a:ext cx="4538223"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Current Limitations</a:t>
          </a:r>
          <a:r>
            <a:rPr lang="en-US" sz="2100" kern="1200"/>
            <a:t>:</a:t>
          </a:r>
        </a:p>
      </dsp:txBody>
      <dsp:txXfrm>
        <a:off x="25188" y="4020288"/>
        <a:ext cx="4487847" cy="465594"/>
      </dsp:txXfrm>
    </dsp:sp>
    <dsp:sp modelId="{B3309AFF-64B3-4E56-AB2A-9C1B9A87EDDB}">
      <dsp:nvSpPr>
        <dsp:cNvPr id="0" name=""/>
        <dsp:cNvSpPr/>
      </dsp:nvSpPr>
      <dsp:spPr>
        <a:xfrm>
          <a:off x="0" y="4511070"/>
          <a:ext cx="4538223" cy="132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8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VPN unsupported</a:t>
          </a:r>
        </a:p>
        <a:p>
          <a:pPr marL="171450" lvl="1" indent="-171450" algn="l" defTabSz="711200">
            <a:lnSpc>
              <a:spcPct val="90000"/>
            </a:lnSpc>
            <a:spcBef>
              <a:spcPct val="0"/>
            </a:spcBef>
            <a:spcAft>
              <a:spcPct val="20000"/>
            </a:spcAft>
            <a:buChar char="•"/>
          </a:pPr>
          <a:r>
            <a:rPr lang="en-US" sz="1600" kern="1200"/>
            <a:t>Lacks file restrictions</a:t>
          </a:r>
        </a:p>
        <a:p>
          <a:pPr marL="171450" lvl="1" indent="-171450" algn="l" defTabSz="711200">
            <a:lnSpc>
              <a:spcPct val="90000"/>
            </a:lnSpc>
            <a:spcBef>
              <a:spcPct val="0"/>
            </a:spcBef>
            <a:spcAft>
              <a:spcPct val="20000"/>
            </a:spcAft>
            <a:buChar char="•"/>
          </a:pPr>
          <a:r>
            <a:rPr lang="en-US" sz="1600" kern="1200"/>
            <a:t>No ACL's in place </a:t>
          </a:r>
        </a:p>
        <a:p>
          <a:pPr marL="171450" lvl="1" indent="-171450" algn="l" defTabSz="711200">
            <a:lnSpc>
              <a:spcPct val="90000"/>
            </a:lnSpc>
            <a:spcBef>
              <a:spcPct val="0"/>
            </a:spcBef>
            <a:spcAft>
              <a:spcPct val="20000"/>
            </a:spcAft>
            <a:buChar char="•"/>
          </a:pPr>
          <a:r>
            <a:rPr lang="en-US" sz="1600" kern="1200"/>
            <a:t>Lack of support for remote or secure access protocols</a:t>
          </a:r>
        </a:p>
      </dsp:txBody>
      <dsp:txXfrm>
        <a:off x="0" y="4511070"/>
        <a:ext cx="4538223" cy="1325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89179-68D4-4327-A0C6-2008E943041C}">
      <dsp:nvSpPr>
        <dsp:cNvPr id="0" name=""/>
        <dsp:cNvSpPr/>
      </dsp:nvSpPr>
      <dsp:spPr>
        <a:xfrm>
          <a:off x="491086" y="179450"/>
          <a:ext cx="613037" cy="613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D3744-3A30-4A0E-B4F2-95EA05AC08B6}">
      <dsp:nvSpPr>
        <dsp:cNvPr id="0" name=""/>
        <dsp:cNvSpPr/>
      </dsp:nvSpPr>
      <dsp:spPr>
        <a:xfrm>
          <a:off x="116453" y="99808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Server: Dell PowerEdge T340 Tower Server</a:t>
          </a:r>
        </a:p>
      </dsp:txBody>
      <dsp:txXfrm>
        <a:off x="116453" y="998082"/>
        <a:ext cx="1362304" cy="544921"/>
      </dsp:txXfrm>
    </dsp:sp>
    <dsp:sp modelId="{D4ECB533-2FBB-44E7-B93B-8A3DF2856581}">
      <dsp:nvSpPr>
        <dsp:cNvPr id="0" name=""/>
        <dsp:cNvSpPr/>
      </dsp:nvSpPr>
      <dsp:spPr>
        <a:xfrm>
          <a:off x="2091794" y="179450"/>
          <a:ext cx="613037" cy="613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6E67C9-EEA9-4BD5-8230-E27F009FB608}">
      <dsp:nvSpPr>
        <dsp:cNvPr id="0" name=""/>
        <dsp:cNvSpPr/>
      </dsp:nvSpPr>
      <dsp:spPr>
        <a:xfrm>
          <a:off x="1717161" y="99808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Network Switch: Cisco SG250-26 Smart Switch</a:t>
          </a:r>
        </a:p>
      </dsp:txBody>
      <dsp:txXfrm>
        <a:off x="1717161" y="998082"/>
        <a:ext cx="1362304" cy="544921"/>
      </dsp:txXfrm>
    </dsp:sp>
    <dsp:sp modelId="{732E3497-CB5D-4831-8A9A-2445DB09C3AD}">
      <dsp:nvSpPr>
        <dsp:cNvPr id="0" name=""/>
        <dsp:cNvSpPr/>
      </dsp:nvSpPr>
      <dsp:spPr>
        <a:xfrm>
          <a:off x="3692502" y="179450"/>
          <a:ext cx="613037" cy="613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D40C1-F657-4046-8203-DE9CB2B463E7}">
      <dsp:nvSpPr>
        <dsp:cNvPr id="0" name=""/>
        <dsp:cNvSpPr/>
      </dsp:nvSpPr>
      <dsp:spPr>
        <a:xfrm>
          <a:off x="3317869" y="99808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Firewall: Fortinet FortiGate 60F</a:t>
          </a:r>
        </a:p>
      </dsp:txBody>
      <dsp:txXfrm>
        <a:off x="3317869" y="998082"/>
        <a:ext cx="1362304" cy="544921"/>
      </dsp:txXfrm>
    </dsp:sp>
    <dsp:sp modelId="{FD9AEDA6-3631-4849-9660-FC0796E3385A}">
      <dsp:nvSpPr>
        <dsp:cNvPr id="0" name=""/>
        <dsp:cNvSpPr/>
      </dsp:nvSpPr>
      <dsp:spPr>
        <a:xfrm>
          <a:off x="1291440" y="1883580"/>
          <a:ext cx="613037" cy="613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DBA6B-78C2-4FA0-81B9-C38C5002BBA2}">
      <dsp:nvSpPr>
        <dsp:cNvPr id="0" name=""/>
        <dsp:cNvSpPr/>
      </dsp:nvSpPr>
      <dsp:spPr>
        <a:xfrm>
          <a:off x="916807" y="270221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Wireless Access Points: Ubiquiti UniFi AP-AC Pro </a:t>
          </a:r>
        </a:p>
      </dsp:txBody>
      <dsp:txXfrm>
        <a:off x="916807" y="2702212"/>
        <a:ext cx="1362304" cy="544921"/>
      </dsp:txXfrm>
    </dsp:sp>
    <dsp:sp modelId="{40A17F12-5019-46F2-AC65-F7B70D12835B}">
      <dsp:nvSpPr>
        <dsp:cNvPr id="0" name=""/>
        <dsp:cNvSpPr/>
      </dsp:nvSpPr>
      <dsp:spPr>
        <a:xfrm>
          <a:off x="2892148" y="1883580"/>
          <a:ext cx="613037" cy="613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377E77-E4A6-4D4B-98AF-8FA947CB1FDC}">
      <dsp:nvSpPr>
        <dsp:cNvPr id="0" name=""/>
        <dsp:cNvSpPr/>
      </dsp:nvSpPr>
      <dsp:spPr>
        <a:xfrm>
          <a:off x="2517515" y="270221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Uninterruptible Power supply: APC Smart-UPS 1500VA</a:t>
          </a:r>
        </a:p>
      </dsp:txBody>
      <dsp:txXfrm>
        <a:off x="2517515" y="2702212"/>
        <a:ext cx="1362304" cy="5449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3712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273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359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142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481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409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366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269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487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1917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306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30827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0_68C49C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12_6F85279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9_F6D8109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0F_EAB47BBD.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62EF02CE.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A_DEA9F6DA.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13_2A7544F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14_85B0055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5_6BBA4A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11_F908444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10_825D918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2_8D707FEC.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0B_FAA3D38C.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1_3440F6F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ECB062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BE6B6BFE.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microsoft.com/office/2018/10/relationships/comments" Target="../comments/modernComment_107_3370E747.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C_B954F0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E_3FADB89B.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8_78F225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People holding hands">
            <a:extLst>
              <a:ext uri="{FF2B5EF4-FFF2-40B4-BE49-F238E27FC236}">
                <a16:creationId xmlns:a16="http://schemas.microsoft.com/office/drawing/2014/main" id="{0E5B9406-67FE-B20C-0736-8F99CD133FC5}"/>
              </a:ext>
            </a:extLst>
          </p:cNvPr>
          <p:cNvPicPr>
            <a:picLocks noChangeAspect="1"/>
          </p:cNvPicPr>
          <p:nvPr/>
        </p:nvPicPr>
        <p:blipFill rotWithShape="1">
          <a:blip r:embed="rId3">
            <a:alphaModFix amt="50000"/>
          </a:blip>
          <a:srcRect t="13685" b="2045"/>
          <a:stretch/>
        </p:blipFill>
        <p:spPr>
          <a:xfrm>
            <a:off x="-1" y="57737"/>
            <a:ext cx="12192001" cy="6857990"/>
          </a:xfrm>
          <a:prstGeom prst="rect">
            <a:avLst/>
          </a:prstGeom>
        </p:spPr>
      </p:pic>
      <p:sp>
        <p:nvSpPr>
          <p:cNvPr id="2" name="Title 1"/>
          <p:cNvSpPr>
            <a:spLocks noGrp="1"/>
          </p:cNvSpPr>
          <p:nvPr>
            <p:ph type="ctrTitle"/>
          </p:nvPr>
        </p:nvSpPr>
        <p:spPr>
          <a:xfrm>
            <a:off x="1570182" y="371907"/>
            <a:ext cx="9144000" cy="2900518"/>
          </a:xfrm>
        </p:spPr>
        <p:txBody>
          <a:bodyPr>
            <a:normAutofit/>
          </a:bodyPr>
          <a:lstStyle/>
          <a:p>
            <a:r>
              <a:rPr lang="en-US">
                <a:solidFill>
                  <a:srgbClr val="FFFFFF"/>
                </a:solidFill>
              </a:rPr>
              <a:t>Inomancy Health Care Inc.</a:t>
            </a:r>
          </a:p>
        </p:txBody>
      </p:sp>
      <p:sp>
        <p:nvSpPr>
          <p:cNvPr id="3" name="Subtitle 2"/>
          <p:cNvSpPr>
            <a:spLocks noGrp="1"/>
          </p:cNvSpPr>
          <p:nvPr>
            <p:ph type="subTitle" idx="1"/>
          </p:nvPr>
        </p:nvSpPr>
        <p:spPr>
          <a:xfrm>
            <a:off x="1524000" y="4029572"/>
            <a:ext cx="9144000" cy="2090431"/>
          </a:xfrm>
        </p:spPr>
        <p:txBody>
          <a:bodyPr vert="horz" lIns="91440" tIns="45720" rIns="91440" bIns="45720" rtlCol="0" anchor="t">
            <a:normAutofit/>
          </a:bodyPr>
          <a:lstStyle/>
          <a:p>
            <a:r>
              <a:rPr lang="en-US" sz="2000" b="1">
                <a:solidFill>
                  <a:srgbClr val="FFFFFF"/>
                </a:solidFill>
              </a:rPr>
              <a:t>Organization Overview, Enterprise Architecture, and Current Network </a:t>
            </a:r>
          </a:p>
          <a:p>
            <a:endParaRPr lang="en-US" sz="1700">
              <a:solidFill>
                <a:srgbClr val="FFFFFF"/>
              </a:solidFill>
            </a:endParaRPr>
          </a:p>
        </p:txBody>
      </p:sp>
      <p:sp>
        <p:nvSpPr>
          <p:cNvPr id="4" name="TextBox 3">
            <a:extLst>
              <a:ext uri="{FF2B5EF4-FFF2-40B4-BE49-F238E27FC236}">
                <a16:creationId xmlns:a16="http://schemas.microsoft.com/office/drawing/2014/main" id="{1F1270E7-7DCE-B618-77A2-1595900E2898}"/>
              </a:ext>
            </a:extLst>
          </p:cNvPr>
          <p:cNvSpPr txBox="1"/>
          <p:nvPr/>
        </p:nvSpPr>
        <p:spPr>
          <a:xfrm>
            <a:off x="9309382" y="4399928"/>
            <a:ext cx="2498437" cy="2200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ea typeface="+mn-lt"/>
                <a:cs typeface="+mn-lt"/>
              </a:rPr>
              <a:t>Team 1: </a:t>
            </a:r>
          </a:p>
          <a:p>
            <a:r>
              <a:rPr lang="en-US" sz="1700">
                <a:ea typeface="+mn-lt"/>
                <a:cs typeface="+mn-lt"/>
              </a:rPr>
              <a:t>Naiya Whitley</a:t>
            </a:r>
            <a:endParaRPr lang="en-US" sz="1700">
              <a:solidFill>
                <a:srgbClr val="000000"/>
              </a:solidFill>
              <a:ea typeface="+mn-lt"/>
              <a:cs typeface="+mn-lt"/>
            </a:endParaRPr>
          </a:p>
          <a:p>
            <a:r>
              <a:rPr lang="en-US" sz="1700">
                <a:ea typeface="+mn-lt"/>
                <a:cs typeface="+mn-lt"/>
              </a:rPr>
              <a:t>Olivia </a:t>
            </a:r>
            <a:r>
              <a:rPr lang="en-US" sz="1700" err="1">
                <a:ea typeface="+mn-lt"/>
                <a:cs typeface="+mn-lt"/>
              </a:rPr>
              <a:t>Odugba</a:t>
            </a:r>
            <a:endParaRPr lang="en-US" sz="1700" err="1">
              <a:solidFill>
                <a:srgbClr val="000000"/>
              </a:solidFill>
              <a:ea typeface="+mn-lt"/>
              <a:cs typeface="+mn-lt"/>
            </a:endParaRPr>
          </a:p>
          <a:p>
            <a:r>
              <a:rPr lang="en-US" sz="1700">
                <a:ea typeface="+mn-lt"/>
                <a:cs typeface="+mn-lt"/>
              </a:rPr>
              <a:t>Olivia Barr</a:t>
            </a:r>
            <a:endParaRPr lang="en-US" sz="1700">
              <a:solidFill>
                <a:srgbClr val="000000"/>
              </a:solidFill>
              <a:ea typeface="+mn-lt"/>
              <a:cs typeface="+mn-lt"/>
            </a:endParaRPr>
          </a:p>
          <a:p>
            <a:r>
              <a:rPr lang="en-US" sz="1700">
                <a:ea typeface="+mn-lt"/>
                <a:cs typeface="+mn-lt"/>
              </a:rPr>
              <a:t>Sam Naim Anthony </a:t>
            </a:r>
            <a:r>
              <a:rPr lang="en-US" sz="1700" err="1">
                <a:ea typeface="+mn-lt"/>
                <a:cs typeface="+mn-lt"/>
              </a:rPr>
              <a:t>Azuogalanya</a:t>
            </a:r>
            <a:endParaRPr lang="en-US" sz="1700" err="1">
              <a:solidFill>
                <a:srgbClr val="000000"/>
              </a:solidFill>
              <a:ea typeface="+mn-lt"/>
              <a:cs typeface="+mn-lt"/>
            </a:endParaRPr>
          </a:p>
          <a:p>
            <a:r>
              <a:rPr lang="en-US" sz="1700">
                <a:ea typeface="+mn-lt"/>
                <a:cs typeface="+mn-lt"/>
              </a:rPr>
              <a:t>Josiah Williams </a:t>
            </a:r>
            <a:endParaRPr lang="en-US" sz="1700">
              <a:solidFill>
                <a:srgbClr val="000000"/>
              </a:solidFill>
              <a:ea typeface="+mn-lt"/>
              <a:cs typeface="+mn-lt"/>
            </a:endParaRPr>
          </a:p>
          <a:p>
            <a:pPr algn="l"/>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2D6B-582E-16F1-615C-D6C7B7EF2E8C}"/>
              </a:ext>
            </a:extLst>
          </p:cNvPr>
          <p:cNvSpPr>
            <a:spLocks noGrp="1"/>
          </p:cNvSpPr>
          <p:nvPr>
            <p:ph type="title"/>
          </p:nvPr>
        </p:nvSpPr>
        <p:spPr>
          <a:xfrm>
            <a:off x="-4590" y="-345389"/>
            <a:ext cx="10515600" cy="1325563"/>
          </a:xfrm>
        </p:spPr>
        <p:txBody>
          <a:bodyPr/>
          <a:lstStyle/>
          <a:p>
            <a:r>
              <a:rPr lang="en-US"/>
              <a:t>Risk Assessment Scenario</a:t>
            </a:r>
          </a:p>
        </p:txBody>
      </p:sp>
      <p:graphicFrame>
        <p:nvGraphicFramePr>
          <p:cNvPr id="4" name="Table 3">
            <a:extLst>
              <a:ext uri="{FF2B5EF4-FFF2-40B4-BE49-F238E27FC236}">
                <a16:creationId xmlns:a16="http://schemas.microsoft.com/office/drawing/2014/main" id="{D1CE5985-861D-2CE3-9B84-B9D1C84E198D}"/>
              </a:ext>
            </a:extLst>
          </p:cNvPr>
          <p:cNvGraphicFramePr>
            <a:graphicFrameLocks noGrp="1"/>
          </p:cNvGraphicFramePr>
          <p:nvPr>
            <p:extLst>
              <p:ext uri="{D42A27DB-BD31-4B8C-83A1-F6EECF244321}">
                <p14:modId xmlns:p14="http://schemas.microsoft.com/office/powerpoint/2010/main" val="3195480262"/>
              </p:ext>
            </p:extLst>
          </p:nvPr>
        </p:nvGraphicFramePr>
        <p:xfrm>
          <a:off x="38745" y="632847"/>
          <a:ext cx="12132784" cy="6224941"/>
        </p:xfrm>
        <a:graphic>
          <a:graphicData uri="http://schemas.openxmlformats.org/drawingml/2006/table">
            <a:tbl>
              <a:tblPr bandRow="1">
                <a:tableStyleId>{5C22544A-7EE6-4342-B048-85BDC9FD1C3A}</a:tableStyleId>
              </a:tblPr>
              <a:tblGrid>
                <a:gridCol w="2480882">
                  <a:extLst>
                    <a:ext uri="{9D8B030D-6E8A-4147-A177-3AD203B41FA5}">
                      <a16:colId xmlns:a16="http://schemas.microsoft.com/office/drawing/2014/main" val="4177649277"/>
                    </a:ext>
                  </a:extLst>
                </a:gridCol>
                <a:gridCol w="5142852">
                  <a:extLst>
                    <a:ext uri="{9D8B030D-6E8A-4147-A177-3AD203B41FA5}">
                      <a16:colId xmlns:a16="http://schemas.microsoft.com/office/drawing/2014/main" val="3313472454"/>
                    </a:ext>
                  </a:extLst>
                </a:gridCol>
                <a:gridCol w="1412473">
                  <a:extLst>
                    <a:ext uri="{9D8B030D-6E8A-4147-A177-3AD203B41FA5}">
                      <a16:colId xmlns:a16="http://schemas.microsoft.com/office/drawing/2014/main" val="2148497929"/>
                    </a:ext>
                  </a:extLst>
                </a:gridCol>
                <a:gridCol w="3096577">
                  <a:extLst>
                    <a:ext uri="{9D8B030D-6E8A-4147-A177-3AD203B41FA5}">
                      <a16:colId xmlns:a16="http://schemas.microsoft.com/office/drawing/2014/main" val="529930204"/>
                    </a:ext>
                  </a:extLst>
                </a:gridCol>
              </a:tblGrid>
              <a:tr h="544682">
                <a:tc>
                  <a:txBody>
                    <a:bodyPr/>
                    <a:lstStyle/>
                    <a:p>
                      <a:pPr rtl="0" fontAlgn="base"/>
                      <a:r>
                        <a:rPr lang="en-US" sz="1200" b="1">
                          <a:solidFill>
                            <a:srgbClr val="FFFFFF"/>
                          </a:solidFill>
                          <a:effectLst/>
                          <a:highlight>
                            <a:srgbClr val="000000"/>
                          </a:highlight>
                          <a:latin typeface="Times New Roman" panose="02020603050405020304" pitchFamily="18" charset="0"/>
                        </a:rPr>
                        <a:t>Risk Factor </a:t>
                      </a:r>
                      <a:endParaRPr lang="en-US" b="1">
                        <a:solidFill>
                          <a:srgbClr val="FFFFFF"/>
                        </a:solidFill>
                        <a:effectLst/>
                        <a:highlight>
                          <a:srgbClr val="000000"/>
                        </a:highlight>
                      </a:endParaRPr>
                    </a:p>
                  </a:txBody>
                  <a:tcPr marL="66675" marR="66675">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solidFill>
                            <a:srgbClr val="FFFFFF"/>
                          </a:solidFill>
                          <a:effectLst/>
                          <a:highlight>
                            <a:srgbClr val="000000"/>
                          </a:highlight>
                          <a:latin typeface="Times New Roman" panose="02020603050405020304" pitchFamily="18" charset="0"/>
                        </a:rPr>
                        <a:t>Description </a:t>
                      </a:r>
                      <a:endParaRPr lang="en-US" b="1">
                        <a:solidFill>
                          <a:srgbClr val="FFFFFF"/>
                        </a:solidFill>
                        <a:effectLst/>
                        <a:highlight>
                          <a:srgbClr val="000000"/>
                        </a:highlight>
                      </a:endParaRPr>
                    </a:p>
                  </a:txBody>
                  <a:tcPr marL="66675" marR="6667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solidFill>
                            <a:srgbClr val="FFFFFF"/>
                          </a:solidFill>
                          <a:effectLst/>
                          <a:highlight>
                            <a:srgbClr val="000000"/>
                          </a:highlight>
                          <a:latin typeface="Times New Roman" panose="02020603050405020304" pitchFamily="18" charset="0"/>
                        </a:rPr>
                        <a:t>Impact Level </a:t>
                      </a:r>
                      <a:endParaRPr lang="en-US" b="1">
                        <a:solidFill>
                          <a:srgbClr val="FFFFFF"/>
                        </a:solidFill>
                        <a:effectLst/>
                        <a:highlight>
                          <a:srgbClr val="000000"/>
                        </a:highlight>
                      </a:endParaRPr>
                    </a:p>
                  </a:txBody>
                  <a:tcPr marL="66675" marR="6667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solidFill>
                            <a:srgbClr val="FFFFFF"/>
                          </a:solidFill>
                          <a:effectLst/>
                          <a:highlight>
                            <a:srgbClr val="000000"/>
                          </a:highlight>
                          <a:latin typeface="Times New Roman" panose="02020603050405020304" pitchFamily="18" charset="0"/>
                        </a:rPr>
                        <a:t>Likelihood </a:t>
                      </a:r>
                      <a:endParaRPr lang="en-US" b="1">
                        <a:solidFill>
                          <a:srgbClr val="FFFFFF"/>
                        </a:solidFill>
                        <a:effectLst/>
                        <a:highlight>
                          <a:srgbClr val="000000"/>
                        </a:highlight>
                      </a:endParaRPr>
                    </a:p>
                  </a:txBody>
                  <a:tcPr marL="66675" marR="66675">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928865100"/>
                  </a:ext>
                </a:extLst>
              </a:tr>
              <a:tr h="887054">
                <a:tc>
                  <a:txBody>
                    <a:bodyPr/>
                    <a:lstStyle/>
                    <a:p>
                      <a:pPr rtl="0" fontAlgn="base"/>
                      <a:r>
                        <a:rPr lang="en-US" sz="1200" b="1">
                          <a:solidFill>
                            <a:srgbClr val="FFFFFF"/>
                          </a:solidFill>
                          <a:effectLst/>
                          <a:highlight>
                            <a:srgbClr val="000000"/>
                          </a:highlight>
                          <a:latin typeface="Times New Roman" panose="02020603050405020304" pitchFamily="18" charset="0"/>
                        </a:rPr>
                        <a:t>Lack of VPN </a:t>
                      </a:r>
                      <a:endParaRPr lang="en-US" b="1">
                        <a:solidFill>
                          <a:srgbClr val="FFFFFF"/>
                        </a:solidFill>
                        <a:effectLst/>
                        <a:highlight>
                          <a:srgbClr val="000000"/>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effectLst/>
                          <a:highlight>
                            <a:srgbClr val="999999"/>
                          </a:highlight>
                          <a:latin typeface="Times New Roman" panose="02020603050405020304" pitchFamily="18" charset="0"/>
                        </a:rPr>
                        <a:t>The network does not support Virtual Private Networks (VPNs), making remote work less secure.</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tc>
                  <a:txBody>
                    <a:bodyPr/>
                    <a:lstStyle/>
                    <a:p>
                      <a:pPr rtl="0" fontAlgn="base"/>
                      <a:r>
                        <a:rPr lang="en-US" sz="1200" b="1">
                          <a:effectLst/>
                          <a:highlight>
                            <a:srgbClr val="999999"/>
                          </a:highlight>
                          <a:latin typeface="Times New Roman" panose="02020603050405020304" pitchFamily="18" charset="0"/>
                        </a:rPr>
                        <a:t>High</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tc>
                  <a:txBody>
                    <a:bodyPr/>
                    <a:lstStyle/>
                    <a:p>
                      <a:pPr rtl="0" fontAlgn="base"/>
                      <a:r>
                        <a:rPr lang="en-US" sz="1200" b="1">
                          <a:effectLst/>
                          <a:highlight>
                            <a:srgbClr val="999999"/>
                          </a:highlight>
                          <a:latin typeface="Times New Roman" panose="02020603050405020304" pitchFamily="18" charset="0"/>
                        </a:rPr>
                        <a:t>Medium</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1436318632"/>
                  </a:ext>
                </a:extLst>
              </a:tr>
              <a:tr h="887054">
                <a:tc>
                  <a:txBody>
                    <a:bodyPr/>
                    <a:lstStyle/>
                    <a:p>
                      <a:pPr rtl="0" fontAlgn="base"/>
                      <a:r>
                        <a:rPr lang="en-US" sz="1200" b="1">
                          <a:solidFill>
                            <a:srgbClr val="FFFFFF"/>
                          </a:solidFill>
                          <a:effectLst/>
                          <a:highlight>
                            <a:srgbClr val="000000"/>
                          </a:highlight>
                          <a:latin typeface="Times New Roman" panose="02020603050405020304" pitchFamily="18" charset="0"/>
                        </a:rPr>
                        <a:t>Minimal Access Controls </a:t>
                      </a:r>
                      <a:endParaRPr lang="en-US" b="1">
                        <a:solidFill>
                          <a:srgbClr val="FFFFFF"/>
                        </a:solidFill>
                        <a:effectLst/>
                        <a:highlight>
                          <a:srgbClr val="000000"/>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effectLst/>
                          <a:highlight>
                            <a:srgbClr val="CCCCCC"/>
                          </a:highlight>
                          <a:latin typeface="Times New Roman" panose="02020603050405020304" pitchFamily="18" charset="0"/>
                        </a:rPr>
                        <a:t>Without sophisticated access controls, all users have similar network access levels, increasing the risk of unauthorized data access.</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tc>
                  <a:txBody>
                    <a:bodyPr/>
                    <a:lstStyle/>
                    <a:p>
                      <a:pPr rtl="0" fontAlgn="base"/>
                      <a:r>
                        <a:rPr lang="en-US" sz="1200" b="1">
                          <a:effectLst/>
                          <a:highlight>
                            <a:srgbClr val="CCCCCC"/>
                          </a:highlight>
                          <a:latin typeface="Times New Roman" panose="02020603050405020304" pitchFamily="18" charset="0"/>
                        </a:rPr>
                        <a:t>High</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tc>
                  <a:txBody>
                    <a:bodyPr/>
                    <a:lstStyle/>
                    <a:p>
                      <a:pPr rtl="0" fontAlgn="base"/>
                      <a:r>
                        <a:rPr lang="en-US" sz="1200" b="1">
                          <a:effectLst/>
                          <a:highlight>
                            <a:srgbClr val="CCCCCC"/>
                          </a:highlight>
                          <a:latin typeface="Times New Roman" panose="02020603050405020304" pitchFamily="18" charset="0"/>
                        </a:rPr>
                        <a:t>High</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224237138"/>
                  </a:ext>
                </a:extLst>
              </a:tr>
              <a:tr h="887054">
                <a:tc>
                  <a:txBody>
                    <a:bodyPr/>
                    <a:lstStyle/>
                    <a:p>
                      <a:pPr rtl="0" fontAlgn="base"/>
                      <a:r>
                        <a:rPr lang="en-US" sz="1200" b="1">
                          <a:solidFill>
                            <a:srgbClr val="FFFFFF"/>
                          </a:solidFill>
                          <a:effectLst/>
                          <a:highlight>
                            <a:srgbClr val="000000"/>
                          </a:highlight>
                          <a:latin typeface="Times New Roman" panose="02020603050405020304" pitchFamily="18" charset="0"/>
                        </a:rPr>
                        <a:t>No Network Switch </a:t>
                      </a:r>
                      <a:endParaRPr lang="en-US" b="1">
                        <a:solidFill>
                          <a:srgbClr val="FFFFFF"/>
                        </a:solidFill>
                        <a:effectLst/>
                        <a:highlight>
                          <a:srgbClr val="000000"/>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effectLst/>
                          <a:highlight>
                            <a:srgbClr val="999999"/>
                          </a:highlight>
                          <a:latin typeface="Times New Roman" panose="02020603050405020304" pitchFamily="18" charset="0"/>
                        </a:rPr>
                        <a:t>The absence of a network switch limits the ability to segment traffic, leading to potential performance bottlenecks and security risks.</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tc>
                  <a:txBody>
                    <a:bodyPr/>
                    <a:lstStyle/>
                    <a:p>
                      <a:pPr rtl="0" fontAlgn="base"/>
                      <a:r>
                        <a:rPr lang="en-US" sz="1200" b="1">
                          <a:effectLst/>
                          <a:highlight>
                            <a:srgbClr val="999999"/>
                          </a:highlight>
                          <a:latin typeface="Times New Roman" panose="02020603050405020304" pitchFamily="18" charset="0"/>
                        </a:rPr>
                        <a:t>Medium</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tc>
                  <a:txBody>
                    <a:bodyPr/>
                    <a:lstStyle/>
                    <a:p>
                      <a:pPr rtl="0" fontAlgn="base"/>
                      <a:r>
                        <a:rPr lang="en-US" sz="1200" b="1">
                          <a:effectLst/>
                          <a:highlight>
                            <a:srgbClr val="999999"/>
                          </a:highlight>
                          <a:latin typeface="Times New Roman" panose="02020603050405020304" pitchFamily="18" charset="0"/>
                        </a:rPr>
                        <a:t>High</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1481859512"/>
                  </a:ext>
                </a:extLst>
              </a:tr>
              <a:tr h="887054">
                <a:tc>
                  <a:txBody>
                    <a:bodyPr/>
                    <a:lstStyle/>
                    <a:p>
                      <a:pPr rtl="0" fontAlgn="base"/>
                      <a:r>
                        <a:rPr lang="en-US" sz="1200" b="1">
                          <a:solidFill>
                            <a:srgbClr val="FFFFFF"/>
                          </a:solidFill>
                          <a:effectLst/>
                          <a:highlight>
                            <a:srgbClr val="000000"/>
                          </a:highlight>
                          <a:latin typeface="Times New Roman" panose="02020603050405020304" pitchFamily="18" charset="0"/>
                        </a:rPr>
                        <a:t>Unrestricted File Access </a:t>
                      </a:r>
                      <a:endParaRPr lang="en-US" b="1">
                        <a:solidFill>
                          <a:srgbClr val="FFFFFF"/>
                        </a:solidFill>
                        <a:effectLst/>
                        <a:highlight>
                          <a:srgbClr val="000000"/>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effectLst/>
                          <a:highlight>
                            <a:srgbClr val="CCCCCC"/>
                          </a:highlight>
                          <a:latin typeface="Times New Roman" panose="02020603050405020304" pitchFamily="18" charset="0"/>
                        </a:rPr>
                        <a:t>The lack of file restrictions means sensitive information may be accessible to all users, increasing the risk of data breaches.</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tc>
                  <a:txBody>
                    <a:bodyPr/>
                    <a:lstStyle/>
                    <a:p>
                      <a:pPr rtl="0" fontAlgn="base"/>
                      <a:r>
                        <a:rPr lang="en-US" sz="1200" b="1">
                          <a:effectLst/>
                          <a:highlight>
                            <a:srgbClr val="CCCCCC"/>
                          </a:highlight>
                          <a:latin typeface="Times New Roman" panose="02020603050405020304" pitchFamily="18" charset="0"/>
                        </a:rPr>
                        <a:t>High</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tc>
                  <a:txBody>
                    <a:bodyPr/>
                    <a:lstStyle/>
                    <a:p>
                      <a:pPr rtl="0" fontAlgn="base"/>
                      <a:r>
                        <a:rPr lang="en-US" sz="1200" b="1">
                          <a:effectLst/>
                          <a:highlight>
                            <a:srgbClr val="CCCCCC"/>
                          </a:highlight>
                          <a:latin typeface="Times New Roman" panose="02020603050405020304" pitchFamily="18" charset="0"/>
                        </a:rPr>
                        <a:t>Medium</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2590397048"/>
                  </a:ext>
                </a:extLst>
              </a:tr>
              <a:tr h="887054">
                <a:tc>
                  <a:txBody>
                    <a:bodyPr/>
                    <a:lstStyle/>
                    <a:p>
                      <a:pPr rtl="0" fontAlgn="base"/>
                      <a:r>
                        <a:rPr lang="en-US" sz="1200" b="1">
                          <a:solidFill>
                            <a:srgbClr val="FFFFFF"/>
                          </a:solidFill>
                          <a:effectLst/>
                          <a:highlight>
                            <a:srgbClr val="000000"/>
                          </a:highlight>
                          <a:latin typeface="Times New Roman" panose="02020603050405020304" pitchFamily="18" charset="0"/>
                        </a:rPr>
                        <a:t>Basic Antivirus Protection </a:t>
                      </a:r>
                      <a:endParaRPr lang="en-US" b="1">
                        <a:solidFill>
                          <a:srgbClr val="FFFFFF"/>
                        </a:solidFill>
                        <a:effectLst/>
                        <a:highlight>
                          <a:srgbClr val="000000"/>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effectLst/>
                          <a:highlight>
                            <a:srgbClr val="999999"/>
                          </a:highlight>
                          <a:latin typeface="Times New Roman" panose="02020603050405020304" pitchFamily="18" charset="0"/>
                        </a:rPr>
                        <a:t>Reliance on Windows Defender without additional antivirus measures may not fully protect against advanced threats, though it provides basic security.</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tc>
                  <a:txBody>
                    <a:bodyPr/>
                    <a:lstStyle/>
                    <a:p>
                      <a:pPr rtl="0" fontAlgn="base"/>
                      <a:r>
                        <a:rPr lang="en-US" sz="1200" b="1">
                          <a:effectLst/>
                          <a:highlight>
                            <a:srgbClr val="999999"/>
                          </a:highlight>
                          <a:latin typeface="Times New Roman" panose="02020603050405020304" pitchFamily="18" charset="0"/>
                        </a:rPr>
                        <a:t>Medium</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tc>
                  <a:txBody>
                    <a:bodyPr/>
                    <a:lstStyle/>
                    <a:p>
                      <a:pPr rtl="0" fontAlgn="base"/>
                      <a:r>
                        <a:rPr lang="en-US" sz="1200" b="1">
                          <a:effectLst/>
                          <a:highlight>
                            <a:srgbClr val="999999"/>
                          </a:highlight>
                          <a:latin typeface="Times New Roman" panose="02020603050405020304" pitchFamily="18" charset="0"/>
                        </a:rPr>
                        <a:t>Medium</a:t>
                      </a:r>
                      <a:r>
                        <a:rPr lang="en-US" sz="1200">
                          <a:effectLst/>
                          <a:highlight>
                            <a:srgbClr val="999999"/>
                          </a:highlight>
                          <a:latin typeface="Times New Roman" panose="02020603050405020304" pitchFamily="18" charset="0"/>
                        </a:rPr>
                        <a:t> </a:t>
                      </a:r>
                      <a:endParaRPr lang="en-US">
                        <a:effectLst/>
                        <a:highlight>
                          <a:srgbClr val="999999"/>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9999"/>
                    </a:solidFill>
                  </a:tcPr>
                </a:tc>
                <a:extLst>
                  <a:ext uri="{0D108BD9-81ED-4DB2-BD59-A6C34878D82A}">
                    <a16:rowId xmlns:a16="http://schemas.microsoft.com/office/drawing/2014/main" val="2035872967"/>
                  </a:ext>
                </a:extLst>
              </a:tr>
              <a:tr h="1244989">
                <a:tc>
                  <a:txBody>
                    <a:bodyPr/>
                    <a:lstStyle/>
                    <a:p>
                      <a:pPr rtl="0" fontAlgn="base"/>
                      <a:r>
                        <a:rPr lang="en-US" sz="1200" b="1">
                          <a:solidFill>
                            <a:srgbClr val="FFFFFF"/>
                          </a:solidFill>
                          <a:effectLst/>
                          <a:highlight>
                            <a:srgbClr val="000000"/>
                          </a:highlight>
                          <a:latin typeface="Times New Roman" panose="02020603050405020304" pitchFamily="18" charset="0"/>
                        </a:rPr>
                        <a:t>Limited Hardware Security </a:t>
                      </a:r>
                      <a:endParaRPr lang="en-US" b="1">
                        <a:solidFill>
                          <a:srgbClr val="FFFFFF"/>
                        </a:solidFill>
                        <a:effectLst/>
                        <a:highlight>
                          <a:srgbClr val="000000"/>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200" b="1">
                          <a:effectLst/>
                          <a:highlight>
                            <a:srgbClr val="CCCCCC"/>
                          </a:highlight>
                          <a:latin typeface="Times New Roman" panose="02020603050405020304" pitchFamily="18" charset="0"/>
                        </a:rPr>
                        <a:t>The simple modem/router setup and absence of specialized network hardware suggest limited security capabilities, increasing vulnerability to cyber-attacks.</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tc>
                  <a:txBody>
                    <a:bodyPr/>
                    <a:lstStyle/>
                    <a:p>
                      <a:pPr rtl="0" fontAlgn="base"/>
                      <a:r>
                        <a:rPr lang="en-US" sz="1200" b="1">
                          <a:effectLst/>
                          <a:highlight>
                            <a:srgbClr val="CCCCCC"/>
                          </a:highlight>
                          <a:latin typeface="Times New Roman" panose="02020603050405020304" pitchFamily="18" charset="0"/>
                        </a:rPr>
                        <a:t>High</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tc>
                  <a:txBody>
                    <a:bodyPr/>
                    <a:lstStyle/>
                    <a:p>
                      <a:pPr rtl="0" fontAlgn="base"/>
                      <a:r>
                        <a:rPr lang="en-US" sz="1200" b="1">
                          <a:effectLst/>
                          <a:highlight>
                            <a:srgbClr val="CCCCCC"/>
                          </a:highlight>
                          <a:latin typeface="Times New Roman" panose="02020603050405020304" pitchFamily="18" charset="0"/>
                        </a:rPr>
                        <a:t>High</a:t>
                      </a:r>
                      <a:r>
                        <a:rPr lang="en-US" sz="1200">
                          <a:effectLst/>
                          <a:highlight>
                            <a:srgbClr val="CCCCCC"/>
                          </a:highlight>
                          <a:latin typeface="Times New Roman" panose="02020603050405020304" pitchFamily="18" charset="0"/>
                        </a:rPr>
                        <a:t> </a:t>
                      </a:r>
                      <a:endParaRPr lang="en-US">
                        <a:effectLst/>
                        <a:highlight>
                          <a:srgbClr val="CCCCCC"/>
                        </a:highlight>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705148990"/>
                  </a:ext>
                </a:extLst>
              </a:tr>
            </a:tbl>
          </a:graphicData>
        </a:graphic>
      </p:graphicFrame>
    </p:spTree>
    <p:extLst>
      <p:ext uri="{BB962C8B-B14F-4D97-AF65-F5344CB8AC3E}">
        <p14:creationId xmlns:p14="http://schemas.microsoft.com/office/powerpoint/2010/main" val="1870997392"/>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78AEA-751A-91F7-EE4B-DFAAB1EEB787}"/>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Target Network</a:t>
            </a:r>
          </a:p>
        </p:txBody>
      </p:sp>
      <p:sp>
        <p:nvSpPr>
          <p:cNvPr id="3" name="Text Placeholder 2">
            <a:extLst>
              <a:ext uri="{FF2B5EF4-FFF2-40B4-BE49-F238E27FC236}">
                <a16:creationId xmlns:a16="http://schemas.microsoft.com/office/drawing/2014/main" id="{E470B11C-ABDE-961F-F67A-8836E2540314}"/>
              </a:ext>
            </a:extLst>
          </p:cNvPr>
          <p:cNvSpPr>
            <a:spLocks/>
          </p:cNvSpPr>
          <p:nvPr/>
        </p:nvSpPr>
        <p:spPr>
          <a:xfrm>
            <a:off x="1218333" y="2112579"/>
            <a:ext cx="4796627" cy="766220"/>
          </a:xfrm>
          <a:prstGeom prst="rect">
            <a:avLst/>
          </a:prstGeom>
        </p:spPr>
        <p:txBody>
          <a:bodyPr lIns="91440" tIns="45720" rIns="91440" bIns="45720" anchor="t"/>
          <a:lstStyle/>
          <a:p>
            <a:pPr defTabSz="842711">
              <a:spcAft>
                <a:spcPts val="576"/>
              </a:spcAft>
            </a:pPr>
            <a:r>
              <a:rPr lang="en-US" sz="1650" u="sng" kern="1200">
                <a:latin typeface="+mn-lt"/>
                <a:ea typeface="+mn-ea"/>
                <a:cs typeface="+mn-cs"/>
              </a:rPr>
              <a:t>Physical Networks</a:t>
            </a:r>
            <a:endParaRPr lang="en-US" sz="1650" u="sng"/>
          </a:p>
        </p:txBody>
      </p:sp>
      <p:graphicFrame>
        <p:nvGraphicFramePr>
          <p:cNvPr id="12" name="Content Placeholder 3">
            <a:extLst>
              <a:ext uri="{FF2B5EF4-FFF2-40B4-BE49-F238E27FC236}">
                <a16:creationId xmlns:a16="http://schemas.microsoft.com/office/drawing/2014/main" id="{659B179C-C62F-68CC-5E64-E790444ACBE0}"/>
              </a:ext>
            </a:extLst>
          </p:cNvPr>
          <p:cNvGraphicFramePr>
            <a:graphicFrameLocks/>
          </p:cNvGraphicFramePr>
          <p:nvPr/>
        </p:nvGraphicFramePr>
        <p:xfrm>
          <a:off x="1218333" y="2878799"/>
          <a:ext cx="4796627" cy="3426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AF2385B4-9A99-F3F2-26E3-E07AF5E42519}"/>
              </a:ext>
            </a:extLst>
          </p:cNvPr>
          <p:cNvSpPr>
            <a:spLocks/>
          </p:cNvSpPr>
          <p:nvPr/>
        </p:nvSpPr>
        <p:spPr>
          <a:xfrm>
            <a:off x="6162981" y="2011937"/>
            <a:ext cx="4820250" cy="766220"/>
          </a:xfrm>
          <a:prstGeom prst="rect">
            <a:avLst/>
          </a:prstGeom>
        </p:spPr>
        <p:txBody>
          <a:bodyPr lIns="91440" tIns="45720" rIns="91440" bIns="45720" anchor="t"/>
          <a:lstStyle/>
          <a:p>
            <a:pPr defTabSz="842711">
              <a:spcAft>
                <a:spcPts val="576"/>
              </a:spcAft>
            </a:pPr>
            <a:r>
              <a:rPr lang="en-US" sz="1650" u="sng" kern="1200">
                <a:latin typeface="+mn-lt"/>
                <a:ea typeface="+mn-ea"/>
                <a:cs typeface="+mn-cs"/>
              </a:rPr>
              <a:t>Logical Networks</a:t>
            </a:r>
            <a:endParaRPr lang="en-US" sz="1650" u="sng"/>
          </a:p>
        </p:txBody>
      </p:sp>
      <p:sp>
        <p:nvSpPr>
          <p:cNvPr id="6" name="Content Placeholder 5">
            <a:extLst>
              <a:ext uri="{FF2B5EF4-FFF2-40B4-BE49-F238E27FC236}">
                <a16:creationId xmlns:a16="http://schemas.microsoft.com/office/drawing/2014/main" id="{F76E9DFB-5201-AF2B-791A-6F61574E29D9}"/>
              </a:ext>
            </a:extLst>
          </p:cNvPr>
          <p:cNvSpPr>
            <a:spLocks/>
          </p:cNvSpPr>
          <p:nvPr/>
        </p:nvSpPr>
        <p:spPr>
          <a:xfrm>
            <a:off x="6177358" y="2878799"/>
            <a:ext cx="4820250" cy="3426585"/>
          </a:xfrm>
          <a:prstGeom prst="rect">
            <a:avLst/>
          </a:prstGeom>
        </p:spPr>
        <p:txBody>
          <a:bodyPr vert="horz" lIns="91440" tIns="45720" rIns="91440" bIns="45720" rtlCol="0" anchor="t">
            <a:normAutofit/>
          </a:bodyPr>
          <a:lstStyle/>
          <a:p>
            <a:pPr marL="285750" indent="-285750" defTabSz="842711">
              <a:spcAft>
                <a:spcPts val="576"/>
              </a:spcAft>
              <a:buFont typeface="Arial"/>
              <a:buChar char="•"/>
            </a:pPr>
            <a:r>
              <a:rPr lang="en-US" sz="1650" b="1" kern="1200">
                <a:latin typeface="+mn-lt"/>
                <a:ea typeface="+mn-ea"/>
                <a:cs typeface="+mn-cs"/>
              </a:rPr>
              <a:t>Firewall</a:t>
            </a:r>
            <a:r>
              <a:rPr lang="en-US" sz="1650" kern="1200">
                <a:latin typeface="+mn-lt"/>
                <a:ea typeface="+mn-ea"/>
                <a:cs typeface="+mn-cs"/>
              </a:rPr>
              <a:t>: </a:t>
            </a:r>
            <a:r>
              <a:rPr lang="en-US" sz="1650" kern="1200">
                <a:latin typeface="+mn-lt"/>
                <a:ea typeface="+mn-lt"/>
                <a:cs typeface="+mn-lt"/>
              </a:rPr>
              <a:t>Fortinet FortiGate Next-Generation Firewall</a:t>
            </a:r>
            <a:endParaRPr lang="en-US" sz="1650"/>
          </a:p>
          <a:p>
            <a:pPr marL="285750" indent="-285750" defTabSz="842711">
              <a:spcAft>
                <a:spcPts val="576"/>
              </a:spcAft>
              <a:buFont typeface="Arial"/>
              <a:buChar char="•"/>
            </a:pPr>
            <a:r>
              <a:rPr lang="en-US" sz="1650" b="1" kern="1200">
                <a:latin typeface="+mn-lt"/>
                <a:ea typeface="+mn-ea"/>
                <a:cs typeface="+mn-cs"/>
              </a:rPr>
              <a:t>Switches</a:t>
            </a:r>
            <a:r>
              <a:rPr lang="en-US" sz="1650" kern="1200">
                <a:latin typeface="+mn-lt"/>
                <a:ea typeface="+mn-ea"/>
                <a:cs typeface="+mn-cs"/>
              </a:rPr>
              <a:t>: </a:t>
            </a:r>
            <a:r>
              <a:rPr lang="en-US" sz="1650" kern="1200">
                <a:latin typeface="+mn-lt"/>
                <a:ea typeface="+mn-lt"/>
                <a:cs typeface="+mn-lt"/>
              </a:rPr>
              <a:t>Cisco Catalyst 2960-X Series</a:t>
            </a:r>
          </a:p>
          <a:p>
            <a:pPr marL="285750" indent="-285750" defTabSz="842711">
              <a:spcAft>
                <a:spcPts val="576"/>
              </a:spcAft>
              <a:buFont typeface="Arial"/>
              <a:buChar char="•"/>
            </a:pPr>
            <a:r>
              <a:rPr lang="en-US" sz="1650" b="1" kern="1200">
                <a:latin typeface="+mn-lt"/>
                <a:ea typeface="+mn-ea"/>
                <a:cs typeface="+mn-cs"/>
              </a:rPr>
              <a:t>Wireless Access Points</a:t>
            </a:r>
            <a:r>
              <a:rPr lang="en-US" sz="1650" kern="1200">
                <a:latin typeface="+mn-lt"/>
                <a:ea typeface="+mn-ea"/>
                <a:cs typeface="+mn-cs"/>
              </a:rPr>
              <a:t>:</a:t>
            </a:r>
            <a:r>
              <a:rPr lang="en-US" sz="1650" kern="1200">
                <a:latin typeface="+mn-lt"/>
                <a:ea typeface="+mn-lt"/>
                <a:cs typeface="+mn-lt"/>
              </a:rPr>
              <a:t> Ubiquiti UniFi AP-AC Pro </a:t>
            </a:r>
          </a:p>
          <a:p>
            <a:pPr marL="285750" indent="-285750" defTabSz="842711">
              <a:spcAft>
                <a:spcPts val="576"/>
              </a:spcAft>
              <a:buFont typeface="Arial"/>
              <a:buChar char="•"/>
            </a:pPr>
            <a:r>
              <a:rPr lang="en-US" sz="1650" b="1"/>
              <a:t>VPN</a:t>
            </a:r>
            <a:endParaRPr lang="en-US" sz="1650" b="1" kern="1200">
              <a:latin typeface="+mn-lt"/>
            </a:endParaRPr>
          </a:p>
          <a:p>
            <a:pPr marL="285750" indent="-285750" defTabSz="842711">
              <a:spcAft>
                <a:spcPts val="576"/>
              </a:spcAft>
              <a:buFont typeface="Arial"/>
              <a:buChar char="•"/>
            </a:pPr>
            <a:r>
              <a:rPr lang="en-US" sz="1650" b="1" kern="1200">
                <a:latin typeface="+mn-lt"/>
                <a:ea typeface="+mn-ea"/>
                <a:cs typeface="+mn-cs"/>
              </a:rPr>
              <a:t>Two-Factor-Authentication</a:t>
            </a:r>
            <a:endParaRPr lang="en-US" sz="1650" b="1" kern="1200">
              <a:latin typeface="+mn-lt"/>
            </a:endParaRPr>
          </a:p>
          <a:p>
            <a:pPr marL="285750" indent="-285750" defTabSz="842711">
              <a:spcAft>
                <a:spcPts val="576"/>
              </a:spcAft>
              <a:buFont typeface="Arial"/>
              <a:buChar char="•"/>
            </a:pPr>
            <a:r>
              <a:rPr lang="en-US" sz="1650" b="1" kern="1200">
                <a:latin typeface="+mn-lt"/>
                <a:ea typeface="+mn-ea"/>
                <a:cs typeface="+mn-cs"/>
              </a:rPr>
              <a:t>VLANs</a:t>
            </a:r>
            <a:r>
              <a:rPr lang="en-US" sz="1650" kern="1200">
                <a:latin typeface="+mn-lt"/>
                <a:ea typeface="+mn-ea"/>
                <a:cs typeface="+mn-cs"/>
              </a:rPr>
              <a:t>: Management, employee access, and guest access</a:t>
            </a:r>
            <a:endParaRPr lang="en-US" sz="1650" kern="1200">
              <a:latin typeface="+mn-lt"/>
            </a:endParaRPr>
          </a:p>
          <a:p>
            <a:pPr defTabSz="842711">
              <a:spcAft>
                <a:spcPts val="576"/>
              </a:spcAft>
            </a:pPr>
            <a:endParaRPr lang="en-US" sz="1659" kern="1200">
              <a:solidFill>
                <a:schemeClr val="tx1"/>
              </a:solidFill>
              <a:latin typeface="+mn-lt"/>
              <a:ea typeface="+mn-ea"/>
              <a:cs typeface="+mn-cs"/>
            </a:endParaRPr>
          </a:p>
          <a:p>
            <a:pPr>
              <a:spcAft>
                <a:spcPts val="600"/>
              </a:spcAft>
            </a:pPr>
            <a:endParaRPr lang="en-US"/>
          </a:p>
        </p:txBody>
      </p:sp>
    </p:spTree>
    <p:extLst>
      <p:ext uri="{BB962C8B-B14F-4D97-AF65-F5344CB8AC3E}">
        <p14:creationId xmlns:p14="http://schemas.microsoft.com/office/powerpoint/2010/main" val="414135516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66069363-E9A3-09EA-301A-81B512BCF2BC}"/>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Target Physical &amp; Logical Network </a:t>
            </a:r>
          </a:p>
        </p:txBody>
      </p:sp>
      <p:pic>
        <p:nvPicPr>
          <p:cNvPr id="7" name="Picture 6" descr="A diagram of a computer network&#10;&#10;Description automatically generated">
            <a:extLst>
              <a:ext uri="{FF2B5EF4-FFF2-40B4-BE49-F238E27FC236}">
                <a16:creationId xmlns:a16="http://schemas.microsoft.com/office/drawing/2014/main" id="{607893F1-4F6D-7F9A-392E-6538A4BDFF3F}"/>
              </a:ext>
            </a:extLst>
          </p:cNvPr>
          <p:cNvPicPr>
            <a:picLocks noChangeAspect="1"/>
          </p:cNvPicPr>
          <p:nvPr/>
        </p:nvPicPr>
        <p:blipFill>
          <a:blip r:embed="rId3"/>
          <a:stretch>
            <a:fillRect/>
          </a:stretch>
        </p:blipFill>
        <p:spPr>
          <a:xfrm>
            <a:off x="4589359" y="467208"/>
            <a:ext cx="7051885" cy="5923584"/>
          </a:xfrm>
          <a:prstGeom prst="rect">
            <a:avLst/>
          </a:prstGeom>
        </p:spPr>
      </p:pic>
    </p:spTree>
    <p:extLst>
      <p:ext uri="{BB962C8B-B14F-4D97-AF65-F5344CB8AC3E}">
        <p14:creationId xmlns:p14="http://schemas.microsoft.com/office/powerpoint/2010/main" val="3937696701"/>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4F4F4-B28E-6295-CBC5-EC0AF8E5136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Target Infrastructure Cost </a:t>
            </a:r>
          </a:p>
        </p:txBody>
      </p:sp>
      <p:graphicFrame>
        <p:nvGraphicFramePr>
          <p:cNvPr id="5" name="Content Placeholder 4">
            <a:extLst>
              <a:ext uri="{FF2B5EF4-FFF2-40B4-BE49-F238E27FC236}">
                <a16:creationId xmlns:a16="http://schemas.microsoft.com/office/drawing/2014/main" id="{EC06DDFB-808F-0B04-8723-21D5FE2C3E5D}"/>
              </a:ext>
            </a:extLst>
          </p:cNvPr>
          <p:cNvGraphicFramePr>
            <a:graphicFrameLocks noGrp="1"/>
          </p:cNvGraphicFramePr>
          <p:nvPr>
            <p:ph idx="1"/>
            <p:extLst>
              <p:ext uri="{D42A27DB-BD31-4B8C-83A1-F6EECF244321}">
                <p14:modId xmlns:p14="http://schemas.microsoft.com/office/powerpoint/2010/main" val="3096712494"/>
              </p:ext>
            </p:extLst>
          </p:nvPr>
        </p:nvGraphicFramePr>
        <p:xfrm>
          <a:off x="1658478" y="2112579"/>
          <a:ext cx="8898986" cy="4192810"/>
        </p:xfrm>
        <a:graphic>
          <a:graphicData uri="http://schemas.openxmlformats.org/drawingml/2006/table">
            <a:tbl>
              <a:tblPr firstRow="1" bandRow="1">
                <a:tableStyleId>{5C22544A-7EE6-4342-B048-85BDC9FD1C3A}</a:tableStyleId>
              </a:tblPr>
              <a:tblGrid>
                <a:gridCol w="5702809">
                  <a:extLst>
                    <a:ext uri="{9D8B030D-6E8A-4147-A177-3AD203B41FA5}">
                      <a16:colId xmlns:a16="http://schemas.microsoft.com/office/drawing/2014/main" val="2471178033"/>
                    </a:ext>
                  </a:extLst>
                </a:gridCol>
                <a:gridCol w="1811209">
                  <a:extLst>
                    <a:ext uri="{9D8B030D-6E8A-4147-A177-3AD203B41FA5}">
                      <a16:colId xmlns:a16="http://schemas.microsoft.com/office/drawing/2014/main" val="232705287"/>
                    </a:ext>
                  </a:extLst>
                </a:gridCol>
                <a:gridCol w="1384968">
                  <a:extLst>
                    <a:ext uri="{9D8B030D-6E8A-4147-A177-3AD203B41FA5}">
                      <a16:colId xmlns:a16="http://schemas.microsoft.com/office/drawing/2014/main" val="168159539"/>
                    </a:ext>
                  </a:extLst>
                </a:gridCol>
              </a:tblGrid>
              <a:tr h="345475">
                <a:tc>
                  <a:txBody>
                    <a:bodyPr/>
                    <a:lstStyle/>
                    <a:p>
                      <a:pPr algn="l" rtl="0" fontAlgn="base"/>
                      <a:r>
                        <a:rPr lang="en-US" sz="1500" b="1" i="0">
                          <a:effectLst/>
                          <a:latin typeface="Aptos"/>
                        </a:rPr>
                        <a:t>Hardware/Sofware Model: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1" i="0">
                          <a:effectLst/>
                          <a:latin typeface="Aptos"/>
                        </a:rPr>
                        <a:t>Quantity: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1" i="0">
                          <a:effectLst/>
                          <a:latin typeface="Aptos"/>
                        </a:rPr>
                        <a:t>Cost: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67189217"/>
                  </a:ext>
                </a:extLst>
              </a:tr>
              <a:tr h="345475">
                <a:tc>
                  <a:txBody>
                    <a:bodyPr/>
                    <a:lstStyle/>
                    <a:p>
                      <a:pPr algn="l" rtl="0" fontAlgn="base"/>
                      <a:r>
                        <a:rPr lang="en-US" sz="1500" b="0" i="0">
                          <a:effectLst/>
                          <a:latin typeface="Aptos"/>
                        </a:rPr>
                        <a:t>Server: Dell PowerEdge T340 Tower Server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$1,200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16350628"/>
                  </a:ext>
                </a:extLst>
              </a:tr>
              <a:tr h="345475">
                <a:tc>
                  <a:txBody>
                    <a:bodyPr/>
                    <a:lstStyle/>
                    <a:p>
                      <a:pPr algn="l" rtl="0" fontAlgn="base"/>
                      <a:r>
                        <a:rPr lang="en-US" sz="1500" b="0" i="0">
                          <a:effectLst/>
                          <a:latin typeface="Aptos"/>
                        </a:rPr>
                        <a:t>Network Switch: Cisco SG250-26 Smart Switch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$300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637988312"/>
                  </a:ext>
                </a:extLst>
              </a:tr>
              <a:tr h="345475">
                <a:tc>
                  <a:txBody>
                    <a:bodyPr/>
                    <a:lstStyle/>
                    <a:p>
                      <a:pPr algn="l" rtl="0" fontAlgn="base"/>
                      <a:r>
                        <a:rPr lang="en-US" sz="1500" b="0" i="0">
                          <a:effectLst/>
                          <a:latin typeface="Aptos"/>
                        </a:rPr>
                        <a:t>Firewall: Fortinet FortiGate 60F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$700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88619237"/>
                  </a:ext>
                </a:extLst>
              </a:tr>
              <a:tr h="345475">
                <a:tc>
                  <a:txBody>
                    <a:bodyPr/>
                    <a:lstStyle/>
                    <a:p>
                      <a:pPr algn="l" rtl="0" fontAlgn="base"/>
                      <a:r>
                        <a:rPr lang="en-US" sz="1500" b="0" i="0">
                          <a:effectLst/>
                          <a:latin typeface="Aptos"/>
                        </a:rPr>
                        <a:t>     Cisco Catalyst 2960-X Series Switch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$850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89647750"/>
                  </a:ext>
                </a:extLst>
              </a:tr>
              <a:tr h="345475">
                <a:tc>
                  <a:txBody>
                    <a:bodyPr/>
                    <a:lstStyle/>
                    <a:p>
                      <a:pPr algn="l" rtl="0" fontAlgn="base"/>
                      <a:r>
                        <a:rPr lang="en-US" sz="1500" b="0" i="0">
                          <a:effectLst/>
                          <a:latin typeface="Aptos"/>
                        </a:rPr>
                        <a:t>     Firewall: Fortinet FortiGate Next-Generation Firewall Software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1/annual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$1,500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4654608"/>
                  </a:ext>
                </a:extLst>
              </a:tr>
              <a:tr h="345475">
                <a:tc>
                  <a:txBody>
                    <a:bodyPr/>
                    <a:lstStyle/>
                    <a:p>
                      <a:pPr algn="l" rtl="0" fontAlgn="base"/>
                      <a:r>
                        <a:rPr lang="en-US" sz="1500" b="0" i="0">
                          <a:effectLst/>
                          <a:latin typeface="Aptos"/>
                        </a:rPr>
                        <a:t>    Wireless Access Points: Ubiquiti UniFi AP-AC Pro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3 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$450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20135170"/>
                  </a:ext>
                </a:extLst>
              </a:tr>
              <a:tr h="345475">
                <a:tc>
                  <a:txBody>
                    <a:bodyPr/>
                    <a:lstStyle/>
                    <a:p>
                      <a:pPr algn="l" rtl="0" fontAlgn="base"/>
                      <a:r>
                        <a:rPr lang="en-US" sz="1500" b="0" i="0">
                          <a:effectLst/>
                          <a:latin typeface="Aptos"/>
                        </a:rPr>
                        <a:t>UPS (Uninterruptible Power Supply): APC Smart-UPS 1500VA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$500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49901168"/>
                  </a:ext>
                </a:extLst>
              </a:tr>
              <a:tr h="345475">
                <a:tc>
                  <a:txBody>
                    <a:bodyPr/>
                    <a:lstStyle/>
                    <a:p>
                      <a:pPr algn="l" rtl="0" fontAlgn="base"/>
                      <a:r>
                        <a:rPr lang="en-US" sz="1500" b="0" i="0">
                          <a:effectLst/>
                          <a:latin typeface="Aptos"/>
                        </a:rPr>
                        <a:t>Two-factor Authentication: Duo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18/annual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$54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44321446"/>
                  </a:ext>
                </a:extLst>
              </a:tr>
              <a:tr h="345475">
                <a:tc>
                  <a:txBody>
                    <a:bodyPr/>
                    <a:lstStyle/>
                    <a:p>
                      <a:pPr algn="l" rtl="0" fontAlgn="base"/>
                      <a:r>
                        <a:rPr lang="en-US" sz="1500" b="0" i="0">
                          <a:effectLst/>
                          <a:latin typeface="Aptos"/>
                        </a:rPr>
                        <a:t>     DHCP &amp; DNS Services: Windows Server 2019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1/annual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effectLst/>
                          <a:latin typeface="Aptos"/>
                        </a:rPr>
                        <a:t>$972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43106194"/>
                  </a:ext>
                </a:extLst>
              </a:tr>
              <a:tr h="392585">
                <a:tc>
                  <a:txBody>
                    <a:bodyPr/>
                    <a:lstStyle/>
                    <a:p>
                      <a:pPr algn="l" rtl="0" fontAlgn="base"/>
                      <a:endParaRPr lang="en-US" sz="1500" b="0" i="0">
                        <a:effectLst/>
                        <a:latin typeface="Aptos"/>
                      </a:endParaRP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endParaRPr lang="en-US" sz="1500" b="0" i="0">
                        <a:effectLst/>
                        <a:latin typeface="Aptos"/>
                      </a:endParaRP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endParaRPr lang="en-US" sz="1500" b="0" i="0">
                        <a:effectLst/>
                        <a:latin typeface="Aptos"/>
                      </a:endParaRP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90510609"/>
                  </a:ext>
                </a:extLst>
              </a:tr>
              <a:tr h="345475">
                <a:tc>
                  <a:txBody>
                    <a:bodyPr/>
                    <a:lstStyle/>
                    <a:p>
                      <a:pPr algn="l" rtl="0" fontAlgn="base"/>
                      <a:r>
                        <a:rPr lang="en-US" sz="1500" b="0" i="0">
                          <a:effectLst/>
                          <a:latin typeface="Aptos"/>
                        </a:rPr>
                        <a:t>Total Cost: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1500" b="0" i="0">
                          <a:solidFill>
                            <a:schemeClr val="accent6"/>
                          </a:solidFill>
                          <a:effectLst/>
                          <a:latin typeface="Aptos"/>
                        </a:rPr>
                        <a:t>$6,526  </a:t>
                      </a: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endParaRPr lang="en-US" sz="1500" b="0" i="0">
                        <a:effectLst/>
                        <a:latin typeface="Aptos"/>
                      </a:endParaRPr>
                    </a:p>
                  </a:txBody>
                  <a:tcPr marL="57252" marR="57252" marT="39258" marB="3925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70245064"/>
                  </a:ext>
                </a:extLst>
              </a:tr>
            </a:tbl>
          </a:graphicData>
        </a:graphic>
      </p:graphicFrame>
    </p:spTree>
    <p:extLst>
      <p:ext uri="{BB962C8B-B14F-4D97-AF65-F5344CB8AC3E}">
        <p14:creationId xmlns:p14="http://schemas.microsoft.com/office/powerpoint/2010/main" val="165983099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9212-1BC9-2E1E-1EA9-4A852CB27746}"/>
              </a:ext>
            </a:extLst>
          </p:cNvPr>
          <p:cNvSpPr>
            <a:spLocks noGrp="1"/>
          </p:cNvSpPr>
          <p:nvPr>
            <p:ph type="title"/>
          </p:nvPr>
        </p:nvSpPr>
        <p:spPr/>
        <p:txBody>
          <a:bodyPr vert="horz" lIns="91440" tIns="45720" rIns="91440" bIns="45720" rtlCol="0">
            <a:normAutofit/>
          </a:bodyPr>
          <a:lstStyle/>
          <a:p>
            <a:r>
              <a:rPr lang="en-US" kern="1200">
                <a:solidFill>
                  <a:schemeClr val="accent1"/>
                </a:solidFill>
                <a:latin typeface="+mj-lt"/>
                <a:ea typeface="+mj-ea"/>
                <a:cs typeface="+mj-cs"/>
              </a:rPr>
              <a:t>Migration Overview</a:t>
            </a:r>
            <a:endParaRPr lang="en-US">
              <a:ea typeface="+mj-ea"/>
              <a:cs typeface="+mj-cs"/>
            </a:endParaRPr>
          </a:p>
        </p:txBody>
      </p:sp>
      <p:sp>
        <p:nvSpPr>
          <p:cNvPr id="9" name="Content Placeholder 8">
            <a:extLst>
              <a:ext uri="{FF2B5EF4-FFF2-40B4-BE49-F238E27FC236}">
                <a16:creationId xmlns:a16="http://schemas.microsoft.com/office/drawing/2014/main" id="{75773C38-8F11-FAD8-4329-926166A64DAD}"/>
              </a:ext>
            </a:extLst>
          </p:cNvPr>
          <p:cNvSpPr>
            <a:spLocks noGrp="1"/>
          </p:cNvSpPr>
          <p:nvPr>
            <p:ph sz="half" idx="1"/>
          </p:nvPr>
        </p:nvSpPr>
        <p:spPr>
          <a:xfrm>
            <a:off x="838200" y="1825625"/>
            <a:ext cx="5181600" cy="4351338"/>
          </a:xfrm>
        </p:spPr>
        <p:txBody>
          <a:bodyPr vert="horz" lIns="91440" tIns="45720" rIns="91440" bIns="45720" rtlCol="0" anchor="t">
            <a:normAutofit/>
          </a:bodyPr>
          <a:lstStyle/>
          <a:p>
            <a:pPr marL="0" indent="0" algn="ctr">
              <a:buNone/>
            </a:pPr>
            <a:r>
              <a:rPr lang="en-US" sz="2000" b="1"/>
              <a:t>Phase 1</a:t>
            </a:r>
            <a:endParaRPr lang="en-US" b="1"/>
          </a:p>
          <a:p>
            <a:pPr marL="0" indent="0" algn="ctr">
              <a:buNone/>
            </a:pPr>
            <a:r>
              <a:rPr lang="en-US" sz="2000" b="1"/>
              <a:t>Planning &amp; Procurement</a:t>
            </a:r>
          </a:p>
          <a:p>
            <a:pPr marL="342900" indent="-342900"/>
            <a:r>
              <a:rPr lang="en-US" sz="2000">
                <a:latin typeface="Aptos" panose="02110004020202020204"/>
                <a:cs typeface="Times New Roman"/>
              </a:rPr>
              <a:t>Objective: Lay the groundwork for the migration by establishing a detailed project plan and procuring necessary hardware.</a:t>
            </a:r>
          </a:p>
        </p:txBody>
      </p:sp>
      <p:sp>
        <p:nvSpPr>
          <p:cNvPr id="11" name="Content Placeholder 10">
            <a:extLst>
              <a:ext uri="{FF2B5EF4-FFF2-40B4-BE49-F238E27FC236}">
                <a16:creationId xmlns:a16="http://schemas.microsoft.com/office/drawing/2014/main" id="{A6F77450-81AE-B723-07AC-55ABE2785CD4}"/>
              </a:ext>
            </a:extLst>
          </p:cNvPr>
          <p:cNvSpPr>
            <a:spLocks noGrp="1"/>
          </p:cNvSpPr>
          <p:nvPr>
            <p:ph sz="half" idx="2"/>
          </p:nvPr>
        </p:nvSpPr>
        <p:spPr/>
        <p:txBody>
          <a:bodyPr vert="horz" lIns="91440" tIns="45720" rIns="91440" bIns="45720" rtlCol="0" anchor="t">
            <a:normAutofit/>
          </a:bodyPr>
          <a:lstStyle/>
          <a:p>
            <a:pPr marL="0" indent="0" algn="ctr">
              <a:buNone/>
            </a:pPr>
            <a:r>
              <a:rPr lang="en-US" sz="2000" b="1"/>
              <a:t>Phase 2</a:t>
            </a:r>
          </a:p>
          <a:p>
            <a:pPr marL="0" indent="0" algn="ctr">
              <a:buNone/>
            </a:pPr>
            <a:r>
              <a:rPr lang="en-US" sz="2000" b="1"/>
              <a:t>Infrastructure Setup</a:t>
            </a:r>
          </a:p>
          <a:p>
            <a:r>
              <a:rPr lang="en-US" sz="2000">
                <a:latin typeface="Aptos"/>
                <a:cs typeface="Times New Roman"/>
              </a:rPr>
              <a:t>Objective: Establish the foundational network infrastructure for enhanced security and performance.</a:t>
            </a:r>
          </a:p>
          <a:p>
            <a:pPr marL="0" indent="0">
              <a:buNone/>
            </a:pPr>
            <a:endParaRPr lang="en-US"/>
          </a:p>
        </p:txBody>
      </p:sp>
    </p:spTree>
    <p:extLst>
      <p:ext uri="{BB962C8B-B14F-4D97-AF65-F5344CB8AC3E}">
        <p14:creationId xmlns:p14="http://schemas.microsoft.com/office/powerpoint/2010/main" val="373568073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06B-161F-640B-A778-BA57A78B65DB}"/>
              </a:ext>
            </a:extLst>
          </p:cNvPr>
          <p:cNvSpPr>
            <a:spLocks noGrp="1"/>
          </p:cNvSpPr>
          <p:nvPr>
            <p:ph type="title"/>
          </p:nvPr>
        </p:nvSpPr>
        <p:spPr/>
        <p:txBody>
          <a:bodyPr/>
          <a:lstStyle/>
          <a:p>
            <a:r>
              <a:rPr lang="en-US">
                <a:solidFill>
                  <a:schemeClr val="accent1"/>
                </a:solidFill>
                <a:ea typeface="+mj-lt"/>
                <a:cs typeface="+mj-lt"/>
              </a:rPr>
              <a:t>Migration Overview</a:t>
            </a:r>
            <a:endParaRPr lang="en-US"/>
          </a:p>
        </p:txBody>
      </p:sp>
      <p:sp>
        <p:nvSpPr>
          <p:cNvPr id="3" name="Content Placeholder 2">
            <a:extLst>
              <a:ext uri="{FF2B5EF4-FFF2-40B4-BE49-F238E27FC236}">
                <a16:creationId xmlns:a16="http://schemas.microsoft.com/office/drawing/2014/main" id="{D8DA05B8-B620-49EF-E9D5-211723414944}"/>
              </a:ext>
            </a:extLst>
          </p:cNvPr>
          <p:cNvSpPr>
            <a:spLocks noGrp="1"/>
          </p:cNvSpPr>
          <p:nvPr>
            <p:ph sz="half" idx="1"/>
          </p:nvPr>
        </p:nvSpPr>
        <p:spPr/>
        <p:txBody>
          <a:bodyPr vert="horz" lIns="91440" tIns="45720" rIns="91440" bIns="45720" rtlCol="0" anchor="t">
            <a:normAutofit/>
          </a:bodyPr>
          <a:lstStyle/>
          <a:p>
            <a:pPr marL="0" algn="ctr">
              <a:buNone/>
            </a:pPr>
            <a:r>
              <a:rPr lang="en-US" sz="2000" b="1"/>
              <a:t>Phase 3</a:t>
            </a:r>
          </a:p>
          <a:p>
            <a:pPr marL="0" indent="0" algn="ctr">
              <a:buNone/>
            </a:pPr>
            <a:r>
              <a:rPr lang="en-US" sz="2000" b="1"/>
              <a:t>Network Services Configuration</a:t>
            </a:r>
          </a:p>
          <a:p>
            <a:r>
              <a:rPr lang="en-US" sz="2000">
                <a:latin typeface="Aptos"/>
                <a:cs typeface="Times New Roman"/>
              </a:rPr>
              <a:t>Objective: Configure critical network services and security features to support organizational operations and secure data handling.</a:t>
            </a:r>
            <a:endParaRPr lang="en-US" sz="2000">
              <a:latin typeface="Aptos"/>
            </a:endParaRPr>
          </a:p>
        </p:txBody>
      </p:sp>
      <p:sp>
        <p:nvSpPr>
          <p:cNvPr id="4" name="Content Placeholder 3">
            <a:extLst>
              <a:ext uri="{FF2B5EF4-FFF2-40B4-BE49-F238E27FC236}">
                <a16:creationId xmlns:a16="http://schemas.microsoft.com/office/drawing/2014/main" id="{B25B274E-4AB2-65F1-A594-CF68F886A7B0}"/>
              </a:ext>
            </a:extLst>
          </p:cNvPr>
          <p:cNvSpPr>
            <a:spLocks noGrp="1"/>
          </p:cNvSpPr>
          <p:nvPr>
            <p:ph sz="half" idx="2"/>
          </p:nvPr>
        </p:nvSpPr>
        <p:spPr/>
        <p:txBody>
          <a:bodyPr vert="horz" lIns="91440" tIns="45720" rIns="91440" bIns="45720" rtlCol="0" anchor="t">
            <a:normAutofit/>
          </a:bodyPr>
          <a:lstStyle/>
          <a:p>
            <a:pPr marL="0" indent="0" algn="ctr">
              <a:buNone/>
            </a:pPr>
            <a:r>
              <a:rPr lang="en-US" sz="2000" b="1"/>
              <a:t>Phase 4</a:t>
            </a:r>
          </a:p>
          <a:p>
            <a:pPr marL="0" indent="0" algn="ctr">
              <a:buNone/>
            </a:pPr>
            <a:r>
              <a:rPr lang="en-US" sz="2000" b="1"/>
              <a:t>Wireless Network Deployment</a:t>
            </a:r>
          </a:p>
          <a:p>
            <a:r>
              <a:rPr lang="en-US" sz="2000">
                <a:latin typeface="Aptos"/>
                <a:cs typeface="Times New Roman"/>
              </a:rPr>
              <a:t>Objective: Expand network accessibility while maintaining security through a robust wireless network.</a:t>
            </a:r>
          </a:p>
        </p:txBody>
      </p:sp>
    </p:spTree>
    <p:extLst>
      <p:ext uri="{BB962C8B-B14F-4D97-AF65-F5344CB8AC3E}">
        <p14:creationId xmlns:p14="http://schemas.microsoft.com/office/powerpoint/2010/main" val="71232843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C331-7460-7721-035A-1FDD48806981}"/>
              </a:ext>
            </a:extLst>
          </p:cNvPr>
          <p:cNvSpPr>
            <a:spLocks noGrp="1"/>
          </p:cNvSpPr>
          <p:nvPr>
            <p:ph type="title"/>
          </p:nvPr>
        </p:nvSpPr>
        <p:spPr/>
        <p:txBody>
          <a:bodyPr/>
          <a:lstStyle/>
          <a:p>
            <a:r>
              <a:rPr lang="en-US">
                <a:solidFill>
                  <a:schemeClr val="accent1"/>
                </a:solidFill>
                <a:ea typeface="+mj-lt"/>
                <a:cs typeface="+mj-lt"/>
              </a:rPr>
              <a:t>Migration Overview</a:t>
            </a:r>
            <a:endParaRPr lang="en-US"/>
          </a:p>
        </p:txBody>
      </p:sp>
      <p:sp>
        <p:nvSpPr>
          <p:cNvPr id="3" name="Content Placeholder 2">
            <a:extLst>
              <a:ext uri="{FF2B5EF4-FFF2-40B4-BE49-F238E27FC236}">
                <a16:creationId xmlns:a16="http://schemas.microsoft.com/office/drawing/2014/main" id="{56DA966D-3ED5-BCEF-34B1-EA52A775D038}"/>
              </a:ext>
            </a:extLst>
          </p:cNvPr>
          <p:cNvSpPr>
            <a:spLocks noGrp="1"/>
          </p:cNvSpPr>
          <p:nvPr>
            <p:ph sz="half" idx="1"/>
          </p:nvPr>
        </p:nvSpPr>
        <p:spPr/>
        <p:txBody>
          <a:bodyPr vert="horz" lIns="91440" tIns="45720" rIns="91440" bIns="45720" rtlCol="0" anchor="t">
            <a:normAutofit/>
          </a:bodyPr>
          <a:lstStyle/>
          <a:p>
            <a:pPr marL="0" indent="0" algn="ctr">
              <a:buNone/>
            </a:pPr>
            <a:r>
              <a:rPr lang="en-US" sz="2000" b="1"/>
              <a:t>Phase 5</a:t>
            </a:r>
            <a:endParaRPr lang="en-US" b="1"/>
          </a:p>
          <a:p>
            <a:pPr marL="0" indent="0" algn="ctr">
              <a:buNone/>
            </a:pPr>
            <a:r>
              <a:rPr lang="en-US" sz="2000" b="1"/>
              <a:t>Testing &amp; Optimization</a:t>
            </a:r>
          </a:p>
          <a:p>
            <a:r>
              <a:rPr lang="en-US" sz="2000"/>
              <a:t>Objective: Ensure the new network meets all operational requirements and optimizes performance.</a:t>
            </a:r>
          </a:p>
          <a:p>
            <a:pPr marL="342900" indent="-342900"/>
            <a:endParaRPr lang="en-US" sz="2000"/>
          </a:p>
        </p:txBody>
      </p:sp>
      <p:sp>
        <p:nvSpPr>
          <p:cNvPr id="4" name="Content Placeholder 3">
            <a:extLst>
              <a:ext uri="{FF2B5EF4-FFF2-40B4-BE49-F238E27FC236}">
                <a16:creationId xmlns:a16="http://schemas.microsoft.com/office/drawing/2014/main" id="{67B352AC-1CC3-E8EA-56CA-74820179A3AF}"/>
              </a:ext>
            </a:extLst>
          </p:cNvPr>
          <p:cNvSpPr>
            <a:spLocks noGrp="1"/>
          </p:cNvSpPr>
          <p:nvPr>
            <p:ph sz="half" idx="2"/>
          </p:nvPr>
        </p:nvSpPr>
        <p:spPr/>
        <p:txBody>
          <a:bodyPr vert="horz" lIns="91440" tIns="45720" rIns="91440" bIns="45720" rtlCol="0" anchor="t">
            <a:normAutofit/>
          </a:bodyPr>
          <a:lstStyle/>
          <a:p>
            <a:pPr marL="0" indent="0" algn="ctr">
              <a:buNone/>
            </a:pPr>
            <a:r>
              <a:rPr lang="en-US" sz="2000" b="1"/>
              <a:t>Phase 6</a:t>
            </a:r>
          </a:p>
          <a:p>
            <a:pPr marL="0" indent="0" algn="ctr">
              <a:buNone/>
            </a:pPr>
            <a:r>
              <a:rPr lang="en-US" sz="2000" b="1"/>
              <a:t>Training &amp; Documentation</a:t>
            </a:r>
          </a:p>
          <a:p>
            <a:r>
              <a:rPr lang="en-US" sz="2000"/>
              <a:t>Objective: Equip staff with the knowledge to effectively use the new network infrastructure and maintain security practices.</a:t>
            </a:r>
          </a:p>
          <a:p>
            <a:pPr marL="342900" indent="-342900"/>
            <a:endParaRPr lang="en-US" sz="2000"/>
          </a:p>
        </p:txBody>
      </p:sp>
    </p:spTree>
    <p:extLst>
      <p:ext uri="{BB962C8B-B14F-4D97-AF65-F5344CB8AC3E}">
        <p14:creationId xmlns:p14="http://schemas.microsoft.com/office/powerpoint/2010/main" val="2242905433"/>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CD59-6B74-9540-0407-59DBEC9F1A63}"/>
              </a:ext>
            </a:extLst>
          </p:cNvPr>
          <p:cNvSpPr>
            <a:spLocks noGrp="1"/>
          </p:cNvSpPr>
          <p:nvPr>
            <p:ph type="title"/>
          </p:nvPr>
        </p:nvSpPr>
        <p:spPr/>
        <p:txBody>
          <a:bodyPr/>
          <a:lstStyle/>
          <a:p>
            <a:r>
              <a:rPr lang="en-US">
                <a:solidFill>
                  <a:schemeClr val="accent1"/>
                </a:solidFill>
                <a:ea typeface="+mj-lt"/>
                <a:cs typeface="+mj-lt"/>
              </a:rPr>
              <a:t>Migration Overview</a:t>
            </a:r>
            <a:endParaRPr lang="en-US">
              <a:solidFill>
                <a:schemeClr val="accent1"/>
              </a:solidFill>
            </a:endParaRPr>
          </a:p>
        </p:txBody>
      </p:sp>
      <p:sp>
        <p:nvSpPr>
          <p:cNvPr id="3" name="Content Placeholder 2">
            <a:extLst>
              <a:ext uri="{FF2B5EF4-FFF2-40B4-BE49-F238E27FC236}">
                <a16:creationId xmlns:a16="http://schemas.microsoft.com/office/drawing/2014/main" id="{60F7E582-48B9-2E8A-781C-C2EF8EF5E434}"/>
              </a:ext>
            </a:extLst>
          </p:cNvPr>
          <p:cNvSpPr>
            <a:spLocks noGrp="1"/>
          </p:cNvSpPr>
          <p:nvPr>
            <p:ph idx="1"/>
          </p:nvPr>
        </p:nvSpPr>
        <p:spPr/>
        <p:txBody>
          <a:bodyPr vert="horz" lIns="91440" tIns="45720" rIns="91440" bIns="45720" rtlCol="0" anchor="t">
            <a:normAutofit/>
          </a:bodyPr>
          <a:lstStyle/>
          <a:p>
            <a:pPr marL="0" indent="0" algn="ctr">
              <a:buNone/>
            </a:pPr>
            <a:r>
              <a:rPr lang="en-US" sz="2000" b="1"/>
              <a:t>Phase 7</a:t>
            </a:r>
            <a:endParaRPr lang="en-US" b="1"/>
          </a:p>
          <a:p>
            <a:pPr marL="0" indent="0" algn="ctr">
              <a:buNone/>
            </a:pPr>
            <a:r>
              <a:rPr lang="en-US" sz="2000" b="1"/>
              <a:t>Go Live &amp; Monitoring </a:t>
            </a:r>
          </a:p>
          <a:p>
            <a:r>
              <a:rPr lang="en-US" sz="2000">
                <a:ea typeface="+mn-lt"/>
                <a:cs typeface="+mn-lt"/>
              </a:rPr>
              <a:t>Objective: Officially transition to the new network infrastructure and implement monitoring for continuous improvement. </a:t>
            </a:r>
          </a:p>
          <a:p>
            <a:endParaRPr lang="en-US" sz="2000">
              <a:latin typeface="Aptos" panose="02110004020202020204"/>
              <a:cs typeface="Times New Roman"/>
            </a:endParaRPr>
          </a:p>
        </p:txBody>
      </p:sp>
    </p:spTree>
    <p:extLst>
      <p:ext uri="{BB962C8B-B14F-4D97-AF65-F5344CB8AC3E}">
        <p14:creationId xmlns:p14="http://schemas.microsoft.com/office/powerpoint/2010/main" val="112960679"/>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FA9BC-4809-5A20-0702-98231ED3DCBE}"/>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Identify Threats: Phishing</a:t>
            </a:r>
          </a:p>
        </p:txBody>
      </p:sp>
      <p:graphicFrame>
        <p:nvGraphicFramePr>
          <p:cNvPr id="9" name="Content Placeholder 5">
            <a:extLst>
              <a:ext uri="{FF2B5EF4-FFF2-40B4-BE49-F238E27FC236}">
                <a16:creationId xmlns:a16="http://schemas.microsoft.com/office/drawing/2014/main" id="{E897C281-57C6-6060-2618-6C0ACFC2FDB8}"/>
              </a:ext>
            </a:extLst>
          </p:cNvPr>
          <p:cNvGraphicFramePr>
            <a:graphicFrameLocks noGrp="1"/>
          </p:cNvGraphicFramePr>
          <p:nvPr>
            <p:ph sz="half" idx="2"/>
            <p:extLst>
              <p:ext uri="{D42A27DB-BD31-4B8C-83A1-F6EECF244321}">
                <p14:modId xmlns:p14="http://schemas.microsoft.com/office/powerpoint/2010/main" val="333691261"/>
              </p:ext>
            </p:extLst>
          </p:nvPr>
        </p:nvGraphicFramePr>
        <p:xfrm>
          <a:off x="4968925" y="750440"/>
          <a:ext cx="6539089" cy="5453925"/>
        </p:xfrm>
        <a:graphic>
          <a:graphicData uri="http://schemas.openxmlformats.org/drawingml/2006/table">
            <a:tbl>
              <a:tblPr firstRow="1" bandRow="1">
                <a:tableStyleId>{5C22544A-7EE6-4342-B048-85BDC9FD1C3A}</a:tableStyleId>
              </a:tblPr>
              <a:tblGrid>
                <a:gridCol w="1434954">
                  <a:extLst>
                    <a:ext uri="{9D8B030D-6E8A-4147-A177-3AD203B41FA5}">
                      <a16:colId xmlns:a16="http://schemas.microsoft.com/office/drawing/2014/main" val="3130194881"/>
                    </a:ext>
                  </a:extLst>
                </a:gridCol>
                <a:gridCol w="5104135">
                  <a:extLst>
                    <a:ext uri="{9D8B030D-6E8A-4147-A177-3AD203B41FA5}">
                      <a16:colId xmlns:a16="http://schemas.microsoft.com/office/drawing/2014/main" val="2419228737"/>
                    </a:ext>
                  </a:extLst>
                </a:gridCol>
              </a:tblGrid>
              <a:tr h="386320">
                <a:tc>
                  <a:txBody>
                    <a:bodyPr/>
                    <a:lstStyle/>
                    <a:p>
                      <a:pPr algn="l" rtl="0" fontAlgn="base"/>
                      <a:r>
                        <a:rPr lang="en-US" sz="1500" b="1" i="1">
                          <a:solidFill>
                            <a:srgbClr val="000000"/>
                          </a:solidFill>
                          <a:effectLst/>
                          <a:highlight>
                            <a:srgbClr val="FFFFFF"/>
                          </a:highlight>
                          <a:latin typeface="Aptos"/>
                        </a:rPr>
                        <a:t>Criteria</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a:noFill/>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500" b="1" i="1">
                          <a:solidFill>
                            <a:srgbClr val="000000"/>
                          </a:solidFill>
                          <a:effectLst/>
                          <a:highlight>
                            <a:srgbClr val="FFFFFF"/>
                          </a:highlight>
                          <a:latin typeface="Aptos"/>
                        </a:rPr>
                        <a:t>Details</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a:noFill/>
                    </a:lnR>
                    <a:lnT>
                      <a:noFill/>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1768939"/>
                  </a:ext>
                </a:extLst>
              </a:tr>
              <a:tr h="386320">
                <a:tc>
                  <a:txBody>
                    <a:bodyPr/>
                    <a:lstStyle/>
                    <a:p>
                      <a:pPr algn="r" rtl="0" fontAlgn="base"/>
                      <a:r>
                        <a:rPr lang="en-US" sz="1500" b="1" i="1">
                          <a:solidFill>
                            <a:srgbClr val="000000"/>
                          </a:solidFill>
                          <a:effectLst/>
                          <a:highlight>
                            <a:srgbClr val="FFFFFF"/>
                          </a:highlight>
                          <a:latin typeface="Aptos"/>
                        </a:rPr>
                        <a:t>Threat</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a:rPr>
                        <a:t>Phishing Attacks</a:t>
                      </a:r>
                      <a:r>
                        <a:rPr lang="en-US" sz="1500" b="0" i="0">
                          <a:solidFill>
                            <a:srgbClr val="000000"/>
                          </a:solidFill>
                          <a:effectLst/>
                          <a:highlight>
                            <a:srgbClr val="CCCCCC"/>
                          </a:highlight>
                          <a:latin typeface="Aptos"/>
                        </a:rPr>
                        <a:t> </a:t>
                      </a:r>
                      <a:endParaRPr lang="en-US" sz="2200" b="0" i="0">
                        <a:solidFill>
                          <a:srgbClr val="000000"/>
                        </a:solidFill>
                        <a:effectLst/>
                        <a:highlight>
                          <a:srgbClr val="CCCCCC"/>
                        </a:highligh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3227649583"/>
                  </a:ext>
                </a:extLst>
              </a:tr>
              <a:tr h="840813">
                <a:tc>
                  <a:txBody>
                    <a:bodyPr/>
                    <a:lstStyle/>
                    <a:p>
                      <a:pPr algn="r" rtl="0" fontAlgn="base"/>
                      <a:r>
                        <a:rPr lang="en-US" sz="1500" b="1" i="1">
                          <a:solidFill>
                            <a:srgbClr val="000000"/>
                          </a:solidFill>
                          <a:effectLst/>
                          <a:highlight>
                            <a:srgbClr val="FFFFFF"/>
                          </a:highlight>
                          <a:latin typeface="Aptos"/>
                        </a:rPr>
                        <a:t>Description</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a:rPr>
                        <a:t>Malicious actors trick employees into revealing sensitive data by masquerading as trustworthy entities through emails or fake websites.</a:t>
                      </a:r>
                      <a:r>
                        <a:rPr lang="en-US" sz="1500" b="0" i="0">
                          <a:solidFill>
                            <a:srgbClr val="000000"/>
                          </a:solidFill>
                          <a:effectLst/>
                          <a:latin typeface="Aptos"/>
                        </a:rPr>
                        <a:t> </a:t>
                      </a:r>
                      <a:endParaRPr lang="en-US" sz="2200" b="0" i="0">
                        <a:solidFill>
                          <a:srgbClr val="000000"/>
                        </a:solidFill>
                        <a:effectLs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14696199"/>
                  </a:ext>
                </a:extLst>
              </a:tr>
              <a:tr h="386320">
                <a:tc>
                  <a:txBody>
                    <a:bodyPr/>
                    <a:lstStyle/>
                    <a:p>
                      <a:pPr algn="r" rtl="0" fontAlgn="base"/>
                      <a:r>
                        <a:rPr lang="en-US" sz="1500" b="1" i="1">
                          <a:solidFill>
                            <a:srgbClr val="000000"/>
                          </a:solidFill>
                          <a:effectLst/>
                          <a:highlight>
                            <a:srgbClr val="FFFFFF"/>
                          </a:highlight>
                          <a:latin typeface="Aptos"/>
                        </a:rPr>
                        <a:t>Likelihood</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a:rPr>
                        <a:t>High</a:t>
                      </a: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1345903087"/>
                  </a:ext>
                </a:extLst>
              </a:tr>
              <a:tr h="613566">
                <a:tc>
                  <a:txBody>
                    <a:bodyPr/>
                    <a:lstStyle/>
                    <a:p>
                      <a:pPr algn="r" rtl="0" fontAlgn="base"/>
                      <a:r>
                        <a:rPr lang="en-US" sz="1500" b="1" i="1">
                          <a:solidFill>
                            <a:srgbClr val="000000"/>
                          </a:solidFill>
                          <a:effectLst/>
                          <a:highlight>
                            <a:srgbClr val="FFFFFF"/>
                          </a:highlight>
                          <a:latin typeface="Aptos"/>
                        </a:rPr>
                        <a:t>Vulnerability</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a:rPr>
                        <a:t>Employee susceptibility to social engineering tactics due to lack of awareness.</a:t>
                      </a:r>
                      <a:r>
                        <a:rPr lang="en-US" sz="1500" b="0" i="0">
                          <a:solidFill>
                            <a:srgbClr val="000000"/>
                          </a:solidFill>
                          <a:effectLst/>
                          <a:latin typeface="Aptos"/>
                        </a:rPr>
                        <a:t> </a:t>
                      </a:r>
                      <a:endParaRPr lang="en-US" sz="2200" b="0" i="0">
                        <a:solidFill>
                          <a:srgbClr val="000000"/>
                        </a:solidFill>
                        <a:effectLs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566520242"/>
                  </a:ext>
                </a:extLst>
              </a:tr>
              <a:tr h="386320">
                <a:tc>
                  <a:txBody>
                    <a:bodyPr/>
                    <a:lstStyle/>
                    <a:p>
                      <a:pPr algn="r" rtl="0" fontAlgn="base"/>
                      <a:r>
                        <a:rPr lang="en-US" sz="1500" b="1" i="1">
                          <a:solidFill>
                            <a:srgbClr val="000000"/>
                          </a:solidFill>
                          <a:effectLst/>
                          <a:highlight>
                            <a:srgbClr val="FFFFFF"/>
                          </a:highlight>
                          <a:latin typeface="Aptos"/>
                        </a:rPr>
                        <a:t>Impact</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a:rPr>
                        <a:t>High</a:t>
                      </a:r>
                      <a:r>
                        <a:rPr lang="en-US" sz="1500" b="0" i="0">
                          <a:solidFill>
                            <a:srgbClr val="000000"/>
                          </a:solidFill>
                          <a:effectLst/>
                          <a:highlight>
                            <a:srgbClr val="CCCCCC"/>
                          </a:highlight>
                          <a:latin typeface="Aptos"/>
                        </a:rPr>
                        <a:t> </a:t>
                      </a:r>
                      <a:endParaRPr lang="en-US" sz="2200" b="0" i="0">
                        <a:solidFill>
                          <a:srgbClr val="000000"/>
                        </a:solidFill>
                        <a:effectLst/>
                        <a:highlight>
                          <a:srgbClr val="CCCCCC"/>
                        </a:highligh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3216959782"/>
                  </a:ext>
                </a:extLst>
              </a:tr>
              <a:tr h="840813">
                <a:tc>
                  <a:txBody>
                    <a:bodyPr/>
                    <a:lstStyle/>
                    <a:p>
                      <a:pPr algn="r" rtl="0" fontAlgn="base"/>
                      <a:r>
                        <a:rPr lang="en-US" sz="1500" b="1" i="1">
                          <a:solidFill>
                            <a:srgbClr val="000000"/>
                          </a:solidFill>
                          <a:effectLst/>
                          <a:highlight>
                            <a:srgbClr val="FFFFFF"/>
                          </a:highlight>
                          <a:latin typeface="Aptos"/>
                        </a:rPr>
                        <a:t>Mitigation</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a:rPr>
                        <a:t>Implement regular security awareness training focusing on recognizing phishing tactics. Utilize email security solutions that filter out phishing emails.</a:t>
                      </a:r>
                      <a:r>
                        <a:rPr lang="en-US" sz="1500" b="0" i="0">
                          <a:solidFill>
                            <a:srgbClr val="000000"/>
                          </a:solidFill>
                          <a:effectLst/>
                          <a:latin typeface="Aptos"/>
                        </a:rPr>
                        <a:t> </a:t>
                      </a:r>
                      <a:endParaRPr lang="en-US" sz="2200" b="0" i="0">
                        <a:solidFill>
                          <a:srgbClr val="000000"/>
                        </a:solidFill>
                        <a:effectLs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499263537"/>
                  </a:ext>
                </a:extLst>
              </a:tr>
              <a:tr h="386320">
                <a:tc>
                  <a:txBody>
                    <a:bodyPr/>
                    <a:lstStyle/>
                    <a:p>
                      <a:pPr algn="r" rtl="0" fontAlgn="base"/>
                      <a:r>
                        <a:rPr lang="en-US" sz="1500" b="1" i="1">
                          <a:solidFill>
                            <a:srgbClr val="000000"/>
                          </a:solidFill>
                          <a:effectLst/>
                          <a:highlight>
                            <a:srgbClr val="FFFFFF"/>
                          </a:highlight>
                          <a:latin typeface="Aptos"/>
                        </a:rPr>
                        <a:t>Impact Area</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a:rPr>
                        <a:t>Financial, Reputation</a:t>
                      </a:r>
                      <a:r>
                        <a:rPr lang="en-US" sz="1500" b="0" i="0">
                          <a:solidFill>
                            <a:srgbClr val="000000"/>
                          </a:solidFill>
                          <a:effectLst/>
                          <a:highlight>
                            <a:srgbClr val="CCCCCC"/>
                          </a:highlight>
                          <a:latin typeface="Aptos"/>
                        </a:rPr>
                        <a:t> </a:t>
                      </a:r>
                      <a:endParaRPr lang="en-US" sz="2200" b="0" i="0">
                        <a:solidFill>
                          <a:srgbClr val="000000"/>
                        </a:solidFill>
                        <a:effectLst/>
                        <a:highlight>
                          <a:srgbClr val="CCCCCC"/>
                        </a:highligh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111886993"/>
                  </a:ext>
                </a:extLst>
              </a:tr>
              <a:tr h="386320">
                <a:tc>
                  <a:txBody>
                    <a:bodyPr/>
                    <a:lstStyle/>
                    <a:p>
                      <a:pPr algn="r" rtl="0" fontAlgn="base"/>
                      <a:r>
                        <a:rPr lang="en-US" sz="1500" b="1" i="1">
                          <a:solidFill>
                            <a:srgbClr val="000000"/>
                          </a:solidFill>
                          <a:effectLst/>
                          <a:highlight>
                            <a:srgbClr val="FFFFFF"/>
                          </a:highlight>
                          <a:latin typeface="Aptos"/>
                        </a:rPr>
                        <a:t>Risk Score</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a:rPr>
                        <a:t>6/10 (Medium likelihood x high impact)</a:t>
                      </a:r>
                      <a:r>
                        <a:rPr lang="en-US" sz="1500" b="0" i="0">
                          <a:solidFill>
                            <a:srgbClr val="000000"/>
                          </a:solidFill>
                          <a:effectLst/>
                          <a:latin typeface="Aptos"/>
                        </a:rPr>
                        <a:t> </a:t>
                      </a:r>
                      <a:endParaRPr lang="en-US" sz="2200" b="0" i="0">
                        <a:solidFill>
                          <a:srgbClr val="000000"/>
                        </a:solidFill>
                        <a:effectLs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718234223"/>
                  </a:ext>
                </a:extLst>
              </a:tr>
              <a:tr h="840813">
                <a:tc>
                  <a:txBody>
                    <a:bodyPr/>
                    <a:lstStyle/>
                    <a:p>
                      <a:pPr algn="r" rtl="0" fontAlgn="base"/>
                      <a:r>
                        <a:rPr lang="en-US" sz="1500" b="1" i="1">
                          <a:solidFill>
                            <a:srgbClr val="000000"/>
                          </a:solidFill>
                          <a:effectLst/>
                          <a:highlight>
                            <a:srgbClr val="FFFFFF"/>
                          </a:highlight>
                          <a:latin typeface="Aptos"/>
                        </a:rPr>
                        <a:t>Adequacy of Existing Controls</a:t>
                      </a:r>
                      <a:r>
                        <a:rPr lang="en-US" sz="1500" b="0" i="1">
                          <a:solidFill>
                            <a:srgbClr val="000000"/>
                          </a:solidFill>
                          <a:effectLst/>
                          <a:highlight>
                            <a:srgbClr val="FFFFFF"/>
                          </a:highlight>
                          <a:latin typeface="Aptos"/>
                        </a:rPr>
                        <a:t> </a:t>
                      </a:r>
                      <a:endParaRPr lang="en-US" sz="2200" b="0" i="1">
                        <a:solidFill>
                          <a:srgbClr val="000000"/>
                        </a:solidFill>
                        <a:effectLst/>
                        <a:highlight>
                          <a:srgbClr val="FFFFFF"/>
                        </a:highlight>
                        <a:latin typeface="Aptos"/>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a:rPr>
                        <a:t>Fortinet FortiGate 60F provides email filtering capabilities. Ongoing employee training programs are in place to combat phishing.</a:t>
                      </a:r>
                      <a:r>
                        <a:rPr lang="en-US" sz="1500" b="0" i="0">
                          <a:solidFill>
                            <a:srgbClr val="000000"/>
                          </a:solidFill>
                          <a:effectLst/>
                          <a:highlight>
                            <a:srgbClr val="CCCCCC"/>
                          </a:highlight>
                          <a:latin typeface="Aptos"/>
                        </a:rPr>
                        <a:t> </a:t>
                      </a:r>
                      <a:endParaRPr lang="en-US" sz="2200" b="0" i="0">
                        <a:solidFill>
                          <a:srgbClr val="000000"/>
                        </a:solidFill>
                        <a:effectLst/>
                        <a:highlight>
                          <a:srgbClr val="CCCCCC"/>
                        </a:highlight>
                        <a:latin typeface="Aptos"/>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2893852125"/>
                  </a:ext>
                </a:extLst>
              </a:tr>
            </a:tbl>
          </a:graphicData>
        </a:graphic>
      </p:graphicFrame>
    </p:spTree>
    <p:extLst>
      <p:ext uri="{BB962C8B-B14F-4D97-AF65-F5344CB8AC3E}">
        <p14:creationId xmlns:p14="http://schemas.microsoft.com/office/powerpoint/2010/main" val="4178068551"/>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609BF-7AD7-4F99-EF80-8B6A5F9E3EF1}"/>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Identify Threats: Ransomware</a:t>
            </a:r>
          </a:p>
        </p:txBody>
      </p:sp>
      <p:graphicFrame>
        <p:nvGraphicFramePr>
          <p:cNvPr id="9" name="Content Placeholder 5">
            <a:extLst>
              <a:ext uri="{FF2B5EF4-FFF2-40B4-BE49-F238E27FC236}">
                <a16:creationId xmlns:a16="http://schemas.microsoft.com/office/drawing/2014/main" id="{30841991-ADA3-BB4C-6AA9-28A980B0BBE7}"/>
              </a:ext>
            </a:extLst>
          </p:cNvPr>
          <p:cNvGraphicFramePr>
            <a:graphicFrameLocks noGrp="1"/>
          </p:cNvGraphicFramePr>
          <p:nvPr>
            <p:ph sz="half" idx="2"/>
            <p:extLst>
              <p:ext uri="{D42A27DB-BD31-4B8C-83A1-F6EECF244321}">
                <p14:modId xmlns:p14="http://schemas.microsoft.com/office/powerpoint/2010/main" val="3478684981"/>
              </p:ext>
            </p:extLst>
          </p:nvPr>
        </p:nvGraphicFramePr>
        <p:xfrm>
          <a:off x="5010242" y="750440"/>
          <a:ext cx="6456453" cy="5453925"/>
        </p:xfrm>
        <a:graphic>
          <a:graphicData uri="http://schemas.openxmlformats.org/drawingml/2006/table">
            <a:tbl>
              <a:tblPr firstRow="1" bandRow="1">
                <a:tableStyleId>{5C22544A-7EE6-4342-B048-85BDC9FD1C3A}</a:tableStyleId>
              </a:tblPr>
              <a:tblGrid>
                <a:gridCol w="1407000">
                  <a:extLst>
                    <a:ext uri="{9D8B030D-6E8A-4147-A177-3AD203B41FA5}">
                      <a16:colId xmlns:a16="http://schemas.microsoft.com/office/drawing/2014/main" val="491623875"/>
                    </a:ext>
                  </a:extLst>
                </a:gridCol>
                <a:gridCol w="5049453">
                  <a:extLst>
                    <a:ext uri="{9D8B030D-6E8A-4147-A177-3AD203B41FA5}">
                      <a16:colId xmlns:a16="http://schemas.microsoft.com/office/drawing/2014/main" val="41735732"/>
                    </a:ext>
                  </a:extLst>
                </a:gridCol>
              </a:tblGrid>
              <a:tr h="386320">
                <a:tc>
                  <a:txBody>
                    <a:bodyPr/>
                    <a:lstStyle/>
                    <a:p>
                      <a:pPr algn="l" rtl="0" fontAlgn="base"/>
                      <a:r>
                        <a:rPr lang="en-US" sz="1500" b="1" i="1">
                          <a:solidFill>
                            <a:srgbClr val="000000"/>
                          </a:solidFill>
                          <a:effectLst/>
                          <a:highlight>
                            <a:srgbClr val="FFFFFF"/>
                          </a:highlight>
                          <a:latin typeface="Aptos Display"/>
                        </a:rPr>
                        <a:t>Criteria</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a:noFill/>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r>
                        <a:rPr lang="en-US" sz="1500" b="1" i="1">
                          <a:solidFill>
                            <a:srgbClr val="000000"/>
                          </a:solidFill>
                          <a:effectLst/>
                          <a:highlight>
                            <a:srgbClr val="FFFFFF"/>
                          </a:highlight>
                          <a:latin typeface="Aptos Display"/>
                        </a:rPr>
                        <a:t>Details</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a:noFill/>
                    </a:lnR>
                    <a:lnT>
                      <a:noFill/>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8833852"/>
                  </a:ext>
                </a:extLst>
              </a:tr>
              <a:tr h="386320">
                <a:tc>
                  <a:txBody>
                    <a:bodyPr/>
                    <a:lstStyle/>
                    <a:p>
                      <a:pPr algn="r" rtl="0" fontAlgn="base"/>
                      <a:r>
                        <a:rPr lang="en-US" sz="1500" b="1" i="1">
                          <a:solidFill>
                            <a:srgbClr val="000000"/>
                          </a:solidFill>
                          <a:effectLst/>
                          <a:highlight>
                            <a:srgbClr val="FFFFFF"/>
                          </a:highlight>
                          <a:latin typeface="Aptos Display"/>
                        </a:rPr>
                        <a:t>Threat</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Display"/>
                        </a:rPr>
                        <a:t>Ransomware Infection</a:t>
                      </a:r>
                      <a:r>
                        <a:rPr lang="en-US" sz="1500" b="0" i="0">
                          <a:solidFill>
                            <a:srgbClr val="000000"/>
                          </a:solidFill>
                          <a:effectLst/>
                          <a:highlight>
                            <a:srgbClr val="CCCCCC"/>
                          </a:highlight>
                          <a:latin typeface="Aptos Display"/>
                        </a:rPr>
                        <a:t> </a:t>
                      </a:r>
                      <a:endParaRPr lang="en-US" sz="2200" b="0" i="0">
                        <a:solidFill>
                          <a:srgbClr val="000000"/>
                        </a:solidFill>
                        <a:effectLst/>
                        <a:highlight>
                          <a:srgbClr val="CCCCCC"/>
                        </a:highligh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3139959255"/>
                  </a:ext>
                </a:extLst>
              </a:tr>
              <a:tr h="840813">
                <a:tc>
                  <a:txBody>
                    <a:bodyPr/>
                    <a:lstStyle/>
                    <a:p>
                      <a:pPr algn="r" rtl="0" fontAlgn="base"/>
                      <a:r>
                        <a:rPr lang="en-US" sz="1500" b="1" i="1">
                          <a:solidFill>
                            <a:srgbClr val="000000"/>
                          </a:solidFill>
                          <a:effectLst/>
                          <a:highlight>
                            <a:srgbClr val="FFFFFF"/>
                          </a:highlight>
                          <a:latin typeface="Aptos Display"/>
                        </a:rPr>
                        <a:t>Description</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Display"/>
                        </a:rPr>
                        <a:t>Malware encrypts files, demanding ransom for decryption. It often infiltrates through malicious downloads or email attachments.</a:t>
                      </a:r>
                      <a:r>
                        <a:rPr lang="en-US" sz="1500" b="0" i="0">
                          <a:solidFill>
                            <a:srgbClr val="000000"/>
                          </a:solidFill>
                          <a:effectLst/>
                          <a:latin typeface="Aptos Display"/>
                        </a:rPr>
                        <a:t> </a:t>
                      </a:r>
                      <a:endParaRPr lang="en-US" sz="2200" b="0" i="0">
                        <a:solidFill>
                          <a:srgbClr val="000000"/>
                        </a:solidFill>
                        <a:effectLs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698967156"/>
                  </a:ext>
                </a:extLst>
              </a:tr>
              <a:tr h="386320">
                <a:tc>
                  <a:txBody>
                    <a:bodyPr/>
                    <a:lstStyle/>
                    <a:p>
                      <a:pPr algn="r" rtl="0" fontAlgn="base"/>
                      <a:r>
                        <a:rPr lang="en-US" sz="1500" b="1" i="1">
                          <a:solidFill>
                            <a:srgbClr val="000000"/>
                          </a:solidFill>
                          <a:effectLst/>
                          <a:highlight>
                            <a:srgbClr val="FFFFFF"/>
                          </a:highlight>
                          <a:latin typeface="Aptos Display"/>
                        </a:rPr>
                        <a:t>Likelihood</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Display"/>
                        </a:rPr>
                        <a:t>Medium</a:t>
                      </a:r>
                      <a:r>
                        <a:rPr lang="en-US" sz="1500" b="0" i="0">
                          <a:solidFill>
                            <a:srgbClr val="000000"/>
                          </a:solidFill>
                          <a:effectLst/>
                          <a:highlight>
                            <a:srgbClr val="CCCCCC"/>
                          </a:highlight>
                          <a:latin typeface="Aptos Display"/>
                        </a:rPr>
                        <a:t> </a:t>
                      </a:r>
                      <a:endParaRPr lang="en-US" sz="2200" b="0" i="0">
                        <a:solidFill>
                          <a:srgbClr val="000000"/>
                        </a:solidFill>
                        <a:effectLst/>
                        <a:highlight>
                          <a:srgbClr val="CCCCCC"/>
                        </a:highligh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294367660"/>
                  </a:ext>
                </a:extLst>
              </a:tr>
              <a:tr h="613566">
                <a:tc>
                  <a:txBody>
                    <a:bodyPr/>
                    <a:lstStyle/>
                    <a:p>
                      <a:pPr algn="r" rtl="0" fontAlgn="base"/>
                      <a:r>
                        <a:rPr lang="en-US" sz="1500" b="1" i="1">
                          <a:solidFill>
                            <a:srgbClr val="000000"/>
                          </a:solidFill>
                          <a:effectLst/>
                          <a:highlight>
                            <a:srgbClr val="FFFFFF"/>
                          </a:highlight>
                          <a:latin typeface="Aptos Display"/>
                        </a:rPr>
                        <a:t>Vulnerability</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Display"/>
                        </a:rPr>
                        <a:t>Insufficient endpoint protection and awareness regarding malicious attachments.</a:t>
                      </a:r>
                      <a:r>
                        <a:rPr lang="en-US" sz="1500" b="0" i="0">
                          <a:solidFill>
                            <a:srgbClr val="000000"/>
                          </a:solidFill>
                          <a:effectLst/>
                          <a:latin typeface="Aptos Display"/>
                        </a:rPr>
                        <a:t> </a:t>
                      </a:r>
                      <a:endParaRPr lang="en-US" sz="2200" b="0" i="0">
                        <a:solidFill>
                          <a:srgbClr val="000000"/>
                        </a:solidFill>
                        <a:effectLs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157935285"/>
                  </a:ext>
                </a:extLst>
              </a:tr>
              <a:tr h="386320">
                <a:tc>
                  <a:txBody>
                    <a:bodyPr/>
                    <a:lstStyle/>
                    <a:p>
                      <a:pPr algn="r" rtl="0" fontAlgn="base"/>
                      <a:r>
                        <a:rPr lang="en-US" sz="1500" b="1" i="1">
                          <a:solidFill>
                            <a:srgbClr val="000000"/>
                          </a:solidFill>
                          <a:effectLst/>
                          <a:highlight>
                            <a:srgbClr val="FFFFFF"/>
                          </a:highlight>
                          <a:latin typeface="Aptos Display"/>
                        </a:rPr>
                        <a:t>Impact</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Display"/>
                        </a:rPr>
                        <a:t>High</a:t>
                      </a:r>
                      <a:r>
                        <a:rPr lang="en-US" sz="1500" b="0" i="0">
                          <a:solidFill>
                            <a:srgbClr val="000000"/>
                          </a:solidFill>
                          <a:effectLst/>
                          <a:highlight>
                            <a:srgbClr val="CCCCCC"/>
                          </a:highlight>
                          <a:latin typeface="Aptos Display"/>
                        </a:rPr>
                        <a:t> </a:t>
                      </a:r>
                      <a:endParaRPr lang="en-US" sz="2200" b="0" i="0">
                        <a:solidFill>
                          <a:srgbClr val="000000"/>
                        </a:solidFill>
                        <a:effectLst/>
                        <a:highlight>
                          <a:srgbClr val="CCCCCC"/>
                        </a:highligh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1798376841"/>
                  </a:ext>
                </a:extLst>
              </a:tr>
              <a:tr h="840813">
                <a:tc>
                  <a:txBody>
                    <a:bodyPr/>
                    <a:lstStyle/>
                    <a:p>
                      <a:pPr algn="r" rtl="0" fontAlgn="base"/>
                      <a:r>
                        <a:rPr lang="en-US" sz="1500" b="1" i="1">
                          <a:solidFill>
                            <a:srgbClr val="000000"/>
                          </a:solidFill>
                          <a:effectLst/>
                          <a:highlight>
                            <a:srgbClr val="FFFFFF"/>
                          </a:highlight>
                          <a:latin typeface="Aptos Display"/>
                        </a:rPr>
                        <a:t>Mitigation</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Display"/>
                        </a:rPr>
                        <a:t>Use Windows Defender for endpoint protection with real-time scanning. Conduct data backups regularly. Educate employees on safe browsing and email habits.</a:t>
                      </a:r>
                      <a:r>
                        <a:rPr lang="en-US" sz="1500" b="0" i="0">
                          <a:solidFill>
                            <a:srgbClr val="000000"/>
                          </a:solidFill>
                          <a:effectLst/>
                          <a:latin typeface="Aptos Display"/>
                        </a:rPr>
                        <a:t> </a:t>
                      </a:r>
                      <a:endParaRPr lang="en-US" sz="2200" b="0" i="0">
                        <a:solidFill>
                          <a:srgbClr val="000000"/>
                        </a:solidFill>
                        <a:effectLs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619260856"/>
                  </a:ext>
                </a:extLst>
              </a:tr>
              <a:tr h="386320">
                <a:tc>
                  <a:txBody>
                    <a:bodyPr/>
                    <a:lstStyle/>
                    <a:p>
                      <a:pPr algn="r" rtl="0" fontAlgn="base"/>
                      <a:r>
                        <a:rPr lang="en-US" sz="1500" b="1" i="1">
                          <a:solidFill>
                            <a:srgbClr val="000000"/>
                          </a:solidFill>
                          <a:effectLst/>
                          <a:highlight>
                            <a:srgbClr val="FFFFFF"/>
                          </a:highlight>
                          <a:latin typeface="Aptos Display"/>
                        </a:rPr>
                        <a:t>Impact Area</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Display"/>
                        </a:rPr>
                        <a:t>Operational, Financial</a:t>
                      </a:r>
                      <a:r>
                        <a:rPr lang="en-US" sz="1500" b="0" i="0">
                          <a:solidFill>
                            <a:srgbClr val="000000"/>
                          </a:solidFill>
                          <a:effectLst/>
                          <a:highlight>
                            <a:srgbClr val="CCCCCC"/>
                          </a:highlight>
                          <a:latin typeface="Aptos Display"/>
                        </a:rPr>
                        <a:t> </a:t>
                      </a:r>
                      <a:endParaRPr lang="en-US" sz="2200" b="0" i="0">
                        <a:solidFill>
                          <a:srgbClr val="000000"/>
                        </a:solidFill>
                        <a:effectLst/>
                        <a:highlight>
                          <a:srgbClr val="CCCCCC"/>
                        </a:highligh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123482565"/>
                  </a:ext>
                </a:extLst>
              </a:tr>
              <a:tr h="386320">
                <a:tc>
                  <a:txBody>
                    <a:bodyPr/>
                    <a:lstStyle/>
                    <a:p>
                      <a:pPr algn="r" rtl="0" fontAlgn="base"/>
                      <a:r>
                        <a:rPr lang="en-US" sz="1500" b="1" i="1">
                          <a:solidFill>
                            <a:srgbClr val="000000"/>
                          </a:solidFill>
                          <a:effectLst/>
                          <a:highlight>
                            <a:srgbClr val="FFFFFF"/>
                          </a:highlight>
                          <a:latin typeface="Aptos Display"/>
                        </a:rPr>
                        <a:t>Risk Score</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latin typeface="Aptos Display"/>
                        </a:rPr>
                        <a:t>6 (Medium likelihood x High impact)</a:t>
                      </a:r>
                      <a:r>
                        <a:rPr lang="en-US" sz="1500" b="0" i="0">
                          <a:solidFill>
                            <a:srgbClr val="000000"/>
                          </a:solidFill>
                          <a:effectLst/>
                          <a:latin typeface="Aptos Display"/>
                        </a:rPr>
                        <a:t> </a:t>
                      </a:r>
                      <a:endParaRPr lang="en-US" sz="2200" b="0" i="0">
                        <a:solidFill>
                          <a:srgbClr val="000000"/>
                        </a:solidFill>
                        <a:effectLs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432964009"/>
                  </a:ext>
                </a:extLst>
              </a:tr>
              <a:tr h="840813">
                <a:tc>
                  <a:txBody>
                    <a:bodyPr/>
                    <a:lstStyle/>
                    <a:p>
                      <a:pPr algn="r" rtl="0" fontAlgn="base"/>
                      <a:r>
                        <a:rPr lang="en-US" sz="1500" b="1" i="1">
                          <a:solidFill>
                            <a:srgbClr val="000000"/>
                          </a:solidFill>
                          <a:effectLst/>
                          <a:highlight>
                            <a:srgbClr val="FFFFFF"/>
                          </a:highlight>
                          <a:latin typeface="Aptos Display"/>
                        </a:rPr>
                        <a:t>Adequacy of Existing Controls</a:t>
                      </a:r>
                      <a:r>
                        <a:rPr lang="en-US" sz="1500" b="0" i="1">
                          <a:solidFill>
                            <a:srgbClr val="000000"/>
                          </a:solidFill>
                          <a:effectLst/>
                          <a:highlight>
                            <a:srgbClr val="FFFFFF"/>
                          </a:highlight>
                          <a:latin typeface="Aptos Display"/>
                        </a:rPr>
                        <a:t> </a:t>
                      </a:r>
                      <a:endParaRPr lang="en-US" sz="2200" b="0" i="1">
                        <a:solidFill>
                          <a:srgbClr val="000000"/>
                        </a:solidFill>
                        <a:effectLst/>
                        <a:highlight>
                          <a:srgbClr val="FFFFFF"/>
                        </a:highlight>
                        <a:latin typeface="Aptos Display"/>
                      </a:endParaRPr>
                    </a:p>
                  </a:txBody>
                  <a:tcPr marL="82850" marR="82850" marT="56812" marB="56812">
                    <a:lnL>
                      <a:noFill/>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r>
                        <a:rPr lang="en-US" sz="1500" b="1" i="0">
                          <a:solidFill>
                            <a:srgbClr val="000000"/>
                          </a:solidFill>
                          <a:effectLst/>
                          <a:highlight>
                            <a:srgbClr val="CCCCCC"/>
                          </a:highlight>
                          <a:latin typeface="Aptos Display"/>
                        </a:rPr>
                        <a:t>Enhanced endpoint security with Windows Defender and backup solutions. Ongoing cybersecurity awareness training.</a:t>
                      </a:r>
                      <a:r>
                        <a:rPr lang="en-US" sz="1500" b="0" i="0">
                          <a:solidFill>
                            <a:srgbClr val="000000"/>
                          </a:solidFill>
                          <a:effectLst/>
                          <a:highlight>
                            <a:srgbClr val="CCCCCC"/>
                          </a:highlight>
                          <a:latin typeface="Aptos Display"/>
                        </a:rPr>
                        <a:t> </a:t>
                      </a:r>
                      <a:endParaRPr lang="en-US" sz="2200" b="0" i="0">
                        <a:solidFill>
                          <a:srgbClr val="000000"/>
                        </a:solidFill>
                        <a:effectLst/>
                        <a:highlight>
                          <a:srgbClr val="CCCCCC"/>
                        </a:highlight>
                        <a:latin typeface="Aptos Display"/>
                      </a:endParaRPr>
                    </a:p>
                  </a:txBody>
                  <a:tcPr marL="82850" marR="82850" marT="56812" marB="56812">
                    <a:lnL w="9525" cap="flat" cmpd="sng" algn="ctr">
                      <a:solidFill>
                        <a:srgbClr val="000000"/>
                      </a:solidFill>
                      <a:prstDash val="solid"/>
                      <a:round/>
                      <a:headEnd type="none" w="med" len="med"/>
                      <a:tailEnd type="none" w="med" len="med"/>
                    </a:lnL>
                    <a:lnR>
                      <a:noFill/>
                    </a:lnR>
                    <a:lnT>
                      <a:noFill/>
                    </a:lnT>
                    <a:lnB>
                      <a:noFill/>
                    </a:lnB>
                    <a:solidFill>
                      <a:srgbClr val="CCCCCC"/>
                    </a:solidFill>
                  </a:tcPr>
                </a:tc>
                <a:extLst>
                  <a:ext uri="{0D108BD9-81ED-4DB2-BD59-A6C34878D82A}">
                    <a16:rowId xmlns:a16="http://schemas.microsoft.com/office/drawing/2014/main" val="1807241526"/>
                  </a:ext>
                </a:extLst>
              </a:tr>
            </a:tbl>
          </a:graphicData>
        </a:graphic>
      </p:graphicFrame>
    </p:spTree>
    <p:extLst>
      <p:ext uri="{BB962C8B-B14F-4D97-AF65-F5344CB8AC3E}">
        <p14:creationId xmlns:p14="http://schemas.microsoft.com/office/powerpoint/2010/main" val="2187170181"/>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F775A-D2C5-A583-F5B9-C62934D7AC23}"/>
              </a:ext>
            </a:extLst>
          </p:cNvPr>
          <p:cNvSpPr>
            <a:spLocks noGrp="1"/>
          </p:cNvSpPr>
          <p:nvPr>
            <p:ph type="title"/>
          </p:nvPr>
        </p:nvSpPr>
        <p:spPr>
          <a:xfrm>
            <a:off x="1136396" y="502021"/>
            <a:ext cx="6173262" cy="1655483"/>
          </a:xfrm>
        </p:spPr>
        <p:txBody>
          <a:bodyPr anchor="b">
            <a:normAutofit/>
          </a:bodyPr>
          <a:lstStyle/>
          <a:p>
            <a:r>
              <a:rPr lang="en-US" sz="4000"/>
              <a:t>Inomancy's Vision </a:t>
            </a:r>
          </a:p>
        </p:txBody>
      </p:sp>
      <p:sp>
        <p:nvSpPr>
          <p:cNvPr id="3" name="Content Placeholder 2">
            <a:extLst>
              <a:ext uri="{FF2B5EF4-FFF2-40B4-BE49-F238E27FC236}">
                <a16:creationId xmlns:a16="http://schemas.microsoft.com/office/drawing/2014/main" id="{D775C71A-0385-238C-D2F6-576C3E397905}"/>
              </a:ext>
            </a:extLst>
          </p:cNvPr>
          <p:cNvSpPr>
            <a:spLocks noGrp="1"/>
          </p:cNvSpPr>
          <p:nvPr>
            <p:ph idx="1"/>
          </p:nvPr>
        </p:nvSpPr>
        <p:spPr>
          <a:xfrm>
            <a:off x="1136397" y="2408518"/>
            <a:ext cx="6173262" cy="3535083"/>
          </a:xfrm>
        </p:spPr>
        <p:txBody>
          <a:bodyPr vert="horz" lIns="91440" tIns="45720" rIns="91440" bIns="45720" rtlCol="0">
            <a:normAutofit/>
          </a:bodyPr>
          <a:lstStyle/>
          <a:p>
            <a:pPr marL="0" indent="0">
              <a:buNone/>
            </a:pPr>
            <a:r>
              <a:rPr lang="en-US" sz="2000">
                <a:latin typeface="Aptos"/>
                <a:cs typeface="Times New Roman"/>
              </a:rPr>
              <a:t>"To provide the people of North Carolina the services they deserve and more. With quality health care that they can trust, their optimal health is just within reach. Inomancy Home Care, Inc. is here for life, thus we are here for you."</a:t>
            </a:r>
            <a:endParaRPr lang="en-US" sz="2000">
              <a:latin typeface="Aptos"/>
            </a:endParaRPr>
          </a:p>
        </p:txBody>
      </p:sp>
      <p:pic>
        <p:nvPicPr>
          <p:cNvPr id="5" name="Picture 4" descr="Stethoscope">
            <a:extLst>
              <a:ext uri="{FF2B5EF4-FFF2-40B4-BE49-F238E27FC236}">
                <a16:creationId xmlns:a16="http://schemas.microsoft.com/office/drawing/2014/main" id="{B8BE4C93-827F-2F63-D44D-2121830E24D5}"/>
              </a:ext>
            </a:extLst>
          </p:cNvPr>
          <p:cNvPicPr>
            <a:picLocks noChangeAspect="1"/>
          </p:cNvPicPr>
          <p:nvPr/>
        </p:nvPicPr>
        <p:blipFill rotWithShape="1">
          <a:blip r:embed="rId3"/>
          <a:srcRect l="35575" r="22030" b="1"/>
          <a:stretch/>
        </p:blipFill>
        <p:spPr>
          <a:xfrm>
            <a:off x="8115300" y="-12515"/>
            <a:ext cx="4076700" cy="6418631"/>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960236"/>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1CA6C-30FC-5560-7987-5D6A900BF630}"/>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Conclusion</a:t>
            </a: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99D5F6-CF9F-6E2E-63AD-DF8787F347B6}"/>
              </a:ext>
            </a:extLst>
          </p:cNvPr>
          <p:cNvSpPr>
            <a:spLocks noGrp="1"/>
          </p:cNvSpPr>
          <p:nvPr>
            <p:ph sz="half" idx="1"/>
          </p:nvPr>
        </p:nvSpPr>
        <p:spPr>
          <a:xfrm>
            <a:off x="4976030" y="963507"/>
            <a:ext cx="6250940" cy="2304627"/>
          </a:xfrm>
        </p:spPr>
        <p:txBody>
          <a:bodyPr anchor="b">
            <a:normAutofit/>
          </a:bodyPr>
          <a:lstStyle/>
          <a:p>
            <a:r>
              <a:rPr lang="en-US" sz="2000"/>
              <a:t>Implementation of the new network infrastructure provides:</a:t>
            </a:r>
          </a:p>
          <a:p>
            <a:pPr marL="0" indent="0">
              <a:buNone/>
            </a:pPr>
            <a:r>
              <a:rPr lang="en-US" sz="2000"/>
              <a:t>Overall enhanced security</a:t>
            </a:r>
          </a:p>
          <a:p>
            <a:pPr marL="0" indent="0">
              <a:buNone/>
            </a:pPr>
            <a:r>
              <a:rPr lang="en-US" sz="2000"/>
              <a:t>Greater scalability</a:t>
            </a:r>
          </a:p>
          <a:p>
            <a:pPr marL="0" indent="0">
              <a:buNone/>
            </a:pPr>
            <a:r>
              <a:rPr lang="en-US" sz="2000"/>
              <a:t>Improved performance</a:t>
            </a:r>
          </a:p>
        </p:txBody>
      </p:sp>
      <p:sp>
        <p:nvSpPr>
          <p:cNvPr id="4" name="Content Placeholder 3">
            <a:extLst>
              <a:ext uri="{FF2B5EF4-FFF2-40B4-BE49-F238E27FC236}">
                <a16:creationId xmlns:a16="http://schemas.microsoft.com/office/drawing/2014/main" id="{4825A4DC-F968-2D0A-B81F-93238DAA6380}"/>
              </a:ext>
            </a:extLst>
          </p:cNvPr>
          <p:cNvSpPr>
            <a:spLocks noGrp="1"/>
          </p:cNvSpPr>
          <p:nvPr>
            <p:ph sz="half" idx="2"/>
          </p:nvPr>
        </p:nvSpPr>
        <p:spPr>
          <a:xfrm>
            <a:off x="4976030" y="3589866"/>
            <a:ext cx="6250940" cy="2304628"/>
          </a:xfrm>
        </p:spPr>
        <p:txBody>
          <a:bodyPr vert="horz" lIns="91440" tIns="45720" rIns="91440" bIns="45720" rtlCol="0" anchor="t">
            <a:normAutofit/>
          </a:bodyPr>
          <a:lstStyle/>
          <a:p>
            <a:r>
              <a:rPr lang="en-US" sz="2000"/>
              <a:t>Efficient migration leads to:</a:t>
            </a:r>
            <a:endParaRPr lang="en-US"/>
          </a:p>
          <a:p>
            <a:pPr marL="0" indent="0">
              <a:buNone/>
            </a:pPr>
            <a:r>
              <a:rPr lang="en-US" sz="2000"/>
              <a:t>Foundational support for future technological advancements</a:t>
            </a:r>
          </a:p>
          <a:p>
            <a:pPr marL="0" indent="0">
              <a:buNone/>
            </a:pPr>
            <a:r>
              <a:rPr lang="en-US" sz="2000"/>
              <a:t>Optimal performance in the healthcare industry</a:t>
            </a:r>
          </a:p>
          <a:p>
            <a:pPr marL="0" indent="0">
              <a:buNone/>
            </a:pPr>
            <a:r>
              <a:rPr lang="en-US" sz="2000"/>
              <a:t>Opportunity for future expansion</a:t>
            </a:r>
          </a:p>
          <a:p>
            <a:pPr marL="0" indent="0">
              <a:buNone/>
            </a:pPr>
            <a:endParaRPr lang="en-US" sz="2000"/>
          </a:p>
        </p:txBody>
      </p:sp>
    </p:spTree>
    <p:extLst>
      <p:ext uri="{BB962C8B-B14F-4D97-AF65-F5344CB8AC3E}">
        <p14:creationId xmlns:p14="http://schemas.microsoft.com/office/powerpoint/2010/main" val="420504052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EA51C-7EF1-8B73-1F32-474E0513832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Organization Overview </a:t>
            </a:r>
          </a:p>
        </p:txBody>
      </p:sp>
      <p:sp>
        <p:nvSpPr>
          <p:cNvPr id="3" name="Content Placeholder 2">
            <a:extLst>
              <a:ext uri="{FF2B5EF4-FFF2-40B4-BE49-F238E27FC236}">
                <a16:creationId xmlns:a16="http://schemas.microsoft.com/office/drawing/2014/main" id="{C11D5789-3D1C-11D0-1CAB-DAE40DFEC50A}"/>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ea typeface="+mn-lt"/>
                <a:cs typeface="+mn-lt"/>
              </a:rPr>
              <a:t>Business</a:t>
            </a:r>
            <a:r>
              <a:rPr lang="en-US" sz="2000">
                <a:ea typeface="+mn-lt"/>
                <a:cs typeface="+mn-lt"/>
              </a:rPr>
              <a:t>: Inomancy Home Health Care</a:t>
            </a:r>
          </a:p>
          <a:p>
            <a:pPr lvl="1"/>
            <a:r>
              <a:rPr lang="en-US" sz="2000">
                <a:ea typeface="+mn-lt"/>
                <a:cs typeface="+mn-lt"/>
              </a:rPr>
              <a:t>Provides medical supplies including wheelchairs, electric beds, canes, walkers, gloves, hand sanitizer, and more</a:t>
            </a:r>
            <a:endParaRPr lang="en-US" sz="2000"/>
          </a:p>
          <a:p>
            <a:pPr lvl="1"/>
            <a:r>
              <a:rPr lang="en-US" sz="2000">
                <a:ea typeface="+mn-lt"/>
                <a:cs typeface="+mn-lt"/>
              </a:rPr>
              <a:t>Serves clients who receive monthly drop-offs of necessities like diapers and medical drinks</a:t>
            </a:r>
            <a:endParaRPr lang="en-US" sz="2000"/>
          </a:p>
          <a:p>
            <a:pPr lvl="1"/>
            <a:r>
              <a:rPr lang="en-US" sz="2000">
                <a:ea typeface="+mn-lt"/>
                <a:cs typeface="+mn-lt"/>
              </a:rPr>
              <a:t>Delivers larger items such as wheelchairs when needed</a:t>
            </a:r>
            <a:endParaRPr lang="en-US" sz="2000"/>
          </a:p>
          <a:p>
            <a:pPr lvl="1"/>
            <a:r>
              <a:rPr lang="en-US" sz="2000">
                <a:ea typeface="+mn-lt"/>
                <a:cs typeface="+mn-lt"/>
              </a:rPr>
              <a:t>Operates a medical store offering a range of products including scrubs, casts, and crutches</a:t>
            </a:r>
            <a:endParaRPr lang="en-US" sz="2000"/>
          </a:p>
          <a:p>
            <a:pPr lvl="1"/>
            <a:r>
              <a:rPr lang="en-US" sz="2000">
                <a:ea typeface="+mn-lt"/>
                <a:cs typeface="+mn-lt"/>
              </a:rPr>
              <a:t>6 offices spanning across Eastern Carolina </a:t>
            </a:r>
          </a:p>
          <a:p>
            <a:endParaRPr lang="en-US" sz="2000">
              <a:latin typeface="Aptos Display"/>
              <a:cs typeface="Times New Roman"/>
            </a:endParaRPr>
          </a:p>
          <a:p>
            <a:endParaRPr lang="en-US" sz="2000">
              <a:latin typeface="Times New Roman"/>
              <a:cs typeface="Times New Roman"/>
            </a:endParaRPr>
          </a:p>
          <a:p>
            <a:endParaRPr lang="en-US" sz="2000">
              <a:latin typeface="Times New Roman"/>
              <a:cs typeface="Times New Roman"/>
            </a:endParaRPr>
          </a:p>
        </p:txBody>
      </p:sp>
    </p:spTree>
    <p:extLst>
      <p:ext uri="{BB962C8B-B14F-4D97-AF65-F5344CB8AC3E}">
        <p14:creationId xmlns:p14="http://schemas.microsoft.com/office/powerpoint/2010/main" val="87667275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D70FF-32A9-9FC3-BEFE-FE824AAF124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Scope </a:t>
            </a:r>
          </a:p>
        </p:txBody>
      </p:sp>
      <p:sp>
        <p:nvSpPr>
          <p:cNvPr id="3" name="Content Placeholder 2">
            <a:extLst>
              <a:ext uri="{FF2B5EF4-FFF2-40B4-BE49-F238E27FC236}">
                <a16:creationId xmlns:a16="http://schemas.microsoft.com/office/drawing/2014/main" id="{D9CA73D5-2BF4-1B24-7046-A45E52676BE0}"/>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a:ea typeface="+mn-lt"/>
                <a:cs typeface="+mn-lt"/>
              </a:rPr>
              <a:t>Scope</a:t>
            </a:r>
            <a:r>
              <a:rPr lang="en-US" sz="2000">
                <a:ea typeface="+mn-lt"/>
                <a:cs typeface="+mn-lt"/>
              </a:rPr>
              <a:t>: Assessing Inomancy Health Care’s network architecture risk</a:t>
            </a:r>
            <a:endParaRPr lang="en-US" sz="2000"/>
          </a:p>
          <a:p>
            <a:r>
              <a:rPr lang="en-US" sz="2000" b="1">
                <a:ea typeface="+mn-lt"/>
                <a:cs typeface="+mn-lt"/>
              </a:rPr>
              <a:t>Objective</a:t>
            </a:r>
            <a:r>
              <a:rPr lang="en-US" sz="2000">
                <a:ea typeface="+mn-lt"/>
                <a:cs typeface="+mn-lt"/>
              </a:rPr>
              <a:t>: Ensure security of confidential client and employee information</a:t>
            </a:r>
            <a:endParaRPr lang="en-US" sz="2000"/>
          </a:p>
          <a:p>
            <a:r>
              <a:rPr lang="en-US" sz="2000" b="1">
                <a:ea typeface="+mn-lt"/>
                <a:cs typeface="+mn-lt"/>
              </a:rPr>
              <a:t>Methods</a:t>
            </a:r>
            <a:r>
              <a:rPr lang="en-US" sz="2000">
                <a:ea typeface="+mn-lt"/>
                <a:cs typeface="+mn-lt"/>
              </a:rPr>
              <a:t>:</a:t>
            </a:r>
            <a:endParaRPr lang="en-US" sz="2000"/>
          </a:p>
          <a:p>
            <a:pPr lvl="1"/>
            <a:r>
              <a:rPr lang="en-US" sz="2000">
                <a:ea typeface="+mn-lt"/>
                <a:cs typeface="+mn-lt"/>
              </a:rPr>
              <a:t>Adding VPNs</a:t>
            </a:r>
            <a:endParaRPr lang="en-US" sz="2000"/>
          </a:p>
          <a:p>
            <a:pPr lvl="1"/>
            <a:r>
              <a:rPr lang="en-US" sz="2000">
                <a:ea typeface="+mn-lt"/>
                <a:cs typeface="+mn-lt"/>
              </a:rPr>
              <a:t>Implementing two-factor authentication</a:t>
            </a:r>
            <a:endParaRPr lang="en-US" sz="2000"/>
          </a:p>
          <a:p>
            <a:pPr lvl="1"/>
            <a:r>
              <a:rPr lang="en-US" sz="2000">
                <a:ea typeface="+mn-lt"/>
                <a:cs typeface="+mn-lt"/>
              </a:rPr>
              <a:t>Limiting access to certain employees</a:t>
            </a:r>
            <a:endParaRPr lang="en-US" sz="2000"/>
          </a:p>
          <a:p>
            <a:pPr lvl="1"/>
            <a:r>
              <a:rPr lang="en-US" sz="2000">
                <a:ea typeface="+mn-lt"/>
                <a:cs typeface="+mn-lt"/>
              </a:rPr>
              <a:t>Evaluating user permissions and access through the client portal</a:t>
            </a:r>
            <a:endParaRPr lang="en-US" sz="2000"/>
          </a:p>
          <a:p>
            <a:r>
              <a:rPr lang="en-US" sz="2000" b="1">
                <a:ea typeface="+mn-lt"/>
                <a:cs typeface="+mn-lt"/>
              </a:rPr>
              <a:t>Focus area</a:t>
            </a:r>
            <a:r>
              <a:rPr lang="en-US" sz="2000">
                <a:ea typeface="+mn-lt"/>
                <a:cs typeface="+mn-lt"/>
              </a:rPr>
              <a:t>: Analyzing the company’s network throughout the OSI model, specifically layer 3 (Network)</a:t>
            </a:r>
            <a:endParaRPr lang="en-US" sz="2000"/>
          </a:p>
          <a:p>
            <a:endParaRPr lang="en-US" sz="2000"/>
          </a:p>
        </p:txBody>
      </p:sp>
    </p:spTree>
    <p:extLst>
      <p:ext uri="{BB962C8B-B14F-4D97-AF65-F5344CB8AC3E}">
        <p14:creationId xmlns:p14="http://schemas.microsoft.com/office/powerpoint/2010/main" val="397098242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284E8-1CAE-D001-0768-3E98F93DE5C5}"/>
              </a:ext>
            </a:extLst>
          </p:cNvPr>
          <p:cNvSpPr>
            <a:spLocks noGrp="1"/>
          </p:cNvSpPr>
          <p:nvPr>
            <p:ph type="title"/>
          </p:nvPr>
        </p:nvSpPr>
        <p:spPr>
          <a:xfrm>
            <a:off x="1136397" y="502020"/>
            <a:ext cx="3004283" cy="737196"/>
          </a:xfrm>
        </p:spPr>
        <p:txBody>
          <a:bodyPr vert="horz" lIns="91440" tIns="45720" rIns="91440" bIns="45720" rtlCol="0" anchor="b">
            <a:normAutofit fontScale="90000"/>
          </a:bodyPr>
          <a:lstStyle/>
          <a:p>
            <a:r>
              <a:rPr lang="en-US" sz="4000" kern="1200">
                <a:solidFill>
                  <a:schemeClr val="tx1"/>
                </a:solidFill>
                <a:latin typeface="+mj-lt"/>
                <a:ea typeface="+mj-ea"/>
                <a:cs typeface="+mj-cs"/>
              </a:rPr>
              <a:t>IT Governance </a:t>
            </a:r>
          </a:p>
        </p:txBody>
      </p:sp>
      <p:sp>
        <p:nvSpPr>
          <p:cNvPr id="4" name="Content Placeholder 3">
            <a:extLst>
              <a:ext uri="{FF2B5EF4-FFF2-40B4-BE49-F238E27FC236}">
                <a16:creationId xmlns:a16="http://schemas.microsoft.com/office/drawing/2014/main" id="{3EF17A9B-5EB4-8BCF-E07C-5B52790D28FE}"/>
              </a:ext>
            </a:extLst>
          </p:cNvPr>
          <p:cNvSpPr>
            <a:spLocks noGrp="1"/>
          </p:cNvSpPr>
          <p:nvPr>
            <p:ph sz="half" idx="1"/>
          </p:nvPr>
        </p:nvSpPr>
        <p:spPr>
          <a:xfrm>
            <a:off x="776963" y="1598900"/>
            <a:ext cx="4959603" cy="4701511"/>
          </a:xfrm>
        </p:spPr>
        <p:txBody>
          <a:bodyPr vert="horz" lIns="91440" tIns="45720" rIns="91440" bIns="45720" rtlCol="0" anchor="t">
            <a:normAutofit fontScale="92500" lnSpcReduction="10000"/>
          </a:bodyPr>
          <a:lstStyle/>
          <a:p>
            <a:r>
              <a:rPr lang="en-US" sz="2000" b="1"/>
              <a:t>Ownership</a:t>
            </a:r>
            <a:r>
              <a:rPr lang="en-US" sz="2000"/>
              <a:t>: Family-owned business</a:t>
            </a:r>
          </a:p>
          <a:p>
            <a:pPr lvl="1"/>
            <a:r>
              <a:rPr lang="en-US" sz="2000"/>
              <a:t>Owner: Inno </a:t>
            </a:r>
            <a:r>
              <a:rPr lang="en-US" sz="2000" err="1"/>
              <a:t>Azuogalanya</a:t>
            </a:r>
            <a:endParaRPr lang="en-US" sz="2000"/>
          </a:p>
          <a:p>
            <a:pPr lvl="1"/>
            <a:r>
              <a:rPr lang="en-US" sz="2000"/>
              <a:t>Son: Ike </a:t>
            </a:r>
            <a:r>
              <a:rPr lang="en-US" sz="2000" err="1"/>
              <a:t>Azuogalanya</a:t>
            </a:r>
            <a:r>
              <a:rPr lang="en-US" sz="2000"/>
              <a:t>, involved in operational work</a:t>
            </a:r>
          </a:p>
          <a:p>
            <a:r>
              <a:rPr lang="en-US" sz="2000" b="1"/>
              <a:t>Decision Making</a:t>
            </a:r>
            <a:r>
              <a:rPr lang="en-US" sz="2000"/>
              <a:t>:</a:t>
            </a:r>
          </a:p>
          <a:p>
            <a:pPr lvl="1"/>
            <a:r>
              <a:rPr lang="en-US" sz="2000"/>
              <a:t>Financial decisions and strategic directions: Inno </a:t>
            </a:r>
            <a:r>
              <a:rPr lang="en-US" sz="2000" err="1"/>
              <a:t>Azuogalanya</a:t>
            </a:r>
            <a:endParaRPr lang="en-US" sz="2000"/>
          </a:p>
          <a:p>
            <a:pPr lvl="1"/>
            <a:r>
              <a:rPr lang="en-US" sz="2000"/>
              <a:t>Day-to-day operational decisions: Ike </a:t>
            </a:r>
            <a:r>
              <a:rPr lang="en-US" sz="2000" err="1"/>
              <a:t>Azuogalanya</a:t>
            </a:r>
            <a:endParaRPr lang="en-US" sz="2000"/>
          </a:p>
          <a:p>
            <a:r>
              <a:rPr lang="en-US" sz="2000" b="1"/>
              <a:t>Management</a:t>
            </a:r>
            <a:r>
              <a:rPr lang="en-US" sz="2000"/>
              <a:t>:</a:t>
            </a:r>
          </a:p>
          <a:p>
            <a:pPr lvl="1"/>
            <a:r>
              <a:rPr lang="en-US" sz="2000"/>
              <a:t>Manager oversees staff and operations during work hours</a:t>
            </a:r>
          </a:p>
          <a:p>
            <a:r>
              <a:rPr lang="en-US" sz="2000" b="1"/>
              <a:t>IT Support</a:t>
            </a:r>
            <a:r>
              <a:rPr lang="en-US" sz="2000"/>
              <a:t>:</a:t>
            </a:r>
          </a:p>
          <a:p>
            <a:pPr lvl="1"/>
            <a:r>
              <a:rPr lang="en-US" sz="2000"/>
              <a:t>IT analyst works as a contractor to handle IT needs</a:t>
            </a:r>
            <a:br>
              <a:rPr lang="en-US" sz="1400"/>
            </a:br>
            <a:endParaRPr lang="en-US" sz="1400"/>
          </a:p>
          <a:p>
            <a:endParaRPr lang="en-US" sz="1400"/>
          </a:p>
        </p:txBody>
      </p:sp>
      <p:pic>
        <p:nvPicPr>
          <p:cNvPr id="7" name="Content Placeholder 6" descr="A diagram of a company&#10;&#10;Description automatically generated">
            <a:extLst>
              <a:ext uri="{FF2B5EF4-FFF2-40B4-BE49-F238E27FC236}">
                <a16:creationId xmlns:a16="http://schemas.microsoft.com/office/drawing/2014/main" id="{AFECE82F-9B95-1E1D-E829-22D76C04FA9D}"/>
              </a:ext>
            </a:extLst>
          </p:cNvPr>
          <p:cNvPicPr>
            <a:picLocks noGrp="1" noChangeAspect="1"/>
          </p:cNvPicPr>
          <p:nvPr>
            <p:ph sz="half" idx="2"/>
          </p:nvPr>
        </p:nvPicPr>
        <p:blipFill>
          <a:blip r:embed="rId3"/>
          <a:stretch>
            <a:fillRect/>
          </a:stretch>
        </p:blipFill>
        <p:spPr>
          <a:xfrm>
            <a:off x="5089084" y="1229809"/>
            <a:ext cx="7573287" cy="3970247"/>
          </a:xfrm>
          <a:prstGeom prst="rect">
            <a:avLst/>
          </a:prstGeom>
        </p:spPr>
      </p:pic>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71103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 network&#10;&#10;Description automatically generated">
            <a:extLst>
              <a:ext uri="{FF2B5EF4-FFF2-40B4-BE49-F238E27FC236}">
                <a16:creationId xmlns:a16="http://schemas.microsoft.com/office/drawing/2014/main" id="{853CCAA8-FA80-99E5-3575-5A0008452DEE}"/>
              </a:ext>
            </a:extLst>
          </p:cNvPr>
          <p:cNvPicPr>
            <a:picLocks noChangeAspect="1"/>
          </p:cNvPicPr>
          <p:nvPr/>
        </p:nvPicPr>
        <p:blipFill>
          <a:blip r:embed="rId3"/>
          <a:stretch>
            <a:fillRect/>
          </a:stretch>
        </p:blipFill>
        <p:spPr>
          <a:xfrm>
            <a:off x="5445695" y="14378"/>
            <a:ext cx="6749630" cy="6843621"/>
          </a:xfrm>
          <a:prstGeom prst="rect">
            <a:avLst/>
          </a:prstGeom>
        </p:spPr>
      </p:pic>
      <p:sp>
        <p:nvSpPr>
          <p:cNvPr id="4" name="Title 1">
            <a:extLst>
              <a:ext uri="{FF2B5EF4-FFF2-40B4-BE49-F238E27FC236}">
                <a16:creationId xmlns:a16="http://schemas.microsoft.com/office/drawing/2014/main" id="{D57C4898-9DDC-1B5C-D9CF-9B4148ECC600}"/>
              </a:ext>
            </a:extLst>
          </p:cNvPr>
          <p:cNvSpPr txBox="1">
            <a:spLocks/>
          </p:cNvSpPr>
          <p:nvPr/>
        </p:nvSpPr>
        <p:spPr>
          <a:xfrm>
            <a:off x="2419710" y="163841"/>
            <a:ext cx="7553866" cy="13111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Current Enterprise Architecture </a:t>
            </a:r>
          </a:p>
        </p:txBody>
      </p:sp>
      <p:graphicFrame>
        <p:nvGraphicFramePr>
          <p:cNvPr id="7" name="TextBox 4">
            <a:extLst>
              <a:ext uri="{FF2B5EF4-FFF2-40B4-BE49-F238E27FC236}">
                <a16:creationId xmlns:a16="http://schemas.microsoft.com/office/drawing/2014/main" id="{4DA60C56-D184-C2D0-3E25-0CB3B1503F05}"/>
              </a:ext>
            </a:extLst>
          </p:cNvPr>
          <p:cNvGraphicFramePr/>
          <p:nvPr>
            <p:extLst>
              <p:ext uri="{D42A27DB-BD31-4B8C-83A1-F6EECF244321}">
                <p14:modId xmlns:p14="http://schemas.microsoft.com/office/powerpoint/2010/main" val="3054658305"/>
              </p:ext>
            </p:extLst>
          </p:nvPr>
        </p:nvGraphicFramePr>
        <p:xfrm>
          <a:off x="230037" y="747851"/>
          <a:ext cx="4538223" cy="59093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303725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46E1A-92E1-1B8E-F170-27BBA30CEB2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Current Infrastructure Cost </a:t>
            </a:r>
          </a:p>
        </p:txBody>
      </p:sp>
      <p:graphicFrame>
        <p:nvGraphicFramePr>
          <p:cNvPr id="5" name="Content Placeholder 4">
            <a:extLst>
              <a:ext uri="{FF2B5EF4-FFF2-40B4-BE49-F238E27FC236}">
                <a16:creationId xmlns:a16="http://schemas.microsoft.com/office/drawing/2014/main" id="{576E373E-327D-AB8A-3B6B-FADC8AA37EF7}"/>
              </a:ext>
            </a:extLst>
          </p:cNvPr>
          <p:cNvGraphicFramePr>
            <a:graphicFrameLocks noGrp="1"/>
          </p:cNvGraphicFramePr>
          <p:nvPr>
            <p:ph idx="1"/>
            <p:extLst>
              <p:ext uri="{D42A27DB-BD31-4B8C-83A1-F6EECF244321}">
                <p14:modId xmlns:p14="http://schemas.microsoft.com/office/powerpoint/2010/main" val="88470353"/>
              </p:ext>
            </p:extLst>
          </p:nvPr>
        </p:nvGraphicFramePr>
        <p:xfrm>
          <a:off x="963603" y="2112579"/>
          <a:ext cx="10288735" cy="4192807"/>
        </p:xfrm>
        <a:graphic>
          <a:graphicData uri="http://schemas.openxmlformats.org/drawingml/2006/table">
            <a:tbl>
              <a:tblPr firstRow="1" bandRow="1">
                <a:tableStyleId>{5C22544A-7EE6-4342-B048-85BDC9FD1C3A}</a:tableStyleId>
              </a:tblPr>
              <a:tblGrid>
                <a:gridCol w="5439329">
                  <a:extLst>
                    <a:ext uri="{9D8B030D-6E8A-4147-A177-3AD203B41FA5}">
                      <a16:colId xmlns:a16="http://schemas.microsoft.com/office/drawing/2014/main" val="3905177492"/>
                    </a:ext>
                  </a:extLst>
                </a:gridCol>
                <a:gridCol w="2489917">
                  <a:extLst>
                    <a:ext uri="{9D8B030D-6E8A-4147-A177-3AD203B41FA5}">
                      <a16:colId xmlns:a16="http://schemas.microsoft.com/office/drawing/2014/main" val="508272415"/>
                    </a:ext>
                  </a:extLst>
                </a:gridCol>
                <a:gridCol w="2359489">
                  <a:extLst>
                    <a:ext uri="{9D8B030D-6E8A-4147-A177-3AD203B41FA5}">
                      <a16:colId xmlns:a16="http://schemas.microsoft.com/office/drawing/2014/main" val="1537132128"/>
                    </a:ext>
                  </a:extLst>
                </a:gridCol>
              </a:tblGrid>
              <a:tr h="515317">
                <a:tc>
                  <a:txBody>
                    <a:bodyPr/>
                    <a:lstStyle/>
                    <a:p>
                      <a:pPr algn="l" rtl="0" fontAlgn="base"/>
                      <a:r>
                        <a:rPr lang="en-US" sz="2300" b="1" i="0">
                          <a:effectLst/>
                          <a:latin typeface="Aptos"/>
                        </a:rPr>
                        <a:t>Hardware/Sofware Model: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1" i="0">
                          <a:effectLst/>
                          <a:latin typeface="Aptos"/>
                        </a:rPr>
                        <a:t>Quantity: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1" i="0">
                          <a:effectLst/>
                          <a:latin typeface="Aptos"/>
                        </a:rPr>
                        <a:t>Cost: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9912845"/>
                  </a:ext>
                </a:extLst>
              </a:tr>
              <a:tr h="515317">
                <a:tc>
                  <a:txBody>
                    <a:bodyPr/>
                    <a:lstStyle/>
                    <a:p>
                      <a:pPr algn="l" rtl="0" fontAlgn="base"/>
                      <a:r>
                        <a:rPr lang="en-US" sz="2300" b="0" i="0">
                          <a:effectLst/>
                          <a:latin typeface="Aptos"/>
                        </a:rPr>
                        <a:t>Dell OptiPlex 3080 Micro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15 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$12,000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3183724"/>
                  </a:ext>
                </a:extLst>
              </a:tr>
              <a:tr h="515317">
                <a:tc>
                  <a:txBody>
                    <a:bodyPr/>
                    <a:lstStyle/>
                    <a:p>
                      <a:pPr algn="l" rtl="0" fontAlgn="base"/>
                      <a:r>
                        <a:rPr lang="en-US" sz="2300" b="0" i="0">
                          <a:effectLst/>
                          <a:latin typeface="Aptos"/>
                        </a:rPr>
                        <a:t>TP-Link Archer C1200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$100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42653964"/>
                  </a:ext>
                </a:extLst>
              </a:tr>
              <a:tr h="515317">
                <a:tc>
                  <a:txBody>
                    <a:bodyPr/>
                    <a:lstStyle/>
                    <a:p>
                      <a:pPr algn="l" rtl="0" fontAlgn="base"/>
                      <a:r>
                        <a:rPr lang="en-US" sz="2300" b="0" i="0">
                          <a:effectLst/>
                          <a:latin typeface="Aptos"/>
                        </a:rPr>
                        <a:t>Brother MFC-L2710DW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$350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98895220"/>
                  </a:ext>
                </a:extLst>
              </a:tr>
              <a:tr h="515317">
                <a:tc>
                  <a:txBody>
                    <a:bodyPr/>
                    <a:lstStyle/>
                    <a:p>
                      <a:pPr algn="l" rtl="0" fontAlgn="base"/>
                      <a:r>
                        <a:rPr lang="en-US" sz="2300" b="0" i="0">
                          <a:effectLst/>
                          <a:latin typeface="Aptos"/>
                        </a:rPr>
                        <a:t>Panasonic KX-TGF352N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15 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$1,500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87156915"/>
                  </a:ext>
                </a:extLst>
              </a:tr>
              <a:tr h="515317">
                <a:tc>
                  <a:txBody>
                    <a:bodyPr/>
                    <a:lstStyle/>
                    <a:p>
                      <a:pPr algn="l" rtl="0" fontAlgn="base"/>
                      <a:r>
                        <a:rPr lang="en-US" sz="2300" b="0" i="0">
                          <a:effectLst/>
                          <a:latin typeface="Aptos"/>
                        </a:rPr>
                        <a:t>Office Productivity Suite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15/annual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effectLst/>
                          <a:latin typeface="Aptos"/>
                        </a:rPr>
                        <a:t>$2,250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21353098"/>
                  </a:ext>
                </a:extLst>
              </a:tr>
              <a:tr h="585588">
                <a:tc>
                  <a:txBody>
                    <a:bodyPr/>
                    <a:lstStyle/>
                    <a:p>
                      <a:pPr algn="l" rtl="0" fontAlgn="base"/>
                      <a:endParaRPr lang="en-US" sz="2300" b="0" i="0">
                        <a:effectLst/>
                        <a:latin typeface="Aptos"/>
                      </a:endParaRP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endParaRPr lang="en-US" sz="2300" b="0" i="0">
                        <a:effectLst/>
                        <a:latin typeface="Aptos"/>
                      </a:endParaRP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endParaRPr lang="en-US" sz="2300" b="0" i="0">
                        <a:effectLst/>
                        <a:latin typeface="Aptos"/>
                      </a:endParaRP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0464661"/>
                  </a:ext>
                </a:extLst>
              </a:tr>
              <a:tr h="515317">
                <a:tc>
                  <a:txBody>
                    <a:bodyPr/>
                    <a:lstStyle/>
                    <a:p>
                      <a:pPr algn="l" rtl="0" fontAlgn="base"/>
                      <a:r>
                        <a:rPr lang="en-US" sz="2300" b="1" i="0">
                          <a:effectLst/>
                          <a:latin typeface="Aptos"/>
                        </a:rPr>
                        <a:t>Total Cost: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r>
                        <a:rPr lang="en-US" sz="2300" b="0" i="0">
                          <a:solidFill>
                            <a:schemeClr val="accent6"/>
                          </a:solidFill>
                          <a:effectLst/>
                          <a:latin typeface="Aptos"/>
                        </a:rPr>
                        <a:t>$16,200  </a:t>
                      </a: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l" rtl="0" fontAlgn="base"/>
                      <a:endParaRPr lang="en-US" sz="2300" b="0" i="0">
                        <a:effectLst/>
                        <a:latin typeface="Aptos"/>
                      </a:endParaRPr>
                    </a:p>
                  </a:txBody>
                  <a:tcPr marL="85398" marR="85398" marT="58559" marB="5855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91857398"/>
                  </a:ext>
                </a:extLst>
              </a:tr>
            </a:tbl>
          </a:graphicData>
        </a:graphic>
      </p:graphicFrame>
    </p:spTree>
    <p:extLst>
      <p:ext uri="{BB962C8B-B14F-4D97-AF65-F5344CB8AC3E}">
        <p14:creationId xmlns:p14="http://schemas.microsoft.com/office/powerpoint/2010/main" val="310935154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B738C-9D46-4FC4-790B-E233658AB94C}"/>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Needs Assessment </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87235FB-996D-9735-75E9-5AFE6E3D8157}"/>
              </a:ext>
            </a:extLst>
          </p:cNvPr>
          <p:cNvSpPr>
            <a:spLocks/>
          </p:cNvSpPr>
          <p:nvPr/>
        </p:nvSpPr>
        <p:spPr>
          <a:xfrm>
            <a:off x="257014" y="1929359"/>
            <a:ext cx="5775701" cy="4790456"/>
          </a:xfrm>
          <a:prstGeom prst="rect">
            <a:avLst/>
          </a:prstGeom>
        </p:spPr>
        <p:txBody>
          <a:bodyPr vert="horz" lIns="91440" tIns="45720" rIns="91440" bIns="45720" rtlCol="0" anchor="t">
            <a:normAutofit/>
          </a:bodyPr>
          <a:lstStyle/>
          <a:p>
            <a:pPr>
              <a:spcAft>
                <a:spcPts val="600"/>
              </a:spcAft>
            </a:pPr>
            <a:r>
              <a:rPr lang="en-US" sz="2400" b="1" kern="1200">
                <a:latin typeface="Aptos"/>
                <a:ea typeface="+mn-ea"/>
                <a:cs typeface="Arial"/>
              </a:rPr>
              <a:t>Network Security Enhancement  Recommendations: </a:t>
            </a:r>
            <a:endParaRPr lang="en-US" sz="2400" b="1" kern="1200">
              <a:latin typeface="+mn-lt"/>
            </a:endParaRPr>
          </a:p>
          <a:p>
            <a:pPr lvl="1">
              <a:spcAft>
                <a:spcPts val="600"/>
              </a:spcAft>
              <a:buFont typeface="Arial"/>
            </a:pPr>
            <a:r>
              <a:rPr lang="en-US" sz="2000" b="1" kern="1200">
                <a:latin typeface="Aptos"/>
                <a:ea typeface="+mn-ea"/>
                <a:cs typeface="Arial"/>
              </a:rPr>
              <a:t>FortiGate Firewall:</a:t>
            </a:r>
            <a:r>
              <a:rPr lang="en-US" sz="2000" kern="1200">
                <a:latin typeface="Aptos"/>
                <a:ea typeface="+mn-ea"/>
                <a:cs typeface="Arial"/>
              </a:rPr>
              <a:t> </a:t>
            </a:r>
            <a:endParaRPr lang="en-US" sz="2000">
              <a:latin typeface="Aptos"/>
              <a:cs typeface="Arial"/>
            </a:endParaRPr>
          </a:p>
          <a:p>
            <a:pPr lvl="1">
              <a:spcAft>
                <a:spcPts val="600"/>
              </a:spcAft>
              <a:buFont typeface="Arial"/>
            </a:pPr>
            <a:r>
              <a:rPr lang="en-US" sz="2000" kern="1200">
                <a:latin typeface="Aptos"/>
                <a:ea typeface="+mn-ea"/>
                <a:cs typeface="Arial"/>
              </a:rPr>
              <a:t>Comprehensive protection</a:t>
            </a:r>
            <a:endParaRPr lang="en-US"/>
          </a:p>
          <a:p>
            <a:pPr lvl="2">
              <a:spcAft>
                <a:spcPts val="600"/>
              </a:spcAft>
              <a:buFont typeface="Arial"/>
              <a:buChar char="•"/>
            </a:pPr>
            <a:r>
              <a:rPr lang="en-US" sz="2000" kern="1200">
                <a:latin typeface="Aptos"/>
                <a:ea typeface="+mn-ea"/>
                <a:cs typeface="Arial"/>
              </a:rPr>
              <a:t>VPN capabilities</a:t>
            </a:r>
            <a:endParaRPr lang="en-US" sz="2000" kern="1200">
              <a:latin typeface="Aptos"/>
              <a:cs typeface="Arial"/>
            </a:endParaRPr>
          </a:p>
          <a:p>
            <a:pPr lvl="2">
              <a:spcAft>
                <a:spcPts val="600"/>
              </a:spcAft>
              <a:buFont typeface="Arial"/>
              <a:buChar char="•"/>
            </a:pPr>
            <a:r>
              <a:rPr lang="en-US" sz="2000" kern="1200">
                <a:latin typeface="Aptos"/>
                <a:ea typeface="+mn-ea"/>
                <a:cs typeface="Arial"/>
              </a:rPr>
              <a:t>Intrusion prevention</a:t>
            </a:r>
            <a:endParaRPr lang="en-US" sz="2000" kern="1200">
              <a:latin typeface="Aptos"/>
              <a:cs typeface="Arial"/>
            </a:endParaRPr>
          </a:p>
          <a:p>
            <a:pPr lvl="2">
              <a:spcAft>
                <a:spcPts val="600"/>
              </a:spcAft>
              <a:buFont typeface="Arial"/>
              <a:buChar char="•"/>
            </a:pPr>
            <a:r>
              <a:rPr lang="en-US" sz="2000" kern="1200">
                <a:latin typeface="Aptos"/>
                <a:ea typeface="+mn-ea"/>
                <a:cs typeface="Arial"/>
              </a:rPr>
              <a:t>Advanced threat </a:t>
            </a:r>
            <a:r>
              <a:rPr lang="en-US" sz="2000">
                <a:latin typeface="Aptos"/>
                <a:cs typeface="Arial"/>
              </a:rPr>
              <a:t>detection</a:t>
            </a:r>
            <a:endParaRPr lang="en-US" sz="2000" kern="1200">
              <a:latin typeface="Aptos"/>
              <a:cs typeface="Arial"/>
            </a:endParaRPr>
          </a:p>
          <a:p>
            <a:pPr lvl="1">
              <a:spcAft>
                <a:spcPts val="600"/>
              </a:spcAft>
            </a:pPr>
            <a:r>
              <a:rPr lang="en-US" sz="2000" b="1" kern="1200">
                <a:latin typeface="Aptos"/>
                <a:ea typeface="+mn-ea"/>
                <a:cs typeface="Arial"/>
              </a:rPr>
              <a:t>Duo Security:</a:t>
            </a:r>
            <a:r>
              <a:rPr lang="en-US" sz="2000" kern="1200">
                <a:latin typeface="Aptos"/>
                <a:ea typeface="+mn-ea"/>
                <a:cs typeface="Arial"/>
              </a:rPr>
              <a:t> </a:t>
            </a:r>
            <a:endParaRPr lang="en-US" sz="2000" kern="1200">
              <a:latin typeface="Aptos"/>
              <a:cs typeface="Arial"/>
            </a:endParaRPr>
          </a:p>
          <a:p>
            <a:pPr lvl="2">
              <a:spcAft>
                <a:spcPts val="600"/>
              </a:spcAft>
              <a:buFont typeface="Arial"/>
              <a:buChar char="•"/>
            </a:pPr>
            <a:r>
              <a:rPr lang="en-US" sz="2000" kern="1200">
                <a:latin typeface="Aptos"/>
                <a:ea typeface="+mn-ea"/>
                <a:cs typeface="Arial"/>
              </a:rPr>
              <a:t>Two Factor Authentication</a:t>
            </a:r>
            <a:endParaRPr lang="en-US" sz="2000">
              <a:latin typeface="Aptos"/>
            </a:endParaRPr>
          </a:p>
        </p:txBody>
      </p:sp>
      <p:sp>
        <p:nvSpPr>
          <p:cNvPr id="4" name="Content Placeholder 3">
            <a:extLst>
              <a:ext uri="{FF2B5EF4-FFF2-40B4-BE49-F238E27FC236}">
                <a16:creationId xmlns:a16="http://schemas.microsoft.com/office/drawing/2014/main" id="{172DD48F-B448-0D22-CC36-A4598D896F5D}"/>
              </a:ext>
            </a:extLst>
          </p:cNvPr>
          <p:cNvSpPr>
            <a:spLocks/>
          </p:cNvSpPr>
          <p:nvPr/>
        </p:nvSpPr>
        <p:spPr>
          <a:xfrm>
            <a:off x="5705157" y="1932675"/>
            <a:ext cx="6129473" cy="5072323"/>
          </a:xfrm>
          <a:prstGeom prst="rect">
            <a:avLst/>
          </a:prstGeom>
        </p:spPr>
        <p:txBody>
          <a:bodyPr vert="horz" lIns="91440" tIns="45720" rIns="91440" bIns="45720" rtlCol="0" anchor="t">
            <a:noAutofit/>
          </a:bodyPr>
          <a:lstStyle/>
          <a:p>
            <a:pPr>
              <a:lnSpc>
                <a:spcPct val="90000"/>
              </a:lnSpc>
              <a:spcAft>
                <a:spcPts val="600"/>
              </a:spcAft>
            </a:pPr>
            <a:r>
              <a:rPr lang="en-US" sz="2400" b="1" kern="1200">
                <a:latin typeface="Aptos"/>
                <a:ea typeface="+mn-ea"/>
                <a:cs typeface="Times New Roman"/>
              </a:rPr>
              <a:t>Server and Security Infrastructure Upgrades:</a:t>
            </a:r>
            <a:endParaRPr lang="en-US" sz="2400" b="1" kern="1200">
              <a:latin typeface="+mn-lt"/>
            </a:endParaRPr>
          </a:p>
          <a:p>
            <a:pPr>
              <a:lnSpc>
                <a:spcPct val="90000"/>
              </a:lnSpc>
              <a:spcAft>
                <a:spcPts val="600"/>
              </a:spcAft>
            </a:pPr>
            <a:r>
              <a:rPr lang="en-US" sz="2400" b="1">
                <a:latin typeface="Aptos"/>
                <a:cs typeface="Times New Roman"/>
              </a:rPr>
              <a:t>   </a:t>
            </a:r>
            <a:r>
              <a:rPr lang="en-US" sz="2000" b="1" kern="1200">
                <a:latin typeface="Aptos"/>
                <a:ea typeface="+mn-ea"/>
                <a:cs typeface="Times New Roman"/>
              </a:rPr>
              <a:t>Deploy a Dell PowerEdge T40 server</a:t>
            </a:r>
            <a:endParaRPr lang="en-US" sz="2000" kern="1200">
              <a:latin typeface="Aptos"/>
              <a:cs typeface="Times New Roman"/>
            </a:endParaRPr>
          </a:p>
          <a:p>
            <a:pPr lvl="2">
              <a:lnSpc>
                <a:spcPct val="90000"/>
              </a:lnSpc>
              <a:spcAft>
                <a:spcPts val="600"/>
              </a:spcAft>
            </a:pPr>
            <a:r>
              <a:rPr lang="en-US" sz="2000" kern="1200">
                <a:latin typeface="Aptos"/>
                <a:ea typeface="+mn-ea"/>
                <a:cs typeface="Times New Roman"/>
              </a:rPr>
              <a:t>Centralize data </a:t>
            </a:r>
            <a:r>
              <a:rPr lang="en-US" sz="2000">
                <a:latin typeface="Aptos"/>
                <a:cs typeface="Times New Roman"/>
              </a:rPr>
              <a:t>management</a:t>
            </a:r>
          </a:p>
          <a:p>
            <a:pPr lvl="1">
              <a:lnSpc>
                <a:spcPct val="90000"/>
              </a:lnSpc>
              <a:spcAft>
                <a:spcPts val="600"/>
              </a:spcAft>
            </a:pPr>
            <a:r>
              <a:rPr lang="en-US" sz="2000" b="1">
                <a:latin typeface="Aptos"/>
                <a:cs typeface="Times New Roman"/>
              </a:rPr>
              <a:t>Cisco</a:t>
            </a:r>
            <a:r>
              <a:rPr lang="en-US" sz="2000" b="1" kern="1200">
                <a:latin typeface="Aptos"/>
                <a:ea typeface="+mn-ea"/>
                <a:cs typeface="Times New Roman"/>
              </a:rPr>
              <a:t> 2960-X</a:t>
            </a:r>
            <a:endParaRPr lang="en-US" sz="2000" kern="1200">
              <a:latin typeface="Aptos"/>
              <a:cs typeface="Times New Roman"/>
            </a:endParaRPr>
          </a:p>
          <a:p>
            <a:pPr lvl="2">
              <a:lnSpc>
                <a:spcPct val="90000"/>
              </a:lnSpc>
              <a:spcAft>
                <a:spcPts val="600"/>
              </a:spcAft>
            </a:pPr>
            <a:r>
              <a:rPr lang="en-US" sz="2000" kern="1200">
                <a:latin typeface="Aptos"/>
                <a:ea typeface="+mn-ea"/>
                <a:cs typeface="Times New Roman"/>
              </a:rPr>
              <a:t>Efficient data traffic management</a:t>
            </a:r>
            <a:endParaRPr lang="en-US" sz="2000" kern="1200">
              <a:latin typeface="Aptos"/>
              <a:cs typeface="Times New Roman"/>
            </a:endParaRPr>
          </a:p>
          <a:p>
            <a:pPr lvl="1">
              <a:lnSpc>
                <a:spcPct val="90000"/>
              </a:lnSpc>
              <a:spcAft>
                <a:spcPts val="600"/>
              </a:spcAft>
            </a:pPr>
            <a:r>
              <a:rPr lang="en-US" sz="2000" b="1" kern="1200">
                <a:latin typeface="Aptos"/>
                <a:ea typeface="+mn-ea"/>
                <a:cs typeface="Times New Roman"/>
              </a:rPr>
              <a:t>HP EliteDesk 800</a:t>
            </a:r>
            <a:endParaRPr lang="en-US" sz="2000" kern="1200">
              <a:latin typeface="Aptos"/>
              <a:cs typeface="Times New Roman"/>
            </a:endParaRPr>
          </a:p>
          <a:p>
            <a:pPr lvl="2">
              <a:lnSpc>
                <a:spcPct val="90000"/>
              </a:lnSpc>
              <a:spcAft>
                <a:spcPts val="600"/>
              </a:spcAft>
            </a:pPr>
            <a:r>
              <a:rPr lang="en-US" sz="2000" kern="1200">
                <a:latin typeface="Aptos"/>
                <a:ea typeface="+mn-ea"/>
                <a:cs typeface="Times New Roman"/>
              </a:rPr>
              <a:t>Provide more powerful computer environment</a:t>
            </a:r>
            <a:endParaRPr lang="en-US" sz="2000" kern="1200">
              <a:latin typeface="Aptos"/>
              <a:cs typeface="Times New Roman"/>
            </a:endParaRPr>
          </a:p>
          <a:p>
            <a:pPr lvl="1">
              <a:lnSpc>
                <a:spcPct val="90000"/>
              </a:lnSpc>
              <a:spcAft>
                <a:spcPts val="600"/>
              </a:spcAft>
            </a:pPr>
            <a:r>
              <a:rPr lang="en-US" sz="2000" b="1" kern="1200">
                <a:latin typeface="Aptos"/>
                <a:ea typeface="+mn-ea"/>
                <a:cs typeface="Times New Roman"/>
              </a:rPr>
              <a:t>Aruba AP22</a:t>
            </a:r>
            <a:endParaRPr lang="en-US" sz="2000" kern="1200">
              <a:latin typeface="Aptos"/>
              <a:cs typeface="Times New Roman"/>
            </a:endParaRPr>
          </a:p>
          <a:p>
            <a:pPr lvl="2">
              <a:lnSpc>
                <a:spcPct val="90000"/>
              </a:lnSpc>
              <a:spcAft>
                <a:spcPts val="600"/>
              </a:spcAft>
            </a:pPr>
            <a:r>
              <a:rPr lang="en-US" sz="2000" kern="1200">
                <a:latin typeface="Aptos"/>
                <a:ea typeface="+mn-ea"/>
                <a:cs typeface="Times New Roman"/>
              </a:rPr>
              <a:t>Secure and reliable wireless access</a:t>
            </a:r>
            <a:endParaRPr lang="en-US" sz="2000" kern="1200">
              <a:latin typeface="Aptos"/>
              <a:cs typeface="Times New Roman"/>
            </a:endParaRPr>
          </a:p>
          <a:p>
            <a:pPr lvl="1">
              <a:lnSpc>
                <a:spcPct val="90000"/>
              </a:lnSpc>
              <a:spcAft>
                <a:spcPts val="600"/>
              </a:spcAft>
            </a:pPr>
            <a:r>
              <a:rPr lang="en-US" sz="2000" b="1" kern="1200">
                <a:latin typeface="Aptos"/>
                <a:ea typeface="+mn-ea"/>
                <a:cs typeface="Times New Roman"/>
              </a:rPr>
              <a:t>MAC Filtering</a:t>
            </a:r>
            <a:endParaRPr lang="en-US" sz="2000" kern="1200">
              <a:latin typeface="Aptos"/>
              <a:cs typeface="Times New Roman"/>
            </a:endParaRPr>
          </a:p>
          <a:p>
            <a:pPr lvl="2">
              <a:lnSpc>
                <a:spcPct val="90000"/>
              </a:lnSpc>
              <a:spcAft>
                <a:spcPts val="600"/>
              </a:spcAft>
            </a:pPr>
            <a:r>
              <a:rPr lang="en-US" sz="2000" kern="1200">
                <a:latin typeface="Aptos"/>
                <a:ea typeface="+mn-ea"/>
                <a:cs typeface="Times New Roman"/>
              </a:rPr>
              <a:t>Only authorized devices: Reduces risk of data breaches</a:t>
            </a:r>
            <a:endParaRPr lang="en-US" sz="2000" kern="1200">
              <a:latin typeface="Aptos"/>
              <a:cs typeface="Times New Roman"/>
            </a:endParaRPr>
          </a:p>
          <a:p>
            <a:pPr>
              <a:lnSpc>
                <a:spcPct val="90000"/>
              </a:lnSpc>
              <a:spcAft>
                <a:spcPts val="600"/>
              </a:spcAft>
            </a:pPr>
            <a:endParaRPr lang="en-US" sz="1500"/>
          </a:p>
        </p:txBody>
      </p:sp>
    </p:spTree>
    <p:extLst>
      <p:ext uri="{BB962C8B-B14F-4D97-AF65-F5344CB8AC3E}">
        <p14:creationId xmlns:p14="http://schemas.microsoft.com/office/powerpoint/2010/main" val="1068349595"/>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0E422-29D6-7B8F-304B-D343D2086FE1}"/>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Risk Assessment </a:t>
            </a:r>
          </a:p>
        </p:txBody>
      </p:sp>
      <p:sp>
        <p:nvSpPr>
          <p:cNvPr id="3" name="Text Placeholder 2">
            <a:extLst>
              <a:ext uri="{FF2B5EF4-FFF2-40B4-BE49-F238E27FC236}">
                <a16:creationId xmlns:a16="http://schemas.microsoft.com/office/drawing/2014/main" id="{468DD565-DD99-5DD4-9635-64056163A867}"/>
              </a:ext>
            </a:extLst>
          </p:cNvPr>
          <p:cNvSpPr>
            <a:spLocks/>
          </p:cNvSpPr>
          <p:nvPr/>
        </p:nvSpPr>
        <p:spPr>
          <a:xfrm>
            <a:off x="4296085" y="428172"/>
            <a:ext cx="3843229" cy="613923"/>
          </a:xfrm>
          <a:prstGeom prst="rect">
            <a:avLst/>
          </a:prstGeom>
        </p:spPr>
        <p:txBody>
          <a:bodyPr lIns="91440" tIns="45720" rIns="91440" bIns="45720" anchor="t"/>
          <a:lstStyle/>
          <a:p>
            <a:pPr defTabSz="676656">
              <a:spcAft>
                <a:spcPts val="600"/>
              </a:spcAft>
            </a:pPr>
            <a:r>
              <a:rPr lang="en-US" sz="2800" u="sng">
                <a:latin typeface="Aptos Display"/>
                <a:cs typeface="Times New Roman"/>
              </a:rPr>
              <a:t>Measurement Criteria</a:t>
            </a:r>
          </a:p>
        </p:txBody>
      </p:sp>
      <p:sp>
        <p:nvSpPr>
          <p:cNvPr id="4" name="Content Placeholder 3">
            <a:extLst>
              <a:ext uri="{FF2B5EF4-FFF2-40B4-BE49-F238E27FC236}">
                <a16:creationId xmlns:a16="http://schemas.microsoft.com/office/drawing/2014/main" id="{8D8D9870-9635-EE83-0A78-43722E7538B8}"/>
              </a:ext>
            </a:extLst>
          </p:cNvPr>
          <p:cNvSpPr>
            <a:spLocks/>
          </p:cNvSpPr>
          <p:nvPr/>
        </p:nvSpPr>
        <p:spPr>
          <a:xfrm>
            <a:off x="4295042" y="1376656"/>
            <a:ext cx="7228593" cy="4747646"/>
          </a:xfrm>
          <a:prstGeom prst="rect">
            <a:avLst/>
          </a:prstGeom>
        </p:spPr>
        <p:txBody>
          <a:bodyPr vert="horz" lIns="91440" tIns="45720" rIns="91440" bIns="45720" rtlCol="0" anchor="t">
            <a:noAutofit/>
          </a:bodyPr>
          <a:lstStyle/>
          <a:p>
            <a:pPr defTabSz="676656">
              <a:spcAft>
                <a:spcPts val="600"/>
              </a:spcAft>
            </a:pPr>
            <a:r>
              <a:rPr lang="en-US" sz="2400" b="1" kern="1200">
                <a:latin typeface="Aptos"/>
                <a:cs typeface="Times New Roman"/>
              </a:rPr>
              <a:t>Financial </a:t>
            </a:r>
            <a:r>
              <a:rPr lang="en-US" sz="2400" b="1">
                <a:latin typeface="Aptos"/>
                <a:cs typeface="Times New Roman"/>
              </a:rPr>
              <a:t>Impact</a:t>
            </a:r>
            <a:r>
              <a:rPr lang="en-US" sz="2400" b="1" kern="1200">
                <a:latin typeface="Aptos"/>
                <a:cs typeface="Times New Roman"/>
              </a:rPr>
              <a:t>: </a:t>
            </a:r>
            <a:endParaRPr lang="en-US" sz="2400"/>
          </a:p>
          <a:p>
            <a:pPr marL="680720" lvl="1" indent="-342900" defTabSz="676656">
              <a:spcAft>
                <a:spcPts val="600"/>
              </a:spcAft>
              <a:buFont typeface="Arial"/>
              <a:buChar char="•"/>
            </a:pPr>
            <a:r>
              <a:rPr lang="en-US" sz="2400" kern="1200">
                <a:latin typeface="Aptos"/>
                <a:cs typeface="Times New Roman"/>
              </a:rPr>
              <a:t>Evaluation of loss resulting from cybersecurity incidents</a:t>
            </a:r>
          </a:p>
          <a:p>
            <a:pPr defTabSz="676656">
              <a:spcAft>
                <a:spcPts val="600"/>
              </a:spcAft>
            </a:pPr>
            <a:r>
              <a:rPr lang="en-US" sz="2400" b="1" kern="1200">
                <a:latin typeface="Aptos"/>
                <a:cs typeface="Times New Roman"/>
              </a:rPr>
              <a:t>Reputational Impact</a:t>
            </a:r>
            <a:r>
              <a:rPr lang="en-US" sz="2400" b="1">
                <a:latin typeface="Aptos"/>
                <a:cs typeface="Times New Roman"/>
              </a:rPr>
              <a:t>:</a:t>
            </a:r>
            <a:endParaRPr lang="en-US" sz="2400" b="1" kern="1200">
              <a:latin typeface="Aptos"/>
              <a:cs typeface="Times New Roman"/>
            </a:endParaRPr>
          </a:p>
          <a:p>
            <a:pPr marL="680720" lvl="1" indent="-342900" defTabSz="676656">
              <a:spcAft>
                <a:spcPts val="600"/>
              </a:spcAft>
              <a:buFont typeface="Arial"/>
              <a:buChar char="•"/>
            </a:pPr>
            <a:r>
              <a:rPr lang="en-US" sz="2400" kern="1200">
                <a:latin typeface="Aptos"/>
                <a:cs typeface="Times New Roman"/>
              </a:rPr>
              <a:t>Assesses effect of security incidents on organization's reputation</a:t>
            </a:r>
          </a:p>
          <a:p>
            <a:pPr defTabSz="676656">
              <a:spcAft>
                <a:spcPts val="600"/>
              </a:spcAft>
            </a:pPr>
            <a:r>
              <a:rPr lang="en-US" sz="2400" b="1" kern="1200">
                <a:latin typeface="Aptos"/>
                <a:cs typeface="Times New Roman"/>
              </a:rPr>
              <a:t>Operational Impact</a:t>
            </a:r>
            <a:r>
              <a:rPr lang="en-US" sz="2400" b="1">
                <a:latin typeface="Aptos"/>
                <a:cs typeface="Times New Roman"/>
              </a:rPr>
              <a:t>:</a:t>
            </a:r>
            <a:endParaRPr lang="en-US" sz="2400" b="1" kern="1200">
              <a:latin typeface="Aptos"/>
              <a:cs typeface="Times New Roman"/>
            </a:endParaRPr>
          </a:p>
          <a:p>
            <a:pPr marL="680720" lvl="1" indent="-342900" defTabSz="676656">
              <a:spcAft>
                <a:spcPts val="600"/>
              </a:spcAft>
              <a:buFont typeface="Arial"/>
              <a:buChar char="•"/>
            </a:pPr>
            <a:r>
              <a:rPr lang="en-US" sz="2400" kern="1200">
                <a:latin typeface="Aptos"/>
                <a:cs typeface="Times New Roman"/>
              </a:rPr>
              <a:t>Measures IT security threats</a:t>
            </a:r>
          </a:p>
          <a:p>
            <a:pPr defTabSz="676656">
              <a:spcAft>
                <a:spcPts val="600"/>
              </a:spcAft>
            </a:pPr>
            <a:r>
              <a:rPr lang="en-US" sz="2400" b="1" kern="1200">
                <a:latin typeface="Aptos"/>
                <a:cs typeface="Times New Roman"/>
              </a:rPr>
              <a:t>Legal and Compliance Impact</a:t>
            </a:r>
            <a:r>
              <a:rPr lang="en-US" sz="2400" b="1">
                <a:latin typeface="Aptos"/>
                <a:cs typeface="Times New Roman"/>
              </a:rPr>
              <a:t>:</a:t>
            </a:r>
            <a:endParaRPr lang="en-US" sz="2400" b="1" kern="1200">
              <a:latin typeface="Aptos"/>
              <a:cs typeface="Times New Roman"/>
            </a:endParaRPr>
          </a:p>
          <a:p>
            <a:pPr marL="680720" lvl="1" indent="-342900" defTabSz="676656">
              <a:spcAft>
                <a:spcPts val="600"/>
              </a:spcAft>
              <a:buFont typeface="Arial"/>
              <a:buChar char="•"/>
            </a:pPr>
            <a:r>
              <a:rPr lang="en-US" sz="2400" kern="1200">
                <a:latin typeface="Aptos"/>
                <a:cs typeface="Times New Roman"/>
              </a:rPr>
              <a:t>Considers legal ramifications relating to compliance with industry regulations</a:t>
            </a:r>
          </a:p>
          <a:p>
            <a:pPr defTabSz="676656">
              <a:spcAft>
                <a:spcPts val="600"/>
              </a:spcAft>
            </a:pPr>
            <a:endParaRPr lang="en-US" sz="1750" kern="1200">
              <a:latin typeface="Aptos"/>
              <a:cs typeface="Times New Roman"/>
            </a:endParaRPr>
          </a:p>
          <a:p>
            <a:pPr defTabSz="676656">
              <a:spcAft>
                <a:spcPts val="600"/>
              </a:spcAft>
            </a:pPr>
            <a:endParaRPr lang="en-US" sz="1450" kern="1200">
              <a:latin typeface="Aptos"/>
              <a:cs typeface="Times New Roman"/>
            </a:endParaRPr>
          </a:p>
          <a:p>
            <a:pPr marL="337820" lvl="1" defTabSz="676656">
              <a:spcAft>
                <a:spcPts val="600"/>
              </a:spcAft>
              <a:buFont typeface="Arial" panose="020B0604020202020204" pitchFamily="34" charset="0"/>
              <a:buChar char="•"/>
            </a:pPr>
            <a:endParaRPr lang="en-US" sz="1300" kern="1200">
              <a:latin typeface="+mn-lt"/>
            </a:endParaRPr>
          </a:p>
          <a:p>
            <a:pPr marL="0" indent="0">
              <a:spcAft>
                <a:spcPts val="600"/>
              </a:spcAft>
              <a:buNone/>
            </a:pPr>
            <a:endParaRPr lang="en-US"/>
          </a:p>
        </p:txBody>
      </p:sp>
    </p:spTree>
    <p:extLst>
      <p:ext uri="{BB962C8B-B14F-4D97-AF65-F5344CB8AC3E}">
        <p14:creationId xmlns:p14="http://schemas.microsoft.com/office/powerpoint/2010/main" val="202913533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BB13CE556AD442AD5C17E85DB7F1B0" ma:contentTypeVersion="8" ma:contentTypeDescription="Create a new document." ma:contentTypeScope="" ma:versionID="6840449e00f5eb4a685036e0e7140eaf">
  <xsd:schema xmlns:xsd="http://www.w3.org/2001/XMLSchema" xmlns:xs="http://www.w3.org/2001/XMLSchema" xmlns:p="http://schemas.microsoft.com/office/2006/metadata/properties" xmlns:ns2="526e2c67-65f8-4c4e-9eaf-b4c613b89d63" targetNamespace="http://schemas.microsoft.com/office/2006/metadata/properties" ma:root="true" ma:fieldsID="2d4bc00766372188accfab732b7d427c" ns2:_="">
    <xsd:import namespace="526e2c67-65f8-4c4e-9eaf-b4c613b89d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6e2c67-65f8-4c4e-9eaf-b4c613b89d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DB7620-2D1D-4FDA-96FC-27D399493F10}">
  <ds:schemaRefs>
    <ds:schemaRef ds:uri="526e2c67-65f8-4c4e-9eaf-b4c613b89d6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5B0DA6-1426-4FC3-B0BC-189F3321FACE}">
  <ds:schemaRefs>
    <ds:schemaRef ds:uri="http://schemas.microsoft.com/sharepoint/v3/contenttype/forms"/>
  </ds:schemaRefs>
</ds:datastoreItem>
</file>

<file path=customXml/itemProps3.xml><?xml version="1.0" encoding="utf-8"?>
<ds:datastoreItem xmlns:ds="http://schemas.openxmlformats.org/officeDocument/2006/customXml" ds:itemID="{A03ACA29-6AAA-4F1E-9BC5-A7E9B43DE6F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1267</Words>
  <Application>Microsoft Office PowerPoint</Application>
  <PresentationFormat>Widescreen</PresentationFormat>
  <Paragraphs>260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Times New Roman</vt:lpstr>
      <vt:lpstr>Office Theme</vt:lpstr>
      <vt:lpstr>Inomancy Health Care Inc.</vt:lpstr>
      <vt:lpstr>Inomancy's Vision </vt:lpstr>
      <vt:lpstr>Organization Overview </vt:lpstr>
      <vt:lpstr>Scope </vt:lpstr>
      <vt:lpstr>IT Governance </vt:lpstr>
      <vt:lpstr>PowerPoint Presentation</vt:lpstr>
      <vt:lpstr>Current Infrastructure Cost </vt:lpstr>
      <vt:lpstr>Needs Assessment </vt:lpstr>
      <vt:lpstr>Risk Assessment </vt:lpstr>
      <vt:lpstr>Risk Assessment Scenario</vt:lpstr>
      <vt:lpstr>Target Network</vt:lpstr>
      <vt:lpstr>PowerPoint Presentation</vt:lpstr>
      <vt:lpstr>Target Infrastructure Cost </vt:lpstr>
      <vt:lpstr>Migration Overview</vt:lpstr>
      <vt:lpstr>Migration Overview</vt:lpstr>
      <vt:lpstr>Migration Overview</vt:lpstr>
      <vt:lpstr>Migration Overview</vt:lpstr>
      <vt:lpstr>Identify Threats: Phishing</vt:lpstr>
      <vt:lpstr>Identify Threats: Ransomware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naiya whitley</cp:lastModifiedBy>
  <cp:revision>1</cp:revision>
  <dcterms:created xsi:type="dcterms:W3CDTF">2024-03-11T15:21:16Z</dcterms:created>
  <dcterms:modified xsi:type="dcterms:W3CDTF">2024-04-13T00:14:14Z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0x0101004ABB13CE556AD442AD5C17E85DB7F1B0</vt:lpwstr>
  </property>
</Properties>
</file>