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senal" charset="1" panose="00000500000000000000"/>
      <p:regular r:id="rId10"/>
    </p:embeddedFont>
    <p:embeddedFont>
      <p:font typeface="Arsenal Bold" charset="1" panose="00000800000000000000"/>
      <p:regular r:id="rId11"/>
    </p:embeddedFont>
    <p:embeddedFont>
      <p:font typeface="Arsenal Italics" charset="1" panose="00000500000000000000"/>
      <p:regular r:id="rId12"/>
    </p:embeddedFont>
    <p:embeddedFont>
      <p:font typeface="Arsenal Bold Italics" charset="1" panose="00000800000000000000"/>
      <p:regular r:id="rId13"/>
    </p:embeddedFont>
    <p:embeddedFont>
      <p:font typeface="Radley" charset="1" panose="00000500000000000000"/>
      <p:regular r:id="rId14"/>
    </p:embeddedFont>
    <p:embeddedFont>
      <p:font typeface="Radley Italics" charset="1" panose="00000500000000000000"/>
      <p:regular r:id="rId15"/>
    </p:embeddedFont>
    <p:embeddedFont>
      <p:font typeface="Apricots" charset="1" panose="00000000000000000000"/>
      <p:regular r:id="rId16"/>
    </p:embeddedFont>
    <p:embeddedFont>
      <p:font typeface="Eastman Grotesque" charset="1" panose="00000500000000000000"/>
      <p:regular r:id="rId17"/>
    </p:embeddedFont>
    <p:embeddedFont>
      <p:font typeface="Eastman Grotesque Bold" charset="1" panose="00000800000000000000"/>
      <p:regular r:id="rId18"/>
    </p:embeddedFont>
    <p:embeddedFont>
      <p:font typeface="Eastman Grotesque Italics" charset="1" panose="00000500000000000000"/>
      <p:regular r:id="rId19"/>
    </p:embeddedFont>
    <p:embeddedFont>
      <p:font typeface="Eastman Grotesque Bold Italics" charset="1" panose="00000800000000000000"/>
      <p:regular r:id="rId20"/>
    </p:embeddedFont>
    <p:embeddedFont>
      <p:font typeface="Canva Sans" charset="1" panose="020B0503030501040103"/>
      <p:regular r:id="rId21"/>
    </p:embeddedFont>
    <p:embeddedFont>
      <p:font typeface="Canva Sans Bold" charset="1" panose="020B0803030501040103"/>
      <p:regular r:id="rId22"/>
    </p:embeddedFont>
    <p:embeddedFont>
      <p:font typeface="Canva Sans Italics" charset="1" panose="020B0503030501040103"/>
      <p:regular r:id="rId23"/>
    </p:embeddedFont>
    <p:embeddedFont>
      <p:font typeface="Canva Sans Bold Italics" charset="1" panose="020B0803030501040103"/>
      <p:regular r:id="rId24"/>
    </p:embeddedFont>
    <p:embeddedFont>
      <p:font typeface="Canva Sans Medium" charset="1" panose="020B0603030501040103"/>
      <p:regular r:id="rId25"/>
    </p:embeddedFont>
    <p:embeddedFont>
      <p:font typeface="Canva Sans Medium Italics" charset="1" panose="020B06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36" Target="slides/slide10.xml" Type="http://schemas.openxmlformats.org/officeDocument/2006/relationships/slide"/><Relationship Id="rId37" Target="slides/slide11.xml" Type="http://schemas.openxmlformats.org/officeDocument/2006/relationships/slide"/><Relationship Id="rId38" Target="slides/slide12.xml" Type="http://schemas.openxmlformats.org/officeDocument/2006/relationships/slide"/><Relationship Id="rId39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jpe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jpe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5.sv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6.sv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4441012" y="-66551"/>
            <a:ext cx="10910240" cy="5592737"/>
            <a:chOff x="0" y="0"/>
            <a:chExt cx="10910240" cy="5592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441063" y="66548"/>
              <a:ext cx="6470142" cy="4440301"/>
            </a:xfrm>
            <a:custGeom>
              <a:avLst/>
              <a:gdLst/>
              <a:ahLst/>
              <a:cxnLst/>
              <a:rect r="r" b="b" t="t" l="l"/>
              <a:pathLst>
                <a:path h="4440301" w="6470142">
                  <a:moveTo>
                    <a:pt x="0" y="0"/>
                  </a:moveTo>
                  <a:lnTo>
                    <a:pt x="0" y="3954145"/>
                  </a:lnTo>
                  <a:lnTo>
                    <a:pt x="0" y="3954145"/>
                  </a:lnTo>
                  <a:cubicBezTo>
                    <a:pt x="519430" y="4328668"/>
                    <a:pt x="1130300" y="4440301"/>
                    <a:pt x="1735328" y="4440301"/>
                  </a:cubicBezTo>
                  <a:cubicBezTo>
                    <a:pt x="2316099" y="4440301"/>
                    <a:pt x="2891409" y="4337431"/>
                    <a:pt x="3375152" y="4265295"/>
                  </a:cubicBezTo>
                  <a:cubicBezTo>
                    <a:pt x="4520184" y="4094607"/>
                    <a:pt x="5657215" y="3181350"/>
                    <a:pt x="6114669" y="1923669"/>
                  </a:cubicBezTo>
                  <a:cubicBezTo>
                    <a:pt x="6377432" y="1201039"/>
                    <a:pt x="6470142" y="610235"/>
                    <a:pt x="6360541" y="0"/>
                  </a:cubicBezTo>
                  <a:close/>
                </a:path>
              </a:pathLst>
            </a:custGeom>
            <a:solidFill>
              <a:srgbClr val="F4653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440936" y="600837"/>
              <a:ext cx="4286503" cy="4928616"/>
            </a:xfrm>
            <a:custGeom>
              <a:avLst/>
              <a:gdLst/>
              <a:ahLst/>
              <a:cxnLst/>
              <a:rect r="r" b="b" t="t" l="l"/>
              <a:pathLst>
                <a:path h="4928616" w="4286503">
                  <a:moveTo>
                    <a:pt x="823468" y="0"/>
                  </a:moveTo>
                  <a:cubicBezTo>
                    <a:pt x="616077" y="0"/>
                    <a:pt x="410464" y="57150"/>
                    <a:pt x="205105" y="177800"/>
                  </a:cubicBezTo>
                  <a:cubicBezTo>
                    <a:pt x="137033" y="217551"/>
                    <a:pt x="68580" y="257048"/>
                    <a:pt x="0" y="296291"/>
                  </a:cubicBezTo>
                  <a:lnTo>
                    <a:pt x="0" y="296291"/>
                  </a:lnTo>
                  <a:lnTo>
                    <a:pt x="0" y="338201"/>
                  </a:lnTo>
                  <a:cubicBezTo>
                    <a:pt x="76835" y="295021"/>
                    <a:pt x="153543" y="251333"/>
                    <a:pt x="229997" y="206502"/>
                  </a:cubicBezTo>
                  <a:cubicBezTo>
                    <a:pt x="427228" y="87757"/>
                    <a:pt x="626110" y="31750"/>
                    <a:pt x="827151" y="31750"/>
                  </a:cubicBezTo>
                  <a:cubicBezTo>
                    <a:pt x="1002791" y="31750"/>
                    <a:pt x="1180210" y="74422"/>
                    <a:pt x="1360042" y="155448"/>
                  </a:cubicBezTo>
                  <a:cubicBezTo>
                    <a:pt x="1449704" y="195326"/>
                    <a:pt x="1531111" y="241808"/>
                    <a:pt x="1617090" y="287274"/>
                  </a:cubicBezTo>
                  <a:cubicBezTo>
                    <a:pt x="1925065" y="457073"/>
                    <a:pt x="2237612" y="625983"/>
                    <a:pt x="2541777" y="801370"/>
                  </a:cubicBezTo>
                  <a:cubicBezTo>
                    <a:pt x="2900552" y="1009142"/>
                    <a:pt x="3253739" y="1237361"/>
                    <a:pt x="3532759" y="1552448"/>
                  </a:cubicBezTo>
                  <a:cubicBezTo>
                    <a:pt x="3743452" y="1789684"/>
                    <a:pt x="3929126" y="2046351"/>
                    <a:pt x="4094352" y="2321433"/>
                  </a:cubicBezTo>
                  <a:cubicBezTo>
                    <a:pt x="4188459" y="2480691"/>
                    <a:pt x="4239133" y="2663190"/>
                    <a:pt x="4238878" y="2855595"/>
                  </a:cubicBezTo>
                  <a:cubicBezTo>
                    <a:pt x="4240402" y="3057398"/>
                    <a:pt x="4253102" y="3266567"/>
                    <a:pt x="4245356" y="3470148"/>
                  </a:cubicBezTo>
                  <a:cubicBezTo>
                    <a:pt x="4241291" y="3716274"/>
                    <a:pt x="4158614" y="3954018"/>
                    <a:pt x="4010278" y="4151884"/>
                  </a:cubicBezTo>
                  <a:cubicBezTo>
                    <a:pt x="3816476" y="4411599"/>
                    <a:pt x="3599560" y="4627880"/>
                    <a:pt x="3299586" y="4764405"/>
                  </a:cubicBezTo>
                  <a:cubicBezTo>
                    <a:pt x="3108832" y="4845558"/>
                    <a:pt x="2905124" y="4885944"/>
                    <a:pt x="2699765" y="4893056"/>
                  </a:cubicBezTo>
                  <a:cubicBezTo>
                    <a:pt x="2649347" y="4895469"/>
                    <a:pt x="2599054" y="4896739"/>
                    <a:pt x="2548762" y="4896739"/>
                  </a:cubicBezTo>
                  <a:cubicBezTo>
                    <a:pt x="2023998" y="4896739"/>
                    <a:pt x="1509013" y="4764659"/>
                    <a:pt x="1046479" y="4514088"/>
                  </a:cubicBezTo>
                  <a:cubicBezTo>
                    <a:pt x="922527" y="4447286"/>
                    <a:pt x="799591" y="4385056"/>
                    <a:pt x="680338" y="4317365"/>
                  </a:cubicBezTo>
                  <a:cubicBezTo>
                    <a:pt x="469518" y="4198239"/>
                    <a:pt x="238378" y="4123563"/>
                    <a:pt x="126" y="4098290"/>
                  </a:cubicBezTo>
                  <a:lnTo>
                    <a:pt x="126" y="4098290"/>
                  </a:lnTo>
                  <a:lnTo>
                    <a:pt x="126" y="4129913"/>
                  </a:lnTo>
                  <a:lnTo>
                    <a:pt x="126" y="4129913"/>
                  </a:lnTo>
                  <a:cubicBezTo>
                    <a:pt x="225551" y="4154678"/>
                    <a:pt x="443991" y="4223385"/>
                    <a:pt x="645159" y="4334002"/>
                  </a:cubicBezTo>
                  <a:cubicBezTo>
                    <a:pt x="813434" y="4430522"/>
                    <a:pt x="980820" y="4522343"/>
                    <a:pt x="1155572" y="4603115"/>
                  </a:cubicBezTo>
                  <a:cubicBezTo>
                    <a:pt x="1587372" y="4818126"/>
                    <a:pt x="2060828" y="4928616"/>
                    <a:pt x="2538602" y="4928616"/>
                  </a:cubicBezTo>
                  <a:cubicBezTo>
                    <a:pt x="2684398" y="4928616"/>
                    <a:pt x="2830702" y="4918329"/>
                    <a:pt x="2976245" y="4897501"/>
                  </a:cubicBezTo>
                  <a:lnTo>
                    <a:pt x="2976245" y="4897501"/>
                  </a:lnTo>
                  <a:lnTo>
                    <a:pt x="3070987" y="4878705"/>
                  </a:lnTo>
                  <a:lnTo>
                    <a:pt x="3070987" y="4878705"/>
                  </a:lnTo>
                  <a:cubicBezTo>
                    <a:pt x="3140202" y="4852289"/>
                    <a:pt x="3252724" y="4819650"/>
                    <a:pt x="3354197" y="4772914"/>
                  </a:cubicBezTo>
                  <a:cubicBezTo>
                    <a:pt x="3649599" y="4637278"/>
                    <a:pt x="3859149" y="4408043"/>
                    <a:pt x="4048252" y="4149217"/>
                  </a:cubicBezTo>
                  <a:cubicBezTo>
                    <a:pt x="4191127" y="3947668"/>
                    <a:pt x="4269105" y="3710813"/>
                    <a:pt x="4274185" y="3469386"/>
                  </a:cubicBezTo>
                  <a:cubicBezTo>
                    <a:pt x="4286503" y="3264916"/>
                    <a:pt x="4273803" y="3055747"/>
                    <a:pt x="4271391" y="2849372"/>
                  </a:cubicBezTo>
                  <a:cubicBezTo>
                    <a:pt x="4272534" y="2661539"/>
                    <a:pt x="4220972" y="2474468"/>
                    <a:pt x="4125976" y="2310511"/>
                  </a:cubicBezTo>
                  <a:cubicBezTo>
                    <a:pt x="3964432" y="2029841"/>
                    <a:pt x="3772281" y="1764919"/>
                    <a:pt x="3556127" y="1524000"/>
                  </a:cubicBezTo>
                  <a:cubicBezTo>
                    <a:pt x="3265043" y="1196848"/>
                    <a:pt x="2901696" y="965962"/>
                    <a:pt x="2522601" y="752475"/>
                  </a:cubicBezTo>
                  <a:lnTo>
                    <a:pt x="1620012" y="252984"/>
                  </a:lnTo>
                  <a:cubicBezTo>
                    <a:pt x="1538605" y="206629"/>
                    <a:pt x="1453515" y="165735"/>
                    <a:pt x="1368425" y="124968"/>
                  </a:cubicBezTo>
                  <a:cubicBezTo>
                    <a:pt x="1184656" y="43053"/>
                    <a:pt x="1003300" y="0"/>
                    <a:pt x="823468" y="0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592524" y="3823449"/>
            <a:ext cx="13945562" cy="8142732"/>
            <a:chOff x="0" y="0"/>
            <a:chExt cx="13945565" cy="81427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843" y="1674495"/>
              <a:ext cx="7681595" cy="4789170"/>
            </a:xfrm>
            <a:custGeom>
              <a:avLst/>
              <a:gdLst/>
              <a:ahLst/>
              <a:cxnLst/>
              <a:rect r="r" b="b" t="t" l="l"/>
              <a:pathLst>
                <a:path h="4789170" w="7681595">
                  <a:moveTo>
                    <a:pt x="7553833" y="0"/>
                  </a:moveTo>
                  <a:cubicBezTo>
                    <a:pt x="6355842" y="0"/>
                    <a:pt x="4985004" y="1725676"/>
                    <a:pt x="4358259" y="1903349"/>
                  </a:cubicBezTo>
                  <a:cubicBezTo>
                    <a:pt x="1846453" y="2612644"/>
                    <a:pt x="413766" y="1623949"/>
                    <a:pt x="82550" y="3550031"/>
                  </a:cubicBezTo>
                  <a:cubicBezTo>
                    <a:pt x="0" y="4028694"/>
                    <a:pt x="76327" y="4440047"/>
                    <a:pt x="267843" y="4789170"/>
                  </a:cubicBezTo>
                  <a:lnTo>
                    <a:pt x="7681595" y="4789170"/>
                  </a:lnTo>
                  <a:lnTo>
                    <a:pt x="7681595" y="6731"/>
                  </a:lnTo>
                  <a:lnTo>
                    <a:pt x="7681595" y="6731"/>
                  </a:lnTo>
                  <a:cubicBezTo>
                    <a:pt x="7639304" y="2159"/>
                    <a:pt x="7596632" y="0"/>
                    <a:pt x="7553833" y="0"/>
                  </a:cubicBezTo>
                  <a:close/>
                </a:path>
              </a:pathLst>
            </a:custGeom>
            <a:solidFill>
              <a:srgbClr val="F4653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395345" y="469519"/>
              <a:ext cx="4300093" cy="5994018"/>
            </a:xfrm>
            <a:custGeom>
              <a:avLst/>
              <a:gdLst/>
              <a:ahLst/>
              <a:cxnLst/>
              <a:rect r="r" b="b" t="t" l="l"/>
              <a:pathLst>
                <a:path h="5994018" w="4300093">
                  <a:moveTo>
                    <a:pt x="4300093" y="0"/>
                  </a:moveTo>
                  <a:cubicBezTo>
                    <a:pt x="4120642" y="132461"/>
                    <a:pt x="3971544" y="309880"/>
                    <a:pt x="3854323" y="537464"/>
                  </a:cubicBezTo>
                  <a:cubicBezTo>
                    <a:pt x="3624580" y="980694"/>
                    <a:pt x="3382518" y="1419606"/>
                    <a:pt x="3140710" y="1850136"/>
                  </a:cubicBezTo>
                  <a:cubicBezTo>
                    <a:pt x="3023235" y="2090293"/>
                    <a:pt x="2869311" y="2308860"/>
                    <a:pt x="2687320" y="2497836"/>
                  </a:cubicBezTo>
                  <a:cubicBezTo>
                    <a:pt x="2222119" y="2963926"/>
                    <a:pt x="1684655" y="3353943"/>
                    <a:pt x="1100074" y="3652139"/>
                  </a:cubicBezTo>
                  <a:cubicBezTo>
                    <a:pt x="807974" y="3792982"/>
                    <a:pt x="535559" y="3971417"/>
                    <a:pt x="287020" y="4183507"/>
                  </a:cubicBezTo>
                  <a:cubicBezTo>
                    <a:pt x="89154" y="4347337"/>
                    <a:pt x="0" y="4608830"/>
                    <a:pt x="55372" y="4861559"/>
                  </a:cubicBezTo>
                  <a:cubicBezTo>
                    <a:pt x="69723" y="4944363"/>
                    <a:pt x="92583" y="5019039"/>
                    <a:pt x="115316" y="5093843"/>
                  </a:cubicBezTo>
                  <a:cubicBezTo>
                    <a:pt x="218821" y="5397245"/>
                    <a:pt x="388747" y="5677789"/>
                    <a:pt x="605282" y="5914008"/>
                  </a:cubicBezTo>
                  <a:cubicBezTo>
                    <a:pt x="630809" y="5941949"/>
                    <a:pt x="657225" y="5968618"/>
                    <a:pt x="684276" y="5994018"/>
                  </a:cubicBezTo>
                  <a:lnTo>
                    <a:pt x="737743" y="5994018"/>
                  </a:lnTo>
                  <a:cubicBezTo>
                    <a:pt x="541147" y="5817869"/>
                    <a:pt x="396621" y="5591682"/>
                    <a:pt x="273431" y="5353430"/>
                  </a:cubicBezTo>
                  <a:cubicBezTo>
                    <a:pt x="186817" y="5194680"/>
                    <a:pt x="129413" y="5024246"/>
                    <a:pt x="96901" y="4846192"/>
                  </a:cubicBezTo>
                  <a:cubicBezTo>
                    <a:pt x="53213" y="4622545"/>
                    <a:pt x="129159" y="4389627"/>
                    <a:pt x="306197" y="4237608"/>
                  </a:cubicBezTo>
                  <a:cubicBezTo>
                    <a:pt x="521335" y="4041267"/>
                    <a:pt x="764667" y="3874388"/>
                    <a:pt x="1031621" y="3749293"/>
                  </a:cubicBezTo>
                  <a:cubicBezTo>
                    <a:pt x="1607693" y="3459098"/>
                    <a:pt x="2136267" y="3093592"/>
                    <a:pt x="2604897" y="2656458"/>
                  </a:cubicBezTo>
                  <a:cubicBezTo>
                    <a:pt x="2883408" y="2399918"/>
                    <a:pt x="3076829" y="2087498"/>
                    <a:pt x="3245993" y="1758060"/>
                  </a:cubicBezTo>
                  <a:cubicBezTo>
                    <a:pt x="3458210" y="1355597"/>
                    <a:pt x="3686683" y="961643"/>
                    <a:pt x="3899154" y="550925"/>
                  </a:cubicBezTo>
                  <a:cubicBezTo>
                    <a:pt x="4004183" y="341502"/>
                    <a:pt x="4138549" y="175894"/>
                    <a:pt x="4299966" y="49783"/>
                  </a:cubicBezTo>
                  <a:lnTo>
                    <a:pt x="4299966" y="49783"/>
                  </a:lnTo>
                  <a:lnTo>
                    <a:pt x="4299966" y="0"/>
                  </a:lnTo>
                  <a:close/>
                </a:path>
              </a:pathLst>
            </a:custGeom>
            <a:solidFill>
              <a:srgbClr val="2A2E3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555610" y="1716595"/>
            <a:ext cx="8907018" cy="464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47"/>
              </a:lnSpc>
            </a:pPr>
            <a:r>
              <a:rPr lang="en-US" sz="12999">
                <a:solidFill>
                  <a:srgbClr val="2A2E30"/>
                </a:solidFill>
                <a:latin typeface="Arsenal"/>
              </a:rPr>
              <a:t>THEORY OF MOTIVATION </a:t>
            </a:r>
          </a:p>
          <a:p>
            <a:pPr algn="l">
              <a:lnSpc>
                <a:spcPts val="9999"/>
              </a:lnSpc>
            </a:pPr>
            <a:r>
              <a:rPr lang="en-US" sz="3999">
                <a:solidFill>
                  <a:srgbClr val="2A2E30"/>
                </a:solidFill>
                <a:latin typeface="Radley"/>
              </a:rPr>
              <a:t>SELF-DETERMINATION THEORY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242641" y="5880259"/>
            <a:ext cx="9631985" cy="8994667"/>
            <a:chOff x="0" y="0"/>
            <a:chExt cx="9631985" cy="89946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42568" y="0"/>
              <a:ext cx="7889494" cy="4406773"/>
            </a:xfrm>
            <a:custGeom>
              <a:avLst/>
              <a:gdLst/>
              <a:ahLst/>
              <a:cxnLst/>
              <a:rect r="r" b="b" t="t" l="l"/>
              <a:pathLst>
                <a:path h="4406773" w="7889494">
                  <a:moveTo>
                    <a:pt x="726821" y="0"/>
                  </a:moveTo>
                  <a:cubicBezTo>
                    <a:pt x="495808" y="0"/>
                    <a:pt x="257810" y="33655"/>
                    <a:pt x="0" y="160274"/>
                  </a:cubicBezTo>
                  <a:lnTo>
                    <a:pt x="0" y="160274"/>
                  </a:lnTo>
                  <a:lnTo>
                    <a:pt x="0" y="4406773"/>
                  </a:lnTo>
                  <a:lnTo>
                    <a:pt x="7889494" y="4406773"/>
                  </a:lnTo>
                  <a:cubicBezTo>
                    <a:pt x="7663434" y="3899662"/>
                    <a:pt x="7363968" y="3339084"/>
                    <a:pt x="6997192" y="2717165"/>
                  </a:cubicBezTo>
                  <a:cubicBezTo>
                    <a:pt x="5653532" y="439039"/>
                    <a:pt x="3205607" y="1397"/>
                    <a:pt x="2147570" y="1397"/>
                  </a:cubicBezTo>
                  <a:cubicBezTo>
                    <a:pt x="1999107" y="1397"/>
                    <a:pt x="1878076" y="10033"/>
                    <a:pt x="1791208" y="23368"/>
                  </a:cubicBezTo>
                  <a:cubicBezTo>
                    <a:pt x="1694688" y="38227"/>
                    <a:pt x="1600200" y="43688"/>
                    <a:pt x="1506982" y="43688"/>
                  </a:cubicBezTo>
                  <a:cubicBezTo>
                    <a:pt x="1243584" y="43688"/>
                    <a:pt x="989711" y="0"/>
                    <a:pt x="726821" y="0"/>
                  </a:cubicBezTo>
                  <a:close/>
                </a:path>
              </a:pathLst>
            </a:custGeom>
            <a:solidFill>
              <a:srgbClr val="F4653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172864" y="-2679182"/>
            <a:ext cx="10511266" cy="8300609"/>
            <a:chOff x="0" y="0"/>
            <a:chExt cx="10511269" cy="83006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242443" y="2679192"/>
              <a:ext cx="6357620" cy="5619750"/>
            </a:xfrm>
            <a:custGeom>
              <a:avLst/>
              <a:gdLst/>
              <a:ahLst/>
              <a:cxnLst/>
              <a:rect r="r" b="b" t="t" l="l"/>
              <a:pathLst>
                <a:path h="5619750" w="6357620">
                  <a:moveTo>
                    <a:pt x="304419" y="0"/>
                  </a:moveTo>
                  <a:cubicBezTo>
                    <a:pt x="0" y="1124966"/>
                    <a:pt x="823976" y="2367026"/>
                    <a:pt x="2610358" y="4098798"/>
                  </a:cubicBezTo>
                  <a:cubicBezTo>
                    <a:pt x="3799459" y="5251577"/>
                    <a:pt x="5215001" y="5593843"/>
                    <a:pt x="6357620" y="5619750"/>
                  </a:cubicBezTo>
                  <a:lnTo>
                    <a:pt x="6357620" y="0"/>
                  </a:lnTo>
                  <a:close/>
                </a:path>
              </a:pathLst>
            </a:custGeom>
            <a:solidFill>
              <a:srgbClr val="F4653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05014" y="1146905"/>
            <a:ext cx="6761702" cy="7925781"/>
            <a:chOff x="0" y="0"/>
            <a:chExt cx="9015603" cy="105677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19659" y="0"/>
              <a:ext cx="9727692" cy="10567669"/>
            </a:xfrm>
            <a:custGeom>
              <a:avLst/>
              <a:gdLst/>
              <a:ahLst/>
              <a:cxnLst/>
              <a:rect r="r" b="b" t="t" l="l"/>
              <a:pathLst>
                <a:path h="10567669" w="9727692">
                  <a:moveTo>
                    <a:pt x="5409438" y="0"/>
                  </a:moveTo>
                  <a:lnTo>
                    <a:pt x="5356987" y="381"/>
                  </a:lnTo>
                  <a:cubicBezTo>
                    <a:pt x="3537331" y="26924"/>
                    <a:pt x="1882775" y="1295781"/>
                    <a:pt x="1124839" y="2914904"/>
                  </a:cubicBezTo>
                  <a:cubicBezTo>
                    <a:pt x="459867" y="4337812"/>
                    <a:pt x="0" y="6794627"/>
                    <a:pt x="593979" y="8247507"/>
                  </a:cubicBezTo>
                  <a:cubicBezTo>
                    <a:pt x="1186815" y="9700387"/>
                    <a:pt x="2180971" y="10470514"/>
                    <a:pt x="3706876" y="10537062"/>
                  </a:cubicBezTo>
                  <a:cubicBezTo>
                    <a:pt x="3885438" y="10557763"/>
                    <a:pt x="4060698" y="10567669"/>
                    <a:pt x="4232656" y="10567669"/>
                  </a:cubicBezTo>
                  <a:cubicBezTo>
                    <a:pt x="6374892" y="10567669"/>
                    <a:pt x="7996936" y="9017253"/>
                    <a:pt x="8828913" y="7245730"/>
                  </a:cubicBezTo>
                  <a:cubicBezTo>
                    <a:pt x="9727692" y="5331840"/>
                    <a:pt x="9408541" y="2928238"/>
                    <a:pt x="8041006" y="1301368"/>
                  </a:cubicBezTo>
                  <a:cubicBezTo>
                    <a:pt x="7655307" y="843660"/>
                    <a:pt x="7185534" y="438022"/>
                    <a:pt x="6623685" y="215391"/>
                  </a:cubicBezTo>
                  <a:cubicBezTo>
                    <a:pt x="6240653" y="63627"/>
                    <a:pt x="5824982" y="254"/>
                    <a:pt x="5411978" y="0"/>
                  </a:cubicBezTo>
                  <a:close/>
                </a:path>
              </a:pathLst>
            </a:custGeom>
            <a:blipFill>
              <a:blip r:embed="rId2"/>
              <a:stretch>
                <a:fillRect l="-12216" t="0" r="-26928" b="-42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654261" y="5182324"/>
            <a:ext cx="161925" cy="161925"/>
            <a:chOff x="0" y="0"/>
            <a:chExt cx="161925" cy="1619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1925" cy="161798"/>
            </a:xfrm>
            <a:custGeom>
              <a:avLst/>
              <a:gdLst/>
              <a:ahLst/>
              <a:cxnLst/>
              <a:rect r="r" b="b" t="t" l="l"/>
              <a:pathLst>
                <a:path h="161798" w="161925">
                  <a:moveTo>
                    <a:pt x="161925" y="81026"/>
                  </a:moveTo>
                  <a:lnTo>
                    <a:pt x="161417" y="91567"/>
                  </a:lnTo>
                  <a:cubicBezTo>
                    <a:pt x="159385" y="101981"/>
                    <a:pt x="157861" y="107061"/>
                    <a:pt x="155829" y="112014"/>
                  </a:cubicBezTo>
                  <a:lnTo>
                    <a:pt x="151257" y="121539"/>
                  </a:lnTo>
                  <a:cubicBezTo>
                    <a:pt x="145288" y="130429"/>
                    <a:pt x="141986" y="134493"/>
                    <a:pt x="138176" y="138176"/>
                  </a:cubicBezTo>
                  <a:lnTo>
                    <a:pt x="130302" y="145288"/>
                  </a:lnTo>
                  <a:cubicBezTo>
                    <a:pt x="121412" y="151257"/>
                    <a:pt x="116840" y="153670"/>
                    <a:pt x="111887" y="155702"/>
                  </a:cubicBezTo>
                  <a:lnTo>
                    <a:pt x="101854" y="159258"/>
                  </a:lnTo>
                  <a:cubicBezTo>
                    <a:pt x="91440" y="161290"/>
                    <a:pt x="86106" y="161798"/>
                    <a:pt x="80899" y="161798"/>
                  </a:cubicBezTo>
                  <a:lnTo>
                    <a:pt x="70358" y="161290"/>
                  </a:lnTo>
                  <a:cubicBezTo>
                    <a:pt x="59944" y="159258"/>
                    <a:pt x="54864" y="157734"/>
                    <a:pt x="49911" y="155702"/>
                  </a:cubicBezTo>
                  <a:lnTo>
                    <a:pt x="40386" y="151130"/>
                  </a:lnTo>
                  <a:cubicBezTo>
                    <a:pt x="31496" y="145161"/>
                    <a:pt x="27432" y="141859"/>
                    <a:pt x="23749" y="138049"/>
                  </a:cubicBezTo>
                  <a:lnTo>
                    <a:pt x="16637" y="130175"/>
                  </a:lnTo>
                  <a:cubicBezTo>
                    <a:pt x="10668" y="121539"/>
                    <a:pt x="8255" y="116840"/>
                    <a:pt x="6223" y="111887"/>
                  </a:cubicBezTo>
                  <a:lnTo>
                    <a:pt x="2540" y="101981"/>
                  </a:lnTo>
                  <a:cubicBezTo>
                    <a:pt x="508" y="91567"/>
                    <a:pt x="0" y="86233"/>
                    <a:pt x="0" y="81026"/>
                  </a:cubicBezTo>
                  <a:lnTo>
                    <a:pt x="508" y="70485"/>
                  </a:lnTo>
                  <a:cubicBezTo>
                    <a:pt x="2540" y="59944"/>
                    <a:pt x="4191" y="54864"/>
                    <a:pt x="6223" y="50038"/>
                  </a:cubicBezTo>
                  <a:lnTo>
                    <a:pt x="10795" y="40513"/>
                  </a:lnTo>
                  <a:cubicBezTo>
                    <a:pt x="16764" y="31623"/>
                    <a:pt x="20066" y="27559"/>
                    <a:pt x="23876" y="23876"/>
                  </a:cubicBezTo>
                  <a:lnTo>
                    <a:pt x="31750" y="16764"/>
                  </a:lnTo>
                  <a:cubicBezTo>
                    <a:pt x="40386" y="10668"/>
                    <a:pt x="45085" y="8255"/>
                    <a:pt x="50038" y="6223"/>
                  </a:cubicBezTo>
                  <a:lnTo>
                    <a:pt x="59944" y="2540"/>
                  </a:lnTo>
                  <a:cubicBezTo>
                    <a:pt x="70358" y="508"/>
                    <a:pt x="75692" y="0"/>
                    <a:pt x="81026" y="0"/>
                  </a:cubicBezTo>
                  <a:lnTo>
                    <a:pt x="91567" y="508"/>
                  </a:lnTo>
                  <a:cubicBezTo>
                    <a:pt x="101981" y="2540"/>
                    <a:pt x="107061" y="4191"/>
                    <a:pt x="111887" y="6223"/>
                  </a:cubicBezTo>
                  <a:lnTo>
                    <a:pt x="121412" y="10795"/>
                  </a:lnTo>
                  <a:cubicBezTo>
                    <a:pt x="130302" y="16764"/>
                    <a:pt x="134366" y="20066"/>
                    <a:pt x="138049" y="23876"/>
                  </a:cubicBezTo>
                  <a:lnTo>
                    <a:pt x="145161" y="31750"/>
                  </a:lnTo>
                  <a:cubicBezTo>
                    <a:pt x="151130" y="40640"/>
                    <a:pt x="153543" y="45212"/>
                    <a:pt x="155575" y="50165"/>
                  </a:cubicBezTo>
                  <a:lnTo>
                    <a:pt x="159131" y="60198"/>
                  </a:lnTo>
                  <a:cubicBezTo>
                    <a:pt x="161163" y="70612"/>
                    <a:pt x="161671" y="75946"/>
                    <a:pt x="161671" y="81153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654261" y="5915749"/>
            <a:ext cx="161925" cy="161925"/>
            <a:chOff x="0" y="0"/>
            <a:chExt cx="161925" cy="1619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1925" cy="161798"/>
            </a:xfrm>
            <a:custGeom>
              <a:avLst/>
              <a:gdLst/>
              <a:ahLst/>
              <a:cxnLst/>
              <a:rect r="r" b="b" t="t" l="l"/>
              <a:pathLst>
                <a:path h="161798" w="161925">
                  <a:moveTo>
                    <a:pt x="161925" y="81026"/>
                  </a:moveTo>
                  <a:lnTo>
                    <a:pt x="161417" y="91567"/>
                  </a:lnTo>
                  <a:cubicBezTo>
                    <a:pt x="159385" y="101981"/>
                    <a:pt x="157861" y="107061"/>
                    <a:pt x="155829" y="112014"/>
                  </a:cubicBezTo>
                  <a:lnTo>
                    <a:pt x="151257" y="121539"/>
                  </a:lnTo>
                  <a:cubicBezTo>
                    <a:pt x="145288" y="130429"/>
                    <a:pt x="141986" y="134493"/>
                    <a:pt x="138176" y="138176"/>
                  </a:cubicBezTo>
                  <a:lnTo>
                    <a:pt x="130302" y="145288"/>
                  </a:lnTo>
                  <a:cubicBezTo>
                    <a:pt x="121412" y="151257"/>
                    <a:pt x="116840" y="153670"/>
                    <a:pt x="111887" y="155702"/>
                  </a:cubicBezTo>
                  <a:lnTo>
                    <a:pt x="101854" y="159258"/>
                  </a:lnTo>
                  <a:cubicBezTo>
                    <a:pt x="91440" y="161290"/>
                    <a:pt x="86106" y="161798"/>
                    <a:pt x="80899" y="161798"/>
                  </a:cubicBezTo>
                  <a:lnTo>
                    <a:pt x="70358" y="161290"/>
                  </a:lnTo>
                  <a:cubicBezTo>
                    <a:pt x="59944" y="159258"/>
                    <a:pt x="54864" y="157734"/>
                    <a:pt x="49911" y="155702"/>
                  </a:cubicBezTo>
                  <a:lnTo>
                    <a:pt x="40386" y="151130"/>
                  </a:lnTo>
                  <a:cubicBezTo>
                    <a:pt x="31496" y="145161"/>
                    <a:pt x="27432" y="141859"/>
                    <a:pt x="23749" y="138049"/>
                  </a:cubicBezTo>
                  <a:lnTo>
                    <a:pt x="16637" y="130175"/>
                  </a:lnTo>
                  <a:cubicBezTo>
                    <a:pt x="10668" y="121539"/>
                    <a:pt x="8255" y="116840"/>
                    <a:pt x="6223" y="111887"/>
                  </a:cubicBezTo>
                  <a:lnTo>
                    <a:pt x="2540" y="101981"/>
                  </a:lnTo>
                  <a:cubicBezTo>
                    <a:pt x="508" y="91567"/>
                    <a:pt x="0" y="86233"/>
                    <a:pt x="0" y="81026"/>
                  </a:cubicBezTo>
                  <a:lnTo>
                    <a:pt x="508" y="70485"/>
                  </a:lnTo>
                  <a:cubicBezTo>
                    <a:pt x="2540" y="59944"/>
                    <a:pt x="4191" y="54864"/>
                    <a:pt x="6223" y="50038"/>
                  </a:cubicBezTo>
                  <a:lnTo>
                    <a:pt x="10795" y="40513"/>
                  </a:lnTo>
                  <a:cubicBezTo>
                    <a:pt x="16764" y="31623"/>
                    <a:pt x="20066" y="27559"/>
                    <a:pt x="23876" y="23876"/>
                  </a:cubicBezTo>
                  <a:lnTo>
                    <a:pt x="31750" y="16764"/>
                  </a:lnTo>
                  <a:cubicBezTo>
                    <a:pt x="40386" y="10668"/>
                    <a:pt x="45085" y="8255"/>
                    <a:pt x="50038" y="6223"/>
                  </a:cubicBezTo>
                  <a:lnTo>
                    <a:pt x="59944" y="2540"/>
                  </a:lnTo>
                  <a:cubicBezTo>
                    <a:pt x="70358" y="508"/>
                    <a:pt x="75692" y="0"/>
                    <a:pt x="81026" y="0"/>
                  </a:cubicBezTo>
                  <a:lnTo>
                    <a:pt x="91567" y="508"/>
                  </a:lnTo>
                  <a:cubicBezTo>
                    <a:pt x="101981" y="2540"/>
                    <a:pt x="107061" y="4191"/>
                    <a:pt x="111887" y="6223"/>
                  </a:cubicBezTo>
                  <a:lnTo>
                    <a:pt x="121412" y="10795"/>
                  </a:lnTo>
                  <a:cubicBezTo>
                    <a:pt x="130302" y="16764"/>
                    <a:pt x="134366" y="20066"/>
                    <a:pt x="138049" y="23876"/>
                  </a:cubicBezTo>
                  <a:lnTo>
                    <a:pt x="145161" y="31750"/>
                  </a:lnTo>
                  <a:cubicBezTo>
                    <a:pt x="151130" y="40640"/>
                    <a:pt x="153543" y="45212"/>
                    <a:pt x="155575" y="50165"/>
                  </a:cubicBezTo>
                  <a:lnTo>
                    <a:pt x="159131" y="60198"/>
                  </a:lnTo>
                  <a:cubicBezTo>
                    <a:pt x="161163" y="70612"/>
                    <a:pt x="161671" y="75946"/>
                    <a:pt x="161671" y="81153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7654261" y="6649174"/>
            <a:ext cx="161925" cy="161925"/>
            <a:chOff x="0" y="0"/>
            <a:chExt cx="161925" cy="1619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1925" cy="161798"/>
            </a:xfrm>
            <a:custGeom>
              <a:avLst/>
              <a:gdLst/>
              <a:ahLst/>
              <a:cxnLst/>
              <a:rect r="r" b="b" t="t" l="l"/>
              <a:pathLst>
                <a:path h="161798" w="161925">
                  <a:moveTo>
                    <a:pt x="161925" y="81026"/>
                  </a:moveTo>
                  <a:lnTo>
                    <a:pt x="161417" y="91567"/>
                  </a:lnTo>
                  <a:cubicBezTo>
                    <a:pt x="159385" y="101981"/>
                    <a:pt x="157861" y="107061"/>
                    <a:pt x="155829" y="112014"/>
                  </a:cubicBezTo>
                  <a:lnTo>
                    <a:pt x="151257" y="121539"/>
                  </a:lnTo>
                  <a:cubicBezTo>
                    <a:pt x="145288" y="130429"/>
                    <a:pt x="141986" y="134493"/>
                    <a:pt x="138176" y="138176"/>
                  </a:cubicBezTo>
                  <a:lnTo>
                    <a:pt x="130302" y="145288"/>
                  </a:lnTo>
                  <a:cubicBezTo>
                    <a:pt x="121412" y="151257"/>
                    <a:pt x="116840" y="153670"/>
                    <a:pt x="111887" y="155702"/>
                  </a:cubicBezTo>
                  <a:lnTo>
                    <a:pt x="101854" y="159258"/>
                  </a:lnTo>
                  <a:cubicBezTo>
                    <a:pt x="91440" y="161290"/>
                    <a:pt x="86106" y="161798"/>
                    <a:pt x="80899" y="161798"/>
                  </a:cubicBezTo>
                  <a:lnTo>
                    <a:pt x="70358" y="161290"/>
                  </a:lnTo>
                  <a:cubicBezTo>
                    <a:pt x="59944" y="159258"/>
                    <a:pt x="54864" y="157734"/>
                    <a:pt x="49911" y="155702"/>
                  </a:cubicBezTo>
                  <a:lnTo>
                    <a:pt x="40386" y="151130"/>
                  </a:lnTo>
                  <a:cubicBezTo>
                    <a:pt x="31496" y="145161"/>
                    <a:pt x="27432" y="141859"/>
                    <a:pt x="23749" y="138049"/>
                  </a:cubicBezTo>
                  <a:lnTo>
                    <a:pt x="16637" y="130175"/>
                  </a:lnTo>
                  <a:cubicBezTo>
                    <a:pt x="10668" y="121539"/>
                    <a:pt x="8255" y="116840"/>
                    <a:pt x="6223" y="111887"/>
                  </a:cubicBezTo>
                  <a:lnTo>
                    <a:pt x="2540" y="101981"/>
                  </a:lnTo>
                  <a:cubicBezTo>
                    <a:pt x="508" y="91567"/>
                    <a:pt x="0" y="86233"/>
                    <a:pt x="0" y="81026"/>
                  </a:cubicBezTo>
                  <a:lnTo>
                    <a:pt x="508" y="70485"/>
                  </a:lnTo>
                  <a:cubicBezTo>
                    <a:pt x="2540" y="59944"/>
                    <a:pt x="4191" y="54864"/>
                    <a:pt x="6223" y="50038"/>
                  </a:cubicBezTo>
                  <a:lnTo>
                    <a:pt x="10795" y="40513"/>
                  </a:lnTo>
                  <a:cubicBezTo>
                    <a:pt x="16764" y="31623"/>
                    <a:pt x="20066" y="27559"/>
                    <a:pt x="23876" y="23876"/>
                  </a:cubicBezTo>
                  <a:lnTo>
                    <a:pt x="31750" y="16764"/>
                  </a:lnTo>
                  <a:cubicBezTo>
                    <a:pt x="40386" y="10668"/>
                    <a:pt x="45085" y="8255"/>
                    <a:pt x="50038" y="6223"/>
                  </a:cubicBezTo>
                  <a:lnTo>
                    <a:pt x="59944" y="2540"/>
                  </a:lnTo>
                  <a:cubicBezTo>
                    <a:pt x="70358" y="508"/>
                    <a:pt x="75692" y="0"/>
                    <a:pt x="81026" y="0"/>
                  </a:cubicBezTo>
                  <a:lnTo>
                    <a:pt x="91567" y="508"/>
                  </a:lnTo>
                  <a:cubicBezTo>
                    <a:pt x="101981" y="2540"/>
                    <a:pt x="107061" y="4191"/>
                    <a:pt x="111887" y="6223"/>
                  </a:cubicBezTo>
                  <a:lnTo>
                    <a:pt x="121412" y="10795"/>
                  </a:lnTo>
                  <a:cubicBezTo>
                    <a:pt x="130302" y="16764"/>
                    <a:pt x="134366" y="20066"/>
                    <a:pt x="138049" y="23876"/>
                  </a:cubicBezTo>
                  <a:lnTo>
                    <a:pt x="145161" y="31750"/>
                  </a:lnTo>
                  <a:cubicBezTo>
                    <a:pt x="151130" y="40640"/>
                    <a:pt x="153543" y="45212"/>
                    <a:pt x="155575" y="50165"/>
                  </a:cubicBezTo>
                  <a:lnTo>
                    <a:pt x="159131" y="60198"/>
                  </a:lnTo>
                  <a:cubicBezTo>
                    <a:pt x="161163" y="70612"/>
                    <a:pt x="161671" y="75946"/>
                    <a:pt x="161671" y="81153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654261" y="7382599"/>
            <a:ext cx="161925" cy="161925"/>
            <a:chOff x="0" y="0"/>
            <a:chExt cx="161925" cy="1619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1925" cy="161798"/>
            </a:xfrm>
            <a:custGeom>
              <a:avLst/>
              <a:gdLst/>
              <a:ahLst/>
              <a:cxnLst/>
              <a:rect r="r" b="b" t="t" l="l"/>
              <a:pathLst>
                <a:path h="161798" w="161925">
                  <a:moveTo>
                    <a:pt x="161925" y="81026"/>
                  </a:moveTo>
                  <a:lnTo>
                    <a:pt x="161417" y="91567"/>
                  </a:lnTo>
                  <a:cubicBezTo>
                    <a:pt x="159385" y="101981"/>
                    <a:pt x="157861" y="107061"/>
                    <a:pt x="155829" y="112014"/>
                  </a:cubicBezTo>
                  <a:lnTo>
                    <a:pt x="151257" y="121539"/>
                  </a:lnTo>
                  <a:cubicBezTo>
                    <a:pt x="145288" y="130429"/>
                    <a:pt x="141986" y="134493"/>
                    <a:pt x="138176" y="138176"/>
                  </a:cubicBezTo>
                  <a:lnTo>
                    <a:pt x="130302" y="145288"/>
                  </a:lnTo>
                  <a:cubicBezTo>
                    <a:pt x="121412" y="151257"/>
                    <a:pt x="116840" y="153670"/>
                    <a:pt x="111887" y="155702"/>
                  </a:cubicBezTo>
                  <a:lnTo>
                    <a:pt x="101854" y="159258"/>
                  </a:lnTo>
                  <a:cubicBezTo>
                    <a:pt x="91440" y="161290"/>
                    <a:pt x="86106" y="161798"/>
                    <a:pt x="80899" y="161798"/>
                  </a:cubicBezTo>
                  <a:lnTo>
                    <a:pt x="70358" y="161290"/>
                  </a:lnTo>
                  <a:cubicBezTo>
                    <a:pt x="59944" y="159258"/>
                    <a:pt x="54864" y="157734"/>
                    <a:pt x="49911" y="155702"/>
                  </a:cubicBezTo>
                  <a:lnTo>
                    <a:pt x="40386" y="151130"/>
                  </a:lnTo>
                  <a:cubicBezTo>
                    <a:pt x="31496" y="145161"/>
                    <a:pt x="27432" y="141859"/>
                    <a:pt x="23749" y="138049"/>
                  </a:cubicBezTo>
                  <a:lnTo>
                    <a:pt x="16637" y="130175"/>
                  </a:lnTo>
                  <a:cubicBezTo>
                    <a:pt x="10668" y="121539"/>
                    <a:pt x="8255" y="116840"/>
                    <a:pt x="6223" y="111887"/>
                  </a:cubicBezTo>
                  <a:lnTo>
                    <a:pt x="2540" y="101981"/>
                  </a:lnTo>
                  <a:cubicBezTo>
                    <a:pt x="508" y="91567"/>
                    <a:pt x="0" y="86233"/>
                    <a:pt x="0" y="81026"/>
                  </a:cubicBezTo>
                  <a:lnTo>
                    <a:pt x="508" y="70485"/>
                  </a:lnTo>
                  <a:cubicBezTo>
                    <a:pt x="2540" y="59944"/>
                    <a:pt x="4191" y="54864"/>
                    <a:pt x="6223" y="50038"/>
                  </a:cubicBezTo>
                  <a:lnTo>
                    <a:pt x="10795" y="40513"/>
                  </a:lnTo>
                  <a:cubicBezTo>
                    <a:pt x="16764" y="31623"/>
                    <a:pt x="20066" y="27559"/>
                    <a:pt x="23876" y="23876"/>
                  </a:cubicBezTo>
                  <a:lnTo>
                    <a:pt x="31750" y="16764"/>
                  </a:lnTo>
                  <a:cubicBezTo>
                    <a:pt x="40386" y="10668"/>
                    <a:pt x="45085" y="8255"/>
                    <a:pt x="50038" y="6223"/>
                  </a:cubicBezTo>
                  <a:lnTo>
                    <a:pt x="59944" y="2540"/>
                  </a:lnTo>
                  <a:cubicBezTo>
                    <a:pt x="70358" y="508"/>
                    <a:pt x="75692" y="0"/>
                    <a:pt x="81026" y="0"/>
                  </a:cubicBezTo>
                  <a:lnTo>
                    <a:pt x="91567" y="508"/>
                  </a:lnTo>
                  <a:cubicBezTo>
                    <a:pt x="101981" y="2540"/>
                    <a:pt x="107061" y="4191"/>
                    <a:pt x="111887" y="6223"/>
                  </a:cubicBezTo>
                  <a:lnTo>
                    <a:pt x="121412" y="10795"/>
                  </a:lnTo>
                  <a:cubicBezTo>
                    <a:pt x="130302" y="16764"/>
                    <a:pt x="134366" y="20066"/>
                    <a:pt x="138049" y="23876"/>
                  </a:cubicBezTo>
                  <a:lnTo>
                    <a:pt x="145161" y="31750"/>
                  </a:lnTo>
                  <a:cubicBezTo>
                    <a:pt x="151130" y="40640"/>
                    <a:pt x="153543" y="45212"/>
                    <a:pt x="155575" y="50165"/>
                  </a:cubicBezTo>
                  <a:lnTo>
                    <a:pt x="159131" y="60198"/>
                  </a:lnTo>
                  <a:cubicBezTo>
                    <a:pt x="161163" y="70612"/>
                    <a:pt x="161671" y="75946"/>
                    <a:pt x="161671" y="81153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754303" y="2466889"/>
            <a:ext cx="5648258" cy="1233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2A2E30"/>
                </a:solidFill>
                <a:latin typeface="Arsenal"/>
              </a:rPr>
              <a:t>STRATIGIES 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54303" y="4136603"/>
            <a:ext cx="4746079" cy="1322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0"/>
              </a:lnSpc>
            </a:pPr>
            <a:r>
              <a:rPr lang="en-US" sz="6700">
                <a:solidFill>
                  <a:srgbClr val="2A2E30"/>
                </a:solidFill>
                <a:latin typeface="Arsenal"/>
              </a:rPr>
              <a:t>COMPETENCE</a:t>
            </a:r>
          </a:p>
          <a:p>
            <a:pPr algn="l">
              <a:lnSpc>
                <a:spcPts val="6999"/>
              </a:lnSpc>
            </a:pPr>
            <a:r>
              <a:rPr lang="en-US" sz="2799">
                <a:solidFill>
                  <a:srgbClr val="2A2E30"/>
                </a:solidFill>
                <a:latin typeface="Radley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38986" y="4850435"/>
            <a:ext cx="10224116" cy="2907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3899">
                <a:solidFill>
                  <a:srgbClr val="2A2E30"/>
                </a:solidFill>
                <a:latin typeface="Radley"/>
              </a:rPr>
              <a:t>Invest in employee development.</a:t>
            </a:r>
          </a:p>
          <a:p>
            <a:pPr algn="l">
              <a:lnSpc>
                <a:spcPts val="5774"/>
              </a:lnSpc>
            </a:pPr>
            <a:r>
              <a:rPr lang="en-US" sz="3899">
                <a:solidFill>
                  <a:srgbClr val="2A2E30"/>
                </a:solidFill>
                <a:latin typeface="Radley"/>
              </a:rPr>
              <a:t>Offer skill-building workshops.</a:t>
            </a:r>
          </a:p>
          <a:p>
            <a:pPr algn="just">
              <a:lnSpc>
                <a:spcPts val="5774"/>
              </a:lnSpc>
            </a:pPr>
            <a:r>
              <a:rPr lang="en-US" sz="3899">
                <a:solidFill>
                  <a:srgbClr val="2A2E30"/>
                </a:solidFill>
                <a:latin typeface="Radley"/>
              </a:rPr>
              <a:t>Provide constructive feedback and recognition. Encourage continuous learning and growth.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242641" y="5880259"/>
            <a:ext cx="9631985" cy="8994667"/>
            <a:chOff x="0" y="0"/>
            <a:chExt cx="9631985" cy="89946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42568" y="0"/>
              <a:ext cx="7889494" cy="4406773"/>
            </a:xfrm>
            <a:custGeom>
              <a:avLst/>
              <a:gdLst/>
              <a:ahLst/>
              <a:cxnLst/>
              <a:rect r="r" b="b" t="t" l="l"/>
              <a:pathLst>
                <a:path h="4406773" w="7889494">
                  <a:moveTo>
                    <a:pt x="726821" y="0"/>
                  </a:moveTo>
                  <a:cubicBezTo>
                    <a:pt x="495808" y="0"/>
                    <a:pt x="257810" y="33655"/>
                    <a:pt x="0" y="160274"/>
                  </a:cubicBezTo>
                  <a:lnTo>
                    <a:pt x="0" y="160274"/>
                  </a:lnTo>
                  <a:lnTo>
                    <a:pt x="0" y="4406773"/>
                  </a:lnTo>
                  <a:lnTo>
                    <a:pt x="7889494" y="4406773"/>
                  </a:lnTo>
                  <a:cubicBezTo>
                    <a:pt x="7663434" y="3899662"/>
                    <a:pt x="7363968" y="3339084"/>
                    <a:pt x="6997192" y="2717165"/>
                  </a:cubicBezTo>
                  <a:cubicBezTo>
                    <a:pt x="5653532" y="439039"/>
                    <a:pt x="3205607" y="1397"/>
                    <a:pt x="2147570" y="1397"/>
                  </a:cubicBezTo>
                  <a:cubicBezTo>
                    <a:pt x="1999107" y="1397"/>
                    <a:pt x="1878076" y="10033"/>
                    <a:pt x="1791208" y="23368"/>
                  </a:cubicBezTo>
                  <a:cubicBezTo>
                    <a:pt x="1694688" y="38227"/>
                    <a:pt x="1600200" y="43688"/>
                    <a:pt x="1506982" y="43688"/>
                  </a:cubicBezTo>
                  <a:cubicBezTo>
                    <a:pt x="1243584" y="43688"/>
                    <a:pt x="989711" y="0"/>
                    <a:pt x="726821" y="0"/>
                  </a:cubicBezTo>
                  <a:close/>
                </a:path>
              </a:pathLst>
            </a:custGeom>
            <a:solidFill>
              <a:srgbClr val="F4653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172864" y="-2679182"/>
            <a:ext cx="10511266" cy="8300609"/>
            <a:chOff x="0" y="0"/>
            <a:chExt cx="10511269" cy="83006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242443" y="2679192"/>
              <a:ext cx="6357620" cy="5619750"/>
            </a:xfrm>
            <a:custGeom>
              <a:avLst/>
              <a:gdLst/>
              <a:ahLst/>
              <a:cxnLst/>
              <a:rect r="r" b="b" t="t" l="l"/>
              <a:pathLst>
                <a:path h="5619750" w="6357620">
                  <a:moveTo>
                    <a:pt x="304419" y="0"/>
                  </a:moveTo>
                  <a:cubicBezTo>
                    <a:pt x="0" y="1124966"/>
                    <a:pt x="823976" y="2367026"/>
                    <a:pt x="2610358" y="4098798"/>
                  </a:cubicBezTo>
                  <a:cubicBezTo>
                    <a:pt x="3799459" y="5251577"/>
                    <a:pt x="5215001" y="5593843"/>
                    <a:pt x="6357620" y="5619750"/>
                  </a:cubicBezTo>
                  <a:lnTo>
                    <a:pt x="6357620" y="0"/>
                  </a:lnTo>
                  <a:close/>
                </a:path>
              </a:pathLst>
            </a:custGeom>
            <a:solidFill>
              <a:srgbClr val="F4653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05014" y="1146905"/>
            <a:ext cx="6761702" cy="7925781"/>
            <a:chOff x="0" y="0"/>
            <a:chExt cx="9015603" cy="105677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19659" y="0"/>
              <a:ext cx="9727692" cy="10567669"/>
            </a:xfrm>
            <a:custGeom>
              <a:avLst/>
              <a:gdLst/>
              <a:ahLst/>
              <a:cxnLst/>
              <a:rect r="r" b="b" t="t" l="l"/>
              <a:pathLst>
                <a:path h="10567669" w="9727692">
                  <a:moveTo>
                    <a:pt x="5409565" y="0"/>
                  </a:moveTo>
                  <a:lnTo>
                    <a:pt x="5356987" y="381"/>
                  </a:lnTo>
                  <a:cubicBezTo>
                    <a:pt x="3537331" y="26924"/>
                    <a:pt x="1882775" y="1295781"/>
                    <a:pt x="1124839" y="2914904"/>
                  </a:cubicBezTo>
                  <a:cubicBezTo>
                    <a:pt x="459867" y="4337812"/>
                    <a:pt x="0" y="6794627"/>
                    <a:pt x="593979" y="8247507"/>
                  </a:cubicBezTo>
                  <a:cubicBezTo>
                    <a:pt x="1186815" y="9700387"/>
                    <a:pt x="2180971" y="10470514"/>
                    <a:pt x="3706876" y="10537062"/>
                  </a:cubicBezTo>
                  <a:cubicBezTo>
                    <a:pt x="3885438" y="10557763"/>
                    <a:pt x="4060698" y="10567669"/>
                    <a:pt x="4232656" y="10567669"/>
                  </a:cubicBezTo>
                  <a:cubicBezTo>
                    <a:pt x="6374892" y="10567669"/>
                    <a:pt x="7996936" y="9017253"/>
                    <a:pt x="8828913" y="7245730"/>
                  </a:cubicBezTo>
                  <a:cubicBezTo>
                    <a:pt x="9727692" y="5331840"/>
                    <a:pt x="9408541" y="2928238"/>
                    <a:pt x="8041006" y="1301368"/>
                  </a:cubicBezTo>
                  <a:cubicBezTo>
                    <a:pt x="7655307" y="843660"/>
                    <a:pt x="7185534" y="438022"/>
                    <a:pt x="6623685" y="215391"/>
                  </a:cubicBezTo>
                  <a:cubicBezTo>
                    <a:pt x="6239891" y="63246"/>
                    <a:pt x="5823458" y="0"/>
                    <a:pt x="5409565" y="0"/>
                  </a:cubicBezTo>
                  <a:close/>
                </a:path>
              </a:pathLst>
            </a:custGeom>
            <a:blipFill>
              <a:blip r:embed="rId2"/>
              <a:stretch>
                <a:fillRect l="-22589" t="-1576" r="-26143" b="-38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877004" y="3870941"/>
            <a:ext cx="152400" cy="152400"/>
            <a:chOff x="0" y="0"/>
            <a:chExt cx="15240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400" cy="152400"/>
            </a:xfrm>
            <a:custGeom>
              <a:avLst/>
              <a:gdLst/>
              <a:ahLst/>
              <a:cxnLst/>
              <a:rect r="r" b="b" t="t" l="l"/>
              <a:pathLst>
                <a:path h="152400" w="152400">
                  <a:moveTo>
                    <a:pt x="152400" y="76200"/>
                  </a:moveTo>
                  <a:lnTo>
                    <a:pt x="151892" y="86106"/>
                  </a:lnTo>
                  <a:cubicBezTo>
                    <a:pt x="149987" y="95885"/>
                    <a:pt x="148463" y="100711"/>
                    <a:pt x="146558" y="105283"/>
                  </a:cubicBezTo>
                  <a:lnTo>
                    <a:pt x="142240" y="114300"/>
                  </a:lnTo>
                  <a:cubicBezTo>
                    <a:pt x="136652" y="122682"/>
                    <a:pt x="133477" y="126492"/>
                    <a:pt x="129921" y="130048"/>
                  </a:cubicBezTo>
                  <a:lnTo>
                    <a:pt x="122555" y="136779"/>
                  </a:lnTo>
                  <a:cubicBezTo>
                    <a:pt x="114173" y="142367"/>
                    <a:pt x="109855" y="144653"/>
                    <a:pt x="105283" y="146558"/>
                  </a:cubicBezTo>
                  <a:lnTo>
                    <a:pt x="95885" y="149860"/>
                  </a:lnTo>
                  <a:cubicBezTo>
                    <a:pt x="86106" y="151892"/>
                    <a:pt x="81153" y="152400"/>
                    <a:pt x="76200" y="152400"/>
                  </a:cubicBezTo>
                  <a:lnTo>
                    <a:pt x="66294" y="151892"/>
                  </a:lnTo>
                  <a:cubicBezTo>
                    <a:pt x="56515" y="149987"/>
                    <a:pt x="51689" y="148463"/>
                    <a:pt x="47117" y="146558"/>
                  </a:cubicBezTo>
                  <a:lnTo>
                    <a:pt x="38100" y="142240"/>
                  </a:lnTo>
                  <a:cubicBezTo>
                    <a:pt x="29718" y="136652"/>
                    <a:pt x="25908" y="133477"/>
                    <a:pt x="22352" y="129921"/>
                  </a:cubicBezTo>
                  <a:lnTo>
                    <a:pt x="15621" y="122555"/>
                  </a:lnTo>
                  <a:cubicBezTo>
                    <a:pt x="10033" y="114427"/>
                    <a:pt x="7747" y="109982"/>
                    <a:pt x="5842" y="105410"/>
                  </a:cubicBezTo>
                  <a:lnTo>
                    <a:pt x="2413" y="96012"/>
                  </a:lnTo>
                  <a:cubicBezTo>
                    <a:pt x="508" y="86106"/>
                    <a:pt x="0" y="81153"/>
                    <a:pt x="0" y="76200"/>
                  </a:cubicBezTo>
                  <a:lnTo>
                    <a:pt x="508" y="66294"/>
                  </a:lnTo>
                  <a:cubicBezTo>
                    <a:pt x="2413" y="56388"/>
                    <a:pt x="3937" y="51689"/>
                    <a:pt x="5842" y="46990"/>
                  </a:cubicBezTo>
                  <a:lnTo>
                    <a:pt x="10160" y="37973"/>
                  </a:lnTo>
                  <a:cubicBezTo>
                    <a:pt x="15748" y="29591"/>
                    <a:pt x="18923" y="25781"/>
                    <a:pt x="22479" y="22225"/>
                  </a:cubicBezTo>
                  <a:lnTo>
                    <a:pt x="29845" y="15494"/>
                  </a:lnTo>
                  <a:cubicBezTo>
                    <a:pt x="37973" y="10033"/>
                    <a:pt x="42418" y="7747"/>
                    <a:pt x="46990" y="5842"/>
                  </a:cubicBezTo>
                  <a:lnTo>
                    <a:pt x="56388" y="2413"/>
                  </a:lnTo>
                  <a:cubicBezTo>
                    <a:pt x="66294" y="508"/>
                    <a:pt x="71247" y="0"/>
                    <a:pt x="76200" y="0"/>
                  </a:cubicBezTo>
                  <a:lnTo>
                    <a:pt x="86106" y="508"/>
                  </a:lnTo>
                  <a:cubicBezTo>
                    <a:pt x="96012" y="2413"/>
                    <a:pt x="100711" y="3937"/>
                    <a:pt x="105410" y="5842"/>
                  </a:cubicBezTo>
                  <a:lnTo>
                    <a:pt x="114427" y="10160"/>
                  </a:lnTo>
                  <a:cubicBezTo>
                    <a:pt x="122809" y="15748"/>
                    <a:pt x="126619" y="18923"/>
                    <a:pt x="130175" y="22479"/>
                  </a:cubicBezTo>
                  <a:lnTo>
                    <a:pt x="136906" y="29845"/>
                  </a:lnTo>
                  <a:cubicBezTo>
                    <a:pt x="142494" y="38227"/>
                    <a:pt x="144780" y="42545"/>
                    <a:pt x="146685" y="47117"/>
                  </a:cubicBezTo>
                  <a:lnTo>
                    <a:pt x="149987" y="56515"/>
                  </a:lnTo>
                  <a:cubicBezTo>
                    <a:pt x="151892" y="66294"/>
                    <a:pt x="152400" y="71247"/>
                    <a:pt x="152400" y="76327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877004" y="5242541"/>
            <a:ext cx="152400" cy="152400"/>
            <a:chOff x="0" y="0"/>
            <a:chExt cx="152400" cy="152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2400" cy="152400"/>
            </a:xfrm>
            <a:custGeom>
              <a:avLst/>
              <a:gdLst/>
              <a:ahLst/>
              <a:cxnLst/>
              <a:rect r="r" b="b" t="t" l="l"/>
              <a:pathLst>
                <a:path h="152400" w="152400">
                  <a:moveTo>
                    <a:pt x="152400" y="76200"/>
                  </a:moveTo>
                  <a:lnTo>
                    <a:pt x="151892" y="86106"/>
                  </a:lnTo>
                  <a:cubicBezTo>
                    <a:pt x="149987" y="95885"/>
                    <a:pt x="148463" y="100711"/>
                    <a:pt x="146558" y="105283"/>
                  </a:cubicBezTo>
                  <a:lnTo>
                    <a:pt x="142240" y="114300"/>
                  </a:lnTo>
                  <a:cubicBezTo>
                    <a:pt x="136652" y="122682"/>
                    <a:pt x="133477" y="126492"/>
                    <a:pt x="129921" y="130048"/>
                  </a:cubicBezTo>
                  <a:lnTo>
                    <a:pt x="122555" y="136779"/>
                  </a:lnTo>
                  <a:cubicBezTo>
                    <a:pt x="114173" y="142367"/>
                    <a:pt x="109855" y="144653"/>
                    <a:pt x="105283" y="146558"/>
                  </a:cubicBezTo>
                  <a:lnTo>
                    <a:pt x="95885" y="149860"/>
                  </a:lnTo>
                  <a:cubicBezTo>
                    <a:pt x="86106" y="151892"/>
                    <a:pt x="81153" y="152400"/>
                    <a:pt x="76200" y="152400"/>
                  </a:cubicBezTo>
                  <a:lnTo>
                    <a:pt x="66294" y="151892"/>
                  </a:lnTo>
                  <a:cubicBezTo>
                    <a:pt x="56515" y="149987"/>
                    <a:pt x="51689" y="148463"/>
                    <a:pt x="47117" y="146558"/>
                  </a:cubicBezTo>
                  <a:lnTo>
                    <a:pt x="38100" y="142240"/>
                  </a:lnTo>
                  <a:cubicBezTo>
                    <a:pt x="29718" y="136652"/>
                    <a:pt x="25908" y="133477"/>
                    <a:pt x="22352" y="129921"/>
                  </a:cubicBezTo>
                  <a:lnTo>
                    <a:pt x="15621" y="122555"/>
                  </a:lnTo>
                  <a:cubicBezTo>
                    <a:pt x="10033" y="114427"/>
                    <a:pt x="7747" y="109982"/>
                    <a:pt x="5842" y="105410"/>
                  </a:cubicBezTo>
                  <a:lnTo>
                    <a:pt x="2413" y="96012"/>
                  </a:lnTo>
                  <a:cubicBezTo>
                    <a:pt x="508" y="86106"/>
                    <a:pt x="0" y="81153"/>
                    <a:pt x="0" y="76200"/>
                  </a:cubicBezTo>
                  <a:lnTo>
                    <a:pt x="508" y="66294"/>
                  </a:lnTo>
                  <a:cubicBezTo>
                    <a:pt x="2413" y="56388"/>
                    <a:pt x="3937" y="51689"/>
                    <a:pt x="5842" y="46990"/>
                  </a:cubicBezTo>
                  <a:lnTo>
                    <a:pt x="10160" y="37973"/>
                  </a:lnTo>
                  <a:cubicBezTo>
                    <a:pt x="15748" y="29591"/>
                    <a:pt x="18923" y="25781"/>
                    <a:pt x="22479" y="22225"/>
                  </a:cubicBezTo>
                  <a:lnTo>
                    <a:pt x="29845" y="15494"/>
                  </a:lnTo>
                  <a:cubicBezTo>
                    <a:pt x="37973" y="10033"/>
                    <a:pt x="42418" y="7747"/>
                    <a:pt x="46990" y="5842"/>
                  </a:cubicBezTo>
                  <a:lnTo>
                    <a:pt x="56388" y="2413"/>
                  </a:lnTo>
                  <a:cubicBezTo>
                    <a:pt x="66294" y="508"/>
                    <a:pt x="71247" y="0"/>
                    <a:pt x="76200" y="0"/>
                  </a:cubicBezTo>
                  <a:lnTo>
                    <a:pt x="86106" y="508"/>
                  </a:lnTo>
                  <a:cubicBezTo>
                    <a:pt x="96012" y="2413"/>
                    <a:pt x="100711" y="3937"/>
                    <a:pt x="105410" y="5842"/>
                  </a:cubicBezTo>
                  <a:lnTo>
                    <a:pt x="114427" y="10160"/>
                  </a:lnTo>
                  <a:cubicBezTo>
                    <a:pt x="122809" y="15748"/>
                    <a:pt x="126619" y="18923"/>
                    <a:pt x="130175" y="22479"/>
                  </a:cubicBezTo>
                  <a:lnTo>
                    <a:pt x="136906" y="29845"/>
                  </a:lnTo>
                  <a:cubicBezTo>
                    <a:pt x="142494" y="38227"/>
                    <a:pt x="144780" y="42545"/>
                    <a:pt x="146685" y="47117"/>
                  </a:cubicBezTo>
                  <a:lnTo>
                    <a:pt x="149987" y="56515"/>
                  </a:lnTo>
                  <a:cubicBezTo>
                    <a:pt x="151892" y="66294"/>
                    <a:pt x="152400" y="71247"/>
                    <a:pt x="152400" y="76327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7877004" y="6614141"/>
            <a:ext cx="152400" cy="152400"/>
            <a:chOff x="0" y="0"/>
            <a:chExt cx="152400" cy="152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2400" cy="152400"/>
            </a:xfrm>
            <a:custGeom>
              <a:avLst/>
              <a:gdLst/>
              <a:ahLst/>
              <a:cxnLst/>
              <a:rect r="r" b="b" t="t" l="l"/>
              <a:pathLst>
                <a:path h="152400" w="152400">
                  <a:moveTo>
                    <a:pt x="152400" y="76200"/>
                  </a:moveTo>
                  <a:lnTo>
                    <a:pt x="151892" y="86106"/>
                  </a:lnTo>
                  <a:cubicBezTo>
                    <a:pt x="149987" y="95885"/>
                    <a:pt x="148463" y="100711"/>
                    <a:pt x="146558" y="105283"/>
                  </a:cubicBezTo>
                  <a:lnTo>
                    <a:pt x="142240" y="114300"/>
                  </a:lnTo>
                  <a:cubicBezTo>
                    <a:pt x="136652" y="122682"/>
                    <a:pt x="133477" y="126492"/>
                    <a:pt x="129921" y="130048"/>
                  </a:cubicBezTo>
                  <a:lnTo>
                    <a:pt x="122555" y="136779"/>
                  </a:lnTo>
                  <a:cubicBezTo>
                    <a:pt x="114173" y="142367"/>
                    <a:pt x="109855" y="144653"/>
                    <a:pt x="105283" y="146558"/>
                  </a:cubicBezTo>
                  <a:lnTo>
                    <a:pt x="95885" y="149860"/>
                  </a:lnTo>
                  <a:cubicBezTo>
                    <a:pt x="86106" y="151892"/>
                    <a:pt x="81153" y="152400"/>
                    <a:pt x="76200" y="152400"/>
                  </a:cubicBezTo>
                  <a:lnTo>
                    <a:pt x="66294" y="151892"/>
                  </a:lnTo>
                  <a:cubicBezTo>
                    <a:pt x="56515" y="149987"/>
                    <a:pt x="51689" y="148463"/>
                    <a:pt x="47117" y="146558"/>
                  </a:cubicBezTo>
                  <a:lnTo>
                    <a:pt x="38100" y="142240"/>
                  </a:lnTo>
                  <a:cubicBezTo>
                    <a:pt x="29718" y="136652"/>
                    <a:pt x="25908" y="133477"/>
                    <a:pt x="22352" y="129921"/>
                  </a:cubicBezTo>
                  <a:lnTo>
                    <a:pt x="15621" y="122555"/>
                  </a:lnTo>
                  <a:cubicBezTo>
                    <a:pt x="10033" y="114427"/>
                    <a:pt x="7747" y="109982"/>
                    <a:pt x="5842" y="105410"/>
                  </a:cubicBezTo>
                  <a:lnTo>
                    <a:pt x="2413" y="96012"/>
                  </a:lnTo>
                  <a:cubicBezTo>
                    <a:pt x="508" y="86106"/>
                    <a:pt x="0" y="81153"/>
                    <a:pt x="0" y="76200"/>
                  </a:cubicBezTo>
                  <a:lnTo>
                    <a:pt x="508" y="66294"/>
                  </a:lnTo>
                  <a:cubicBezTo>
                    <a:pt x="2413" y="56388"/>
                    <a:pt x="3937" y="51689"/>
                    <a:pt x="5842" y="46990"/>
                  </a:cubicBezTo>
                  <a:lnTo>
                    <a:pt x="10160" y="37973"/>
                  </a:lnTo>
                  <a:cubicBezTo>
                    <a:pt x="15748" y="29591"/>
                    <a:pt x="18923" y="25781"/>
                    <a:pt x="22479" y="22225"/>
                  </a:cubicBezTo>
                  <a:lnTo>
                    <a:pt x="29845" y="15494"/>
                  </a:lnTo>
                  <a:cubicBezTo>
                    <a:pt x="37973" y="10033"/>
                    <a:pt x="42418" y="7747"/>
                    <a:pt x="46990" y="5842"/>
                  </a:cubicBezTo>
                  <a:lnTo>
                    <a:pt x="56388" y="2413"/>
                  </a:lnTo>
                  <a:cubicBezTo>
                    <a:pt x="66294" y="508"/>
                    <a:pt x="71247" y="0"/>
                    <a:pt x="76200" y="0"/>
                  </a:cubicBezTo>
                  <a:lnTo>
                    <a:pt x="86106" y="508"/>
                  </a:lnTo>
                  <a:cubicBezTo>
                    <a:pt x="96012" y="2413"/>
                    <a:pt x="100711" y="3937"/>
                    <a:pt x="105410" y="5842"/>
                  </a:cubicBezTo>
                  <a:lnTo>
                    <a:pt x="114427" y="10160"/>
                  </a:lnTo>
                  <a:cubicBezTo>
                    <a:pt x="122809" y="15748"/>
                    <a:pt x="126619" y="18923"/>
                    <a:pt x="130175" y="22479"/>
                  </a:cubicBezTo>
                  <a:lnTo>
                    <a:pt x="136906" y="29845"/>
                  </a:lnTo>
                  <a:cubicBezTo>
                    <a:pt x="142494" y="38227"/>
                    <a:pt x="144780" y="42545"/>
                    <a:pt x="146685" y="47117"/>
                  </a:cubicBezTo>
                  <a:lnTo>
                    <a:pt x="149987" y="56515"/>
                  </a:lnTo>
                  <a:cubicBezTo>
                    <a:pt x="151892" y="66294"/>
                    <a:pt x="152400" y="71247"/>
                    <a:pt x="152400" y="76327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877004" y="7985741"/>
            <a:ext cx="152400" cy="152400"/>
            <a:chOff x="0" y="0"/>
            <a:chExt cx="152400" cy="152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2400" cy="152400"/>
            </a:xfrm>
            <a:custGeom>
              <a:avLst/>
              <a:gdLst/>
              <a:ahLst/>
              <a:cxnLst/>
              <a:rect r="r" b="b" t="t" l="l"/>
              <a:pathLst>
                <a:path h="152400" w="152400">
                  <a:moveTo>
                    <a:pt x="152400" y="76200"/>
                  </a:moveTo>
                  <a:lnTo>
                    <a:pt x="151892" y="86106"/>
                  </a:lnTo>
                  <a:cubicBezTo>
                    <a:pt x="149987" y="95885"/>
                    <a:pt x="148463" y="100711"/>
                    <a:pt x="146558" y="105283"/>
                  </a:cubicBezTo>
                  <a:lnTo>
                    <a:pt x="142240" y="114300"/>
                  </a:lnTo>
                  <a:cubicBezTo>
                    <a:pt x="136652" y="122682"/>
                    <a:pt x="133477" y="126492"/>
                    <a:pt x="129921" y="130048"/>
                  </a:cubicBezTo>
                  <a:lnTo>
                    <a:pt x="122555" y="136779"/>
                  </a:lnTo>
                  <a:cubicBezTo>
                    <a:pt x="114173" y="142367"/>
                    <a:pt x="109855" y="144653"/>
                    <a:pt x="105283" y="146558"/>
                  </a:cubicBezTo>
                  <a:lnTo>
                    <a:pt x="95885" y="149860"/>
                  </a:lnTo>
                  <a:cubicBezTo>
                    <a:pt x="86106" y="151892"/>
                    <a:pt x="81153" y="152400"/>
                    <a:pt x="76200" y="152400"/>
                  </a:cubicBezTo>
                  <a:lnTo>
                    <a:pt x="66294" y="151892"/>
                  </a:lnTo>
                  <a:cubicBezTo>
                    <a:pt x="56515" y="149987"/>
                    <a:pt x="51689" y="148463"/>
                    <a:pt x="47117" y="146558"/>
                  </a:cubicBezTo>
                  <a:lnTo>
                    <a:pt x="38100" y="142240"/>
                  </a:lnTo>
                  <a:cubicBezTo>
                    <a:pt x="29718" y="136652"/>
                    <a:pt x="25908" y="133477"/>
                    <a:pt x="22352" y="129921"/>
                  </a:cubicBezTo>
                  <a:lnTo>
                    <a:pt x="15621" y="122555"/>
                  </a:lnTo>
                  <a:cubicBezTo>
                    <a:pt x="10033" y="114427"/>
                    <a:pt x="7747" y="109982"/>
                    <a:pt x="5842" y="105410"/>
                  </a:cubicBezTo>
                  <a:lnTo>
                    <a:pt x="2413" y="96012"/>
                  </a:lnTo>
                  <a:cubicBezTo>
                    <a:pt x="508" y="86106"/>
                    <a:pt x="0" y="81153"/>
                    <a:pt x="0" y="76200"/>
                  </a:cubicBezTo>
                  <a:lnTo>
                    <a:pt x="508" y="66294"/>
                  </a:lnTo>
                  <a:cubicBezTo>
                    <a:pt x="2413" y="56388"/>
                    <a:pt x="3937" y="51689"/>
                    <a:pt x="5842" y="46990"/>
                  </a:cubicBezTo>
                  <a:lnTo>
                    <a:pt x="10160" y="37973"/>
                  </a:lnTo>
                  <a:cubicBezTo>
                    <a:pt x="15748" y="29591"/>
                    <a:pt x="18923" y="25781"/>
                    <a:pt x="22479" y="22225"/>
                  </a:cubicBezTo>
                  <a:lnTo>
                    <a:pt x="29845" y="15494"/>
                  </a:lnTo>
                  <a:cubicBezTo>
                    <a:pt x="37973" y="10033"/>
                    <a:pt x="42418" y="7747"/>
                    <a:pt x="46990" y="5842"/>
                  </a:cubicBezTo>
                  <a:lnTo>
                    <a:pt x="56388" y="2413"/>
                  </a:lnTo>
                  <a:cubicBezTo>
                    <a:pt x="66294" y="508"/>
                    <a:pt x="71247" y="0"/>
                    <a:pt x="76200" y="0"/>
                  </a:cubicBezTo>
                  <a:lnTo>
                    <a:pt x="86106" y="508"/>
                  </a:lnTo>
                  <a:cubicBezTo>
                    <a:pt x="96012" y="2413"/>
                    <a:pt x="100711" y="3937"/>
                    <a:pt x="105410" y="5842"/>
                  </a:cubicBezTo>
                  <a:lnTo>
                    <a:pt x="114427" y="10160"/>
                  </a:lnTo>
                  <a:cubicBezTo>
                    <a:pt x="122809" y="15748"/>
                    <a:pt x="126619" y="18923"/>
                    <a:pt x="130175" y="22479"/>
                  </a:cubicBezTo>
                  <a:lnTo>
                    <a:pt x="136906" y="29845"/>
                  </a:lnTo>
                  <a:cubicBezTo>
                    <a:pt x="142494" y="38227"/>
                    <a:pt x="144780" y="42545"/>
                    <a:pt x="146685" y="47117"/>
                  </a:cubicBezTo>
                  <a:lnTo>
                    <a:pt x="149987" y="56515"/>
                  </a:lnTo>
                  <a:cubicBezTo>
                    <a:pt x="151892" y="66294"/>
                    <a:pt x="152400" y="71247"/>
                    <a:pt x="152400" y="76327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938697" y="1260567"/>
            <a:ext cx="5098618" cy="112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2A2E30"/>
                </a:solidFill>
                <a:latin typeface="Arsenal"/>
              </a:rPr>
              <a:t>STRATIGIES 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938697" y="2606526"/>
            <a:ext cx="4155929" cy="1440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8"/>
              </a:lnSpc>
            </a:pPr>
            <a:r>
              <a:rPr lang="en-US" sz="6000">
                <a:solidFill>
                  <a:srgbClr val="2A2E30"/>
                </a:solidFill>
                <a:latin typeface="Arsenal"/>
              </a:rPr>
              <a:t>CONNECTION</a:t>
            </a:r>
          </a:p>
          <a:p>
            <a:pPr algn="l">
              <a:lnSpc>
                <a:spcPts val="6999"/>
              </a:lnSpc>
            </a:pPr>
            <a:r>
              <a:rPr lang="en-US" sz="2799">
                <a:solidFill>
                  <a:srgbClr val="2A2E30"/>
                </a:solidFill>
                <a:latin typeface="Radley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34343" y="3560388"/>
            <a:ext cx="9311611" cy="545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98"/>
              </a:lnSpc>
            </a:pPr>
            <a:r>
              <a:rPr lang="en-US" sz="3640">
                <a:solidFill>
                  <a:srgbClr val="2A2E30"/>
                </a:solidFill>
                <a:latin typeface="Radley"/>
              </a:rPr>
              <a:t> Strengthen team bonds through activities and initiatives.</a:t>
            </a:r>
          </a:p>
          <a:p>
            <a:pPr algn="l">
              <a:lnSpc>
                <a:spcPts val="5398"/>
              </a:lnSpc>
            </a:pPr>
            <a:r>
              <a:rPr lang="en-US" sz="3640">
                <a:solidFill>
                  <a:srgbClr val="2A2E30"/>
                </a:solidFill>
                <a:latin typeface="Radley"/>
              </a:rPr>
              <a:t>Foster informal spaces for mingling and bonding.</a:t>
            </a:r>
          </a:p>
          <a:p>
            <a:pPr algn="l">
              <a:lnSpc>
                <a:spcPts val="5398"/>
              </a:lnSpc>
            </a:pPr>
            <a:r>
              <a:rPr lang="en-US" sz="3640">
                <a:solidFill>
                  <a:srgbClr val="2A2E30"/>
                </a:solidFill>
                <a:latin typeface="Radley"/>
              </a:rPr>
              <a:t> Assign cross-departmental projects to encourage teamwork.</a:t>
            </a:r>
          </a:p>
          <a:p>
            <a:pPr algn="l">
              <a:lnSpc>
                <a:spcPts val="5398"/>
              </a:lnSpc>
            </a:pPr>
            <a:r>
              <a:rPr lang="en-US" sz="3640">
                <a:solidFill>
                  <a:srgbClr val="2A2E30"/>
                </a:solidFill>
                <a:latin typeface="Radley"/>
              </a:rPr>
              <a:t>Implement diversity training and inclusive policies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560243" y="2602325"/>
            <a:ext cx="114300" cy="114300"/>
            <a:chOff x="0" y="0"/>
            <a:chExt cx="114300" cy="114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300" cy="114300"/>
            </a:xfrm>
            <a:custGeom>
              <a:avLst/>
              <a:gdLst/>
              <a:ahLst/>
              <a:cxnLst/>
              <a:rect r="r" b="b" t="t" l="l"/>
              <a:pathLst>
                <a:path h="114300" w="114300">
                  <a:moveTo>
                    <a:pt x="114300" y="57150"/>
                  </a:moveTo>
                  <a:lnTo>
                    <a:pt x="113919" y="64643"/>
                  </a:lnTo>
                  <a:lnTo>
                    <a:pt x="111379" y="75565"/>
                  </a:lnTo>
                  <a:cubicBezTo>
                    <a:pt x="108458" y="82550"/>
                    <a:pt x="106807" y="85852"/>
                    <a:pt x="104648" y="88900"/>
                  </a:cubicBezTo>
                  <a:lnTo>
                    <a:pt x="100203" y="94869"/>
                  </a:lnTo>
                  <a:lnTo>
                    <a:pt x="91948" y="102489"/>
                  </a:lnTo>
                  <a:cubicBezTo>
                    <a:pt x="85725" y="106680"/>
                    <a:pt x="82423" y="108458"/>
                    <a:pt x="78994" y="109855"/>
                  </a:cubicBezTo>
                  <a:lnTo>
                    <a:pt x="72009" y="112395"/>
                  </a:lnTo>
                  <a:lnTo>
                    <a:pt x="60960" y="114300"/>
                  </a:lnTo>
                  <a:cubicBezTo>
                    <a:pt x="53467" y="114300"/>
                    <a:pt x="49784" y="113919"/>
                    <a:pt x="46101" y="113157"/>
                  </a:cubicBezTo>
                  <a:lnTo>
                    <a:pt x="38862" y="111379"/>
                  </a:lnTo>
                  <a:lnTo>
                    <a:pt x="28575" y="106807"/>
                  </a:lnTo>
                  <a:cubicBezTo>
                    <a:pt x="22352" y="102616"/>
                    <a:pt x="19431" y="100330"/>
                    <a:pt x="16764" y="97663"/>
                  </a:cubicBezTo>
                  <a:lnTo>
                    <a:pt x="11684" y="92075"/>
                  </a:lnTo>
                  <a:lnTo>
                    <a:pt x="5842" y="82550"/>
                  </a:lnTo>
                  <a:cubicBezTo>
                    <a:pt x="2921" y="75565"/>
                    <a:pt x="1778" y="72009"/>
                    <a:pt x="1143" y="68326"/>
                  </a:cubicBezTo>
                  <a:lnTo>
                    <a:pt x="0" y="60960"/>
                  </a:lnTo>
                  <a:lnTo>
                    <a:pt x="381" y="49657"/>
                  </a:lnTo>
                  <a:cubicBezTo>
                    <a:pt x="1905" y="42291"/>
                    <a:pt x="2921" y="38735"/>
                    <a:pt x="4318" y="35306"/>
                  </a:cubicBezTo>
                  <a:lnTo>
                    <a:pt x="7493" y="28575"/>
                  </a:lnTo>
                  <a:lnTo>
                    <a:pt x="13970" y="19431"/>
                  </a:lnTo>
                  <a:cubicBezTo>
                    <a:pt x="19304" y="14097"/>
                    <a:pt x="22225" y="11811"/>
                    <a:pt x="25273" y="9652"/>
                  </a:cubicBezTo>
                  <a:lnTo>
                    <a:pt x="31750" y="5842"/>
                  </a:lnTo>
                  <a:lnTo>
                    <a:pt x="42291" y="1778"/>
                  </a:lnTo>
                  <a:cubicBezTo>
                    <a:pt x="49657" y="381"/>
                    <a:pt x="53340" y="0"/>
                    <a:pt x="57150" y="0"/>
                  </a:cubicBezTo>
                  <a:lnTo>
                    <a:pt x="64643" y="381"/>
                  </a:lnTo>
                  <a:lnTo>
                    <a:pt x="75565" y="2921"/>
                  </a:lnTo>
                  <a:cubicBezTo>
                    <a:pt x="82550" y="5842"/>
                    <a:pt x="85725" y="7493"/>
                    <a:pt x="88900" y="9652"/>
                  </a:cubicBezTo>
                  <a:lnTo>
                    <a:pt x="94869" y="14097"/>
                  </a:lnTo>
                  <a:lnTo>
                    <a:pt x="102489" y="22352"/>
                  </a:lnTo>
                  <a:cubicBezTo>
                    <a:pt x="106680" y="28575"/>
                    <a:pt x="108458" y="31877"/>
                    <a:pt x="109855" y="35306"/>
                  </a:cubicBezTo>
                  <a:lnTo>
                    <a:pt x="112395" y="42291"/>
                  </a:lnTo>
                  <a:lnTo>
                    <a:pt x="114300" y="533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560243" y="3126200"/>
            <a:ext cx="114300" cy="114300"/>
            <a:chOff x="0" y="0"/>
            <a:chExt cx="114300" cy="114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" cy="114300"/>
            </a:xfrm>
            <a:custGeom>
              <a:avLst/>
              <a:gdLst/>
              <a:ahLst/>
              <a:cxnLst/>
              <a:rect r="r" b="b" t="t" l="l"/>
              <a:pathLst>
                <a:path h="114300" w="114300">
                  <a:moveTo>
                    <a:pt x="114300" y="57150"/>
                  </a:moveTo>
                  <a:lnTo>
                    <a:pt x="113919" y="64643"/>
                  </a:lnTo>
                  <a:lnTo>
                    <a:pt x="111379" y="75565"/>
                  </a:lnTo>
                  <a:cubicBezTo>
                    <a:pt x="108458" y="82550"/>
                    <a:pt x="106807" y="85852"/>
                    <a:pt x="104648" y="88900"/>
                  </a:cubicBezTo>
                  <a:lnTo>
                    <a:pt x="100203" y="94869"/>
                  </a:lnTo>
                  <a:lnTo>
                    <a:pt x="91948" y="102489"/>
                  </a:lnTo>
                  <a:cubicBezTo>
                    <a:pt x="85725" y="106680"/>
                    <a:pt x="82423" y="108458"/>
                    <a:pt x="78994" y="109855"/>
                  </a:cubicBezTo>
                  <a:lnTo>
                    <a:pt x="72009" y="112395"/>
                  </a:lnTo>
                  <a:lnTo>
                    <a:pt x="60960" y="114300"/>
                  </a:lnTo>
                  <a:cubicBezTo>
                    <a:pt x="53467" y="114300"/>
                    <a:pt x="49784" y="113919"/>
                    <a:pt x="46101" y="113157"/>
                  </a:cubicBezTo>
                  <a:lnTo>
                    <a:pt x="38862" y="111379"/>
                  </a:lnTo>
                  <a:lnTo>
                    <a:pt x="28575" y="106807"/>
                  </a:lnTo>
                  <a:cubicBezTo>
                    <a:pt x="22352" y="102616"/>
                    <a:pt x="19431" y="100330"/>
                    <a:pt x="16764" y="97663"/>
                  </a:cubicBezTo>
                  <a:lnTo>
                    <a:pt x="11684" y="92075"/>
                  </a:lnTo>
                  <a:lnTo>
                    <a:pt x="5842" y="82550"/>
                  </a:lnTo>
                  <a:cubicBezTo>
                    <a:pt x="2921" y="75565"/>
                    <a:pt x="1778" y="72009"/>
                    <a:pt x="1143" y="68326"/>
                  </a:cubicBezTo>
                  <a:lnTo>
                    <a:pt x="0" y="60960"/>
                  </a:lnTo>
                  <a:lnTo>
                    <a:pt x="381" y="49657"/>
                  </a:lnTo>
                  <a:cubicBezTo>
                    <a:pt x="1905" y="42291"/>
                    <a:pt x="2921" y="38735"/>
                    <a:pt x="4318" y="35306"/>
                  </a:cubicBezTo>
                  <a:lnTo>
                    <a:pt x="7493" y="28575"/>
                  </a:lnTo>
                  <a:lnTo>
                    <a:pt x="13970" y="19431"/>
                  </a:lnTo>
                  <a:cubicBezTo>
                    <a:pt x="19304" y="14097"/>
                    <a:pt x="22225" y="11811"/>
                    <a:pt x="25273" y="9652"/>
                  </a:cubicBezTo>
                  <a:lnTo>
                    <a:pt x="31750" y="5842"/>
                  </a:lnTo>
                  <a:lnTo>
                    <a:pt x="42291" y="1778"/>
                  </a:lnTo>
                  <a:cubicBezTo>
                    <a:pt x="49657" y="381"/>
                    <a:pt x="53340" y="0"/>
                    <a:pt x="57150" y="0"/>
                  </a:cubicBezTo>
                  <a:lnTo>
                    <a:pt x="64643" y="381"/>
                  </a:lnTo>
                  <a:lnTo>
                    <a:pt x="75565" y="2921"/>
                  </a:lnTo>
                  <a:cubicBezTo>
                    <a:pt x="82550" y="5842"/>
                    <a:pt x="85725" y="7493"/>
                    <a:pt x="88900" y="9652"/>
                  </a:cubicBezTo>
                  <a:lnTo>
                    <a:pt x="94869" y="14097"/>
                  </a:lnTo>
                  <a:lnTo>
                    <a:pt x="102489" y="22352"/>
                  </a:lnTo>
                  <a:cubicBezTo>
                    <a:pt x="106680" y="28575"/>
                    <a:pt x="108458" y="31877"/>
                    <a:pt x="109855" y="35306"/>
                  </a:cubicBezTo>
                  <a:lnTo>
                    <a:pt x="112395" y="42291"/>
                  </a:lnTo>
                  <a:lnTo>
                    <a:pt x="114300" y="533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560243" y="3650075"/>
            <a:ext cx="114300" cy="114300"/>
            <a:chOff x="0" y="0"/>
            <a:chExt cx="114300" cy="1143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300" cy="114300"/>
            </a:xfrm>
            <a:custGeom>
              <a:avLst/>
              <a:gdLst/>
              <a:ahLst/>
              <a:cxnLst/>
              <a:rect r="r" b="b" t="t" l="l"/>
              <a:pathLst>
                <a:path h="114300" w="114300">
                  <a:moveTo>
                    <a:pt x="114300" y="57150"/>
                  </a:moveTo>
                  <a:lnTo>
                    <a:pt x="113919" y="64643"/>
                  </a:lnTo>
                  <a:lnTo>
                    <a:pt x="111379" y="75565"/>
                  </a:lnTo>
                  <a:cubicBezTo>
                    <a:pt x="108458" y="82550"/>
                    <a:pt x="106807" y="85852"/>
                    <a:pt x="104648" y="88900"/>
                  </a:cubicBezTo>
                  <a:lnTo>
                    <a:pt x="100203" y="94869"/>
                  </a:lnTo>
                  <a:lnTo>
                    <a:pt x="91948" y="102489"/>
                  </a:lnTo>
                  <a:cubicBezTo>
                    <a:pt x="85725" y="106680"/>
                    <a:pt x="82423" y="108458"/>
                    <a:pt x="78994" y="109855"/>
                  </a:cubicBezTo>
                  <a:lnTo>
                    <a:pt x="72009" y="112395"/>
                  </a:lnTo>
                  <a:lnTo>
                    <a:pt x="60960" y="114300"/>
                  </a:lnTo>
                  <a:cubicBezTo>
                    <a:pt x="53467" y="114300"/>
                    <a:pt x="49784" y="113919"/>
                    <a:pt x="46101" y="113157"/>
                  </a:cubicBezTo>
                  <a:lnTo>
                    <a:pt x="38862" y="111379"/>
                  </a:lnTo>
                  <a:lnTo>
                    <a:pt x="28575" y="106807"/>
                  </a:lnTo>
                  <a:cubicBezTo>
                    <a:pt x="22352" y="102616"/>
                    <a:pt x="19431" y="100330"/>
                    <a:pt x="16764" y="97663"/>
                  </a:cubicBezTo>
                  <a:lnTo>
                    <a:pt x="11684" y="92075"/>
                  </a:lnTo>
                  <a:lnTo>
                    <a:pt x="5842" y="82550"/>
                  </a:lnTo>
                  <a:cubicBezTo>
                    <a:pt x="2921" y="75565"/>
                    <a:pt x="1778" y="72009"/>
                    <a:pt x="1143" y="68326"/>
                  </a:cubicBezTo>
                  <a:lnTo>
                    <a:pt x="0" y="60960"/>
                  </a:lnTo>
                  <a:lnTo>
                    <a:pt x="381" y="49657"/>
                  </a:lnTo>
                  <a:cubicBezTo>
                    <a:pt x="1905" y="42291"/>
                    <a:pt x="2921" y="38735"/>
                    <a:pt x="4318" y="35306"/>
                  </a:cubicBezTo>
                  <a:lnTo>
                    <a:pt x="7493" y="28575"/>
                  </a:lnTo>
                  <a:lnTo>
                    <a:pt x="13970" y="19431"/>
                  </a:lnTo>
                  <a:cubicBezTo>
                    <a:pt x="19304" y="14097"/>
                    <a:pt x="22225" y="11811"/>
                    <a:pt x="25273" y="9652"/>
                  </a:cubicBezTo>
                  <a:lnTo>
                    <a:pt x="31750" y="5842"/>
                  </a:lnTo>
                  <a:lnTo>
                    <a:pt x="42291" y="1778"/>
                  </a:lnTo>
                  <a:cubicBezTo>
                    <a:pt x="49657" y="381"/>
                    <a:pt x="53340" y="0"/>
                    <a:pt x="57150" y="0"/>
                  </a:cubicBezTo>
                  <a:lnTo>
                    <a:pt x="64643" y="381"/>
                  </a:lnTo>
                  <a:lnTo>
                    <a:pt x="75565" y="2921"/>
                  </a:lnTo>
                  <a:cubicBezTo>
                    <a:pt x="82550" y="5842"/>
                    <a:pt x="85725" y="7493"/>
                    <a:pt x="88900" y="9652"/>
                  </a:cubicBezTo>
                  <a:lnTo>
                    <a:pt x="94869" y="14097"/>
                  </a:lnTo>
                  <a:lnTo>
                    <a:pt x="102489" y="22352"/>
                  </a:lnTo>
                  <a:cubicBezTo>
                    <a:pt x="106680" y="28575"/>
                    <a:pt x="108458" y="31877"/>
                    <a:pt x="109855" y="35306"/>
                  </a:cubicBezTo>
                  <a:lnTo>
                    <a:pt x="112395" y="42291"/>
                  </a:lnTo>
                  <a:lnTo>
                    <a:pt x="114300" y="533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560243" y="4697825"/>
            <a:ext cx="114300" cy="114300"/>
            <a:chOff x="0" y="0"/>
            <a:chExt cx="114300" cy="114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4300" cy="114300"/>
            </a:xfrm>
            <a:custGeom>
              <a:avLst/>
              <a:gdLst/>
              <a:ahLst/>
              <a:cxnLst/>
              <a:rect r="r" b="b" t="t" l="l"/>
              <a:pathLst>
                <a:path h="114300" w="114300">
                  <a:moveTo>
                    <a:pt x="114300" y="57150"/>
                  </a:moveTo>
                  <a:lnTo>
                    <a:pt x="113919" y="64643"/>
                  </a:lnTo>
                  <a:lnTo>
                    <a:pt x="111379" y="75565"/>
                  </a:lnTo>
                  <a:cubicBezTo>
                    <a:pt x="108458" y="82550"/>
                    <a:pt x="106807" y="85852"/>
                    <a:pt x="104648" y="88900"/>
                  </a:cubicBezTo>
                  <a:lnTo>
                    <a:pt x="100203" y="94869"/>
                  </a:lnTo>
                  <a:lnTo>
                    <a:pt x="91948" y="102489"/>
                  </a:lnTo>
                  <a:cubicBezTo>
                    <a:pt x="85725" y="106680"/>
                    <a:pt x="82423" y="108458"/>
                    <a:pt x="78994" y="109855"/>
                  </a:cubicBezTo>
                  <a:lnTo>
                    <a:pt x="72009" y="112395"/>
                  </a:lnTo>
                  <a:lnTo>
                    <a:pt x="60960" y="114300"/>
                  </a:lnTo>
                  <a:cubicBezTo>
                    <a:pt x="53467" y="114300"/>
                    <a:pt x="49784" y="113919"/>
                    <a:pt x="46101" y="113157"/>
                  </a:cubicBezTo>
                  <a:lnTo>
                    <a:pt x="38862" y="111379"/>
                  </a:lnTo>
                  <a:lnTo>
                    <a:pt x="28575" y="106807"/>
                  </a:lnTo>
                  <a:cubicBezTo>
                    <a:pt x="22352" y="102616"/>
                    <a:pt x="19431" y="100330"/>
                    <a:pt x="16764" y="97663"/>
                  </a:cubicBezTo>
                  <a:lnTo>
                    <a:pt x="11684" y="92075"/>
                  </a:lnTo>
                  <a:lnTo>
                    <a:pt x="5842" y="82550"/>
                  </a:lnTo>
                  <a:cubicBezTo>
                    <a:pt x="2921" y="75565"/>
                    <a:pt x="1778" y="72009"/>
                    <a:pt x="1143" y="68326"/>
                  </a:cubicBezTo>
                  <a:lnTo>
                    <a:pt x="0" y="60960"/>
                  </a:lnTo>
                  <a:lnTo>
                    <a:pt x="381" y="49657"/>
                  </a:lnTo>
                  <a:cubicBezTo>
                    <a:pt x="1905" y="42291"/>
                    <a:pt x="2921" y="38735"/>
                    <a:pt x="4318" y="35306"/>
                  </a:cubicBezTo>
                  <a:lnTo>
                    <a:pt x="7493" y="28575"/>
                  </a:lnTo>
                  <a:lnTo>
                    <a:pt x="13970" y="19431"/>
                  </a:lnTo>
                  <a:cubicBezTo>
                    <a:pt x="19304" y="14097"/>
                    <a:pt x="22225" y="11811"/>
                    <a:pt x="25273" y="9652"/>
                  </a:cubicBezTo>
                  <a:lnTo>
                    <a:pt x="31750" y="5842"/>
                  </a:lnTo>
                  <a:lnTo>
                    <a:pt x="42291" y="1778"/>
                  </a:lnTo>
                  <a:cubicBezTo>
                    <a:pt x="49657" y="381"/>
                    <a:pt x="53340" y="0"/>
                    <a:pt x="57150" y="0"/>
                  </a:cubicBezTo>
                  <a:lnTo>
                    <a:pt x="64643" y="381"/>
                  </a:lnTo>
                  <a:lnTo>
                    <a:pt x="75565" y="2921"/>
                  </a:lnTo>
                  <a:cubicBezTo>
                    <a:pt x="82550" y="5842"/>
                    <a:pt x="85725" y="7493"/>
                    <a:pt x="88900" y="9652"/>
                  </a:cubicBezTo>
                  <a:lnTo>
                    <a:pt x="94869" y="14097"/>
                  </a:lnTo>
                  <a:lnTo>
                    <a:pt x="102489" y="22352"/>
                  </a:lnTo>
                  <a:cubicBezTo>
                    <a:pt x="106680" y="28575"/>
                    <a:pt x="108458" y="31877"/>
                    <a:pt x="109855" y="35306"/>
                  </a:cubicBezTo>
                  <a:lnTo>
                    <a:pt x="112395" y="42291"/>
                  </a:lnTo>
                  <a:lnTo>
                    <a:pt x="114300" y="533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560243" y="5221700"/>
            <a:ext cx="114300" cy="114300"/>
            <a:chOff x="0" y="0"/>
            <a:chExt cx="114300" cy="1143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4300" cy="114300"/>
            </a:xfrm>
            <a:custGeom>
              <a:avLst/>
              <a:gdLst/>
              <a:ahLst/>
              <a:cxnLst/>
              <a:rect r="r" b="b" t="t" l="l"/>
              <a:pathLst>
                <a:path h="114300" w="114300">
                  <a:moveTo>
                    <a:pt x="114300" y="57150"/>
                  </a:moveTo>
                  <a:lnTo>
                    <a:pt x="113919" y="64643"/>
                  </a:lnTo>
                  <a:lnTo>
                    <a:pt x="111379" y="75565"/>
                  </a:lnTo>
                  <a:cubicBezTo>
                    <a:pt x="108458" y="82550"/>
                    <a:pt x="106807" y="85852"/>
                    <a:pt x="104648" y="88900"/>
                  </a:cubicBezTo>
                  <a:lnTo>
                    <a:pt x="100203" y="94869"/>
                  </a:lnTo>
                  <a:lnTo>
                    <a:pt x="91948" y="102489"/>
                  </a:lnTo>
                  <a:cubicBezTo>
                    <a:pt x="85725" y="106680"/>
                    <a:pt x="82423" y="108458"/>
                    <a:pt x="78994" y="109855"/>
                  </a:cubicBezTo>
                  <a:lnTo>
                    <a:pt x="72009" y="112395"/>
                  </a:lnTo>
                  <a:lnTo>
                    <a:pt x="60960" y="114300"/>
                  </a:lnTo>
                  <a:cubicBezTo>
                    <a:pt x="53467" y="114300"/>
                    <a:pt x="49784" y="113919"/>
                    <a:pt x="46101" y="113157"/>
                  </a:cubicBezTo>
                  <a:lnTo>
                    <a:pt x="38862" y="111379"/>
                  </a:lnTo>
                  <a:lnTo>
                    <a:pt x="28575" y="106807"/>
                  </a:lnTo>
                  <a:cubicBezTo>
                    <a:pt x="22352" y="102616"/>
                    <a:pt x="19431" y="100330"/>
                    <a:pt x="16764" y="97663"/>
                  </a:cubicBezTo>
                  <a:lnTo>
                    <a:pt x="11684" y="92075"/>
                  </a:lnTo>
                  <a:lnTo>
                    <a:pt x="5842" y="82550"/>
                  </a:lnTo>
                  <a:cubicBezTo>
                    <a:pt x="2921" y="75565"/>
                    <a:pt x="1778" y="72009"/>
                    <a:pt x="1143" y="68326"/>
                  </a:cubicBezTo>
                  <a:lnTo>
                    <a:pt x="0" y="60960"/>
                  </a:lnTo>
                  <a:lnTo>
                    <a:pt x="381" y="49657"/>
                  </a:lnTo>
                  <a:cubicBezTo>
                    <a:pt x="1905" y="42291"/>
                    <a:pt x="2921" y="38735"/>
                    <a:pt x="4318" y="35306"/>
                  </a:cubicBezTo>
                  <a:lnTo>
                    <a:pt x="7493" y="28575"/>
                  </a:lnTo>
                  <a:lnTo>
                    <a:pt x="13970" y="19431"/>
                  </a:lnTo>
                  <a:cubicBezTo>
                    <a:pt x="19304" y="14097"/>
                    <a:pt x="22225" y="11811"/>
                    <a:pt x="25273" y="9652"/>
                  </a:cubicBezTo>
                  <a:lnTo>
                    <a:pt x="31750" y="5842"/>
                  </a:lnTo>
                  <a:lnTo>
                    <a:pt x="42291" y="1778"/>
                  </a:lnTo>
                  <a:cubicBezTo>
                    <a:pt x="49657" y="381"/>
                    <a:pt x="53340" y="0"/>
                    <a:pt x="57150" y="0"/>
                  </a:cubicBezTo>
                  <a:lnTo>
                    <a:pt x="64643" y="381"/>
                  </a:lnTo>
                  <a:lnTo>
                    <a:pt x="75565" y="2921"/>
                  </a:lnTo>
                  <a:cubicBezTo>
                    <a:pt x="82550" y="5842"/>
                    <a:pt x="85725" y="7493"/>
                    <a:pt x="88900" y="9652"/>
                  </a:cubicBezTo>
                  <a:lnTo>
                    <a:pt x="94869" y="14097"/>
                  </a:lnTo>
                  <a:lnTo>
                    <a:pt x="102489" y="22352"/>
                  </a:lnTo>
                  <a:cubicBezTo>
                    <a:pt x="106680" y="28575"/>
                    <a:pt x="108458" y="31877"/>
                    <a:pt x="109855" y="35306"/>
                  </a:cubicBezTo>
                  <a:lnTo>
                    <a:pt x="112395" y="42291"/>
                  </a:lnTo>
                  <a:lnTo>
                    <a:pt x="114300" y="533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560243" y="6269450"/>
            <a:ext cx="114300" cy="114300"/>
            <a:chOff x="0" y="0"/>
            <a:chExt cx="114300" cy="1143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4300" cy="114300"/>
            </a:xfrm>
            <a:custGeom>
              <a:avLst/>
              <a:gdLst/>
              <a:ahLst/>
              <a:cxnLst/>
              <a:rect r="r" b="b" t="t" l="l"/>
              <a:pathLst>
                <a:path h="114300" w="114300">
                  <a:moveTo>
                    <a:pt x="114300" y="57150"/>
                  </a:moveTo>
                  <a:lnTo>
                    <a:pt x="113919" y="64643"/>
                  </a:lnTo>
                  <a:lnTo>
                    <a:pt x="111379" y="75565"/>
                  </a:lnTo>
                  <a:cubicBezTo>
                    <a:pt x="108458" y="82550"/>
                    <a:pt x="106807" y="85852"/>
                    <a:pt x="104648" y="88900"/>
                  </a:cubicBezTo>
                  <a:lnTo>
                    <a:pt x="100203" y="94869"/>
                  </a:lnTo>
                  <a:lnTo>
                    <a:pt x="91948" y="102489"/>
                  </a:lnTo>
                  <a:cubicBezTo>
                    <a:pt x="85725" y="106680"/>
                    <a:pt x="82423" y="108458"/>
                    <a:pt x="78994" y="109855"/>
                  </a:cubicBezTo>
                  <a:lnTo>
                    <a:pt x="72009" y="112395"/>
                  </a:lnTo>
                  <a:lnTo>
                    <a:pt x="60960" y="114300"/>
                  </a:lnTo>
                  <a:cubicBezTo>
                    <a:pt x="53467" y="114300"/>
                    <a:pt x="49784" y="113919"/>
                    <a:pt x="46101" y="113157"/>
                  </a:cubicBezTo>
                  <a:lnTo>
                    <a:pt x="38862" y="111379"/>
                  </a:lnTo>
                  <a:lnTo>
                    <a:pt x="28575" y="106807"/>
                  </a:lnTo>
                  <a:cubicBezTo>
                    <a:pt x="22352" y="102616"/>
                    <a:pt x="19431" y="100330"/>
                    <a:pt x="16764" y="97663"/>
                  </a:cubicBezTo>
                  <a:lnTo>
                    <a:pt x="11684" y="92075"/>
                  </a:lnTo>
                  <a:lnTo>
                    <a:pt x="5842" y="82550"/>
                  </a:lnTo>
                  <a:cubicBezTo>
                    <a:pt x="2921" y="75565"/>
                    <a:pt x="1778" y="72009"/>
                    <a:pt x="1143" y="68326"/>
                  </a:cubicBezTo>
                  <a:lnTo>
                    <a:pt x="0" y="60960"/>
                  </a:lnTo>
                  <a:lnTo>
                    <a:pt x="381" y="49657"/>
                  </a:lnTo>
                  <a:cubicBezTo>
                    <a:pt x="1905" y="42291"/>
                    <a:pt x="2921" y="38735"/>
                    <a:pt x="4318" y="35306"/>
                  </a:cubicBezTo>
                  <a:lnTo>
                    <a:pt x="7493" y="28575"/>
                  </a:lnTo>
                  <a:lnTo>
                    <a:pt x="13970" y="19431"/>
                  </a:lnTo>
                  <a:cubicBezTo>
                    <a:pt x="19304" y="14097"/>
                    <a:pt x="22225" y="11811"/>
                    <a:pt x="25273" y="9652"/>
                  </a:cubicBezTo>
                  <a:lnTo>
                    <a:pt x="31750" y="5842"/>
                  </a:lnTo>
                  <a:lnTo>
                    <a:pt x="42291" y="1778"/>
                  </a:lnTo>
                  <a:cubicBezTo>
                    <a:pt x="49657" y="381"/>
                    <a:pt x="53340" y="0"/>
                    <a:pt x="57150" y="0"/>
                  </a:cubicBezTo>
                  <a:lnTo>
                    <a:pt x="64643" y="381"/>
                  </a:lnTo>
                  <a:lnTo>
                    <a:pt x="75565" y="2921"/>
                  </a:lnTo>
                  <a:cubicBezTo>
                    <a:pt x="82550" y="5842"/>
                    <a:pt x="85725" y="7493"/>
                    <a:pt x="88900" y="9652"/>
                  </a:cubicBezTo>
                  <a:lnTo>
                    <a:pt x="94869" y="14097"/>
                  </a:lnTo>
                  <a:lnTo>
                    <a:pt x="102489" y="22352"/>
                  </a:lnTo>
                  <a:cubicBezTo>
                    <a:pt x="106680" y="28575"/>
                    <a:pt x="108458" y="31877"/>
                    <a:pt x="109855" y="35306"/>
                  </a:cubicBezTo>
                  <a:lnTo>
                    <a:pt x="112395" y="42291"/>
                  </a:lnTo>
                  <a:lnTo>
                    <a:pt x="114300" y="533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9560243" y="6793325"/>
            <a:ext cx="114300" cy="114300"/>
            <a:chOff x="0" y="0"/>
            <a:chExt cx="114300" cy="1143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4300" cy="114300"/>
            </a:xfrm>
            <a:custGeom>
              <a:avLst/>
              <a:gdLst/>
              <a:ahLst/>
              <a:cxnLst/>
              <a:rect r="r" b="b" t="t" l="l"/>
              <a:pathLst>
                <a:path h="114300" w="114300">
                  <a:moveTo>
                    <a:pt x="114300" y="57150"/>
                  </a:moveTo>
                  <a:lnTo>
                    <a:pt x="113919" y="64643"/>
                  </a:lnTo>
                  <a:lnTo>
                    <a:pt x="111379" y="75565"/>
                  </a:lnTo>
                  <a:cubicBezTo>
                    <a:pt x="108458" y="82550"/>
                    <a:pt x="106807" y="85852"/>
                    <a:pt x="104648" y="88900"/>
                  </a:cubicBezTo>
                  <a:lnTo>
                    <a:pt x="100203" y="94869"/>
                  </a:lnTo>
                  <a:lnTo>
                    <a:pt x="91948" y="102489"/>
                  </a:lnTo>
                  <a:cubicBezTo>
                    <a:pt x="85725" y="106680"/>
                    <a:pt x="82423" y="108458"/>
                    <a:pt x="78994" y="109855"/>
                  </a:cubicBezTo>
                  <a:lnTo>
                    <a:pt x="72009" y="112395"/>
                  </a:lnTo>
                  <a:lnTo>
                    <a:pt x="60960" y="114300"/>
                  </a:lnTo>
                  <a:cubicBezTo>
                    <a:pt x="53467" y="114300"/>
                    <a:pt x="49784" y="113919"/>
                    <a:pt x="46101" y="113157"/>
                  </a:cubicBezTo>
                  <a:lnTo>
                    <a:pt x="38862" y="111379"/>
                  </a:lnTo>
                  <a:lnTo>
                    <a:pt x="28575" y="106807"/>
                  </a:lnTo>
                  <a:cubicBezTo>
                    <a:pt x="22352" y="102616"/>
                    <a:pt x="19431" y="100330"/>
                    <a:pt x="16764" y="97663"/>
                  </a:cubicBezTo>
                  <a:lnTo>
                    <a:pt x="11684" y="92075"/>
                  </a:lnTo>
                  <a:lnTo>
                    <a:pt x="5715" y="82550"/>
                  </a:lnTo>
                  <a:cubicBezTo>
                    <a:pt x="2921" y="75565"/>
                    <a:pt x="1778" y="72009"/>
                    <a:pt x="1143" y="68326"/>
                  </a:cubicBezTo>
                  <a:lnTo>
                    <a:pt x="0" y="60960"/>
                  </a:lnTo>
                  <a:lnTo>
                    <a:pt x="381" y="49657"/>
                  </a:lnTo>
                  <a:cubicBezTo>
                    <a:pt x="1905" y="42291"/>
                    <a:pt x="2921" y="38735"/>
                    <a:pt x="4318" y="35306"/>
                  </a:cubicBezTo>
                  <a:lnTo>
                    <a:pt x="7493" y="28575"/>
                  </a:lnTo>
                  <a:lnTo>
                    <a:pt x="13970" y="19431"/>
                  </a:lnTo>
                  <a:cubicBezTo>
                    <a:pt x="19304" y="14097"/>
                    <a:pt x="22225" y="11811"/>
                    <a:pt x="25273" y="9652"/>
                  </a:cubicBezTo>
                  <a:lnTo>
                    <a:pt x="31750" y="5842"/>
                  </a:lnTo>
                  <a:lnTo>
                    <a:pt x="42291" y="1778"/>
                  </a:lnTo>
                  <a:cubicBezTo>
                    <a:pt x="49657" y="381"/>
                    <a:pt x="53340" y="0"/>
                    <a:pt x="57150" y="0"/>
                  </a:cubicBezTo>
                  <a:lnTo>
                    <a:pt x="64643" y="381"/>
                  </a:lnTo>
                  <a:lnTo>
                    <a:pt x="75565" y="2921"/>
                  </a:lnTo>
                  <a:cubicBezTo>
                    <a:pt x="82550" y="5842"/>
                    <a:pt x="85725" y="7493"/>
                    <a:pt x="88900" y="9652"/>
                  </a:cubicBezTo>
                  <a:lnTo>
                    <a:pt x="94869" y="14097"/>
                  </a:lnTo>
                  <a:lnTo>
                    <a:pt x="102489" y="22352"/>
                  </a:lnTo>
                  <a:cubicBezTo>
                    <a:pt x="106680" y="28575"/>
                    <a:pt x="108458" y="31877"/>
                    <a:pt x="109855" y="35306"/>
                  </a:cubicBezTo>
                  <a:lnTo>
                    <a:pt x="112395" y="42291"/>
                  </a:lnTo>
                  <a:lnTo>
                    <a:pt x="114300" y="533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850307" y="2353989"/>
            <a:ext cx="6254782" cy="4699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4"/>
              </a:lnSpc>
            </a:pPr>
            <a:r>
              <a:rPr lang="en-US" sz="2799">
                <a:solidFill>
                  <a:srgbClr val="000000"/>
                </a:solidFill>
                <a:latin typeface="Radley"/>
              </a:rPr>
              <a:t>Increased Employee Motivation Improved Job Satisfaction</a:t>
            </a:r>
          </a:p>
          <a:p>
            <a:pPr algn="l">
              <a:lnSpc>
                <a:spcPts val="4124"/>
              </a:lnSpc>
            </a:pPr>
            <a:r>
              <a:rPr lang="en-US" sz="2799">
                <a:solidFill>
                  <a:srgbClr val="000000"/>
                </a:solidFill>
                <a:latin typeface="Radley"/>
              </a:rPr>
              <a:t>Enhanced Performance and</a:t>
            </a:r>
          </a:p>
          <a:p>
            <a:pPr algn="l">
              <a:lnSpc>
                <a:spcPts val="4124"/>
              </a:lnSpc>
            </a:pPr>
            <a:r>
              <a:rPr lang="en-US" sz="2799">
                <a:solidFill>
                  <a:srgbClr val="000000"/>
                </a:solidFill>
                <a:latin typeface="Radley"/>
              </a:rPr>
              <a:t>Productivity</a:t>
            </a:r>
          </a:p>
          <a:p>
            <a:pPr algn="l">
              <a:lnSpc>
                <a:spcPts val="4124"/>
              </a:lnSpc>
            </a:pPr>
            <a:r>
              <a:rPr lang="en-US" sz="2799">
                <a:solidFill>
                  <a:srgbClr val="000000"/>
                </a:solidFill>
                <a:latin typeface="Radley"/>
              </a:rPr>
              <a:t>Stronger Employee Engagement</a:t>
            </a:r>
          </a:p>
          <a:p>
            <a:pPr algn="l">
              <a:lnSpc>
                <a:spcPts val="4124"/>
              </a:lnSpc>
            </a:pPr>
            <a:r>
              <a:rPr lang="en-US" sz="2799">
                <a:solidFill>
                  <a:srgbClr val="000000"/>
                </a:solidFill>
                <a:latin typeface="Radley"/>
              </a:rPr>
              <a:t>Greater Well-Being and Work-Life Balance</a:t>
            </a:r>
          </a:p>
          <a:p>
            <a:pPr algn="just">
              <a:lnSpc>
                <a:spcPts val="4124"/>
              </a:lnSpc>
            </a:pPr>
            <a:r>
              <a:rPr lang="en-US" sz="2799">
                <a:solidFill>
                  <a:srgbClr val="000000"/>
                </a:solidFill>
                <a:latin typeface="Radley"/>
              </a:rPr>
              <a:t>Enhanced Collaboration and Teamwork Reduced Absenteeism and Turnover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10426" y="2296230"/>
            <a:ext cx="4892726" cy="233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49"/>
              </a:lnSpc>
            </a:pPr>
            <a:r>
              <a:rPr lang="en-US" sz="7650">
                <a:solidFill>
                  <a:srgbClr val="000000"/>
                </a:solidFill>
                <a:latin typeface="Apricots"/>
              </a:rPr>
              <a:t>EXPECTED OUTCOMES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216046" y="-2674429"/>
            <a:ext cx="8783955" cy="7178278"/>
            <a:chOff x="0" y="0"/>
            <a:chExt cx="8783955" cy="71782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16027" y="2674365"/>
              <a:ext cx="6470142" cy="4440301"/>
            </a:xfrm>
            <a:custGeom>
              <a:avLst/>
              <a:gdLst/>
              <a:ahLst/>
              <a:cxnLst/>
              <a:rect r="r" b="b" t="t" l="l"/>
              <a:pathLst>
                <a:path h="4440301" w="6470142">
                  <a:moveTo>
                    <a:pt x="0" y="1"/>
                  </a:moveTo>
                  <a:lnTo>
                    <a:pt x="0" y="3954146"/>
                  </a:lnTo>
                  <a:cubicBezTo>
                    <a:pt x="519430" y="4328669"/>
                    <a:pt x="1130300" y="4440302"/>
                    <a:pt x="1735328" y="4440302"/>
                  </a:cubicBezTo>
                  <a:cubicBezTo>
                    <a:pt x="2316099" y="4440302"/>
                    <a:pt x="2891409" y="4337432"/>
                    <a:pt x="3375152" y="4265295"/>
                  </a:cubicBezTo>
                  <a:cubicBezTo>
                    <a:pt x="4520184" y="4094607"/>
                    <a:pt x="5657215" y="3181350"/>
                    <a:pt x="6114669" y="1923669"/>
                  </a:cubicBezTo>
                  <a:cubicBezTo>
                    <a:pt x="6377432" y="1201039"/>
                    <a:pt x="6470142" y="610235"/>
                    <a:pt x="6360541" y="0"/>
                  </a:cubicBezTo>
                  <a:close/>
                </a:path>
              </a:pathLst>
            </a:custGeom>
            <a:solidFill>
              <a:srgbClr val="F4653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16027" y="2674366"/>
              <a:ext cx="8511413" cy="2317623"/>
            </a:xfrm>
            <a:custGeom>
              <a:avLst/>
              <a:gdLst/>
              <a:ahLst/>
              <a:cxnLst/>
              <a:rect r="r" b="b" t="t" l="l"/>
              <a:pathLst>
                <a:path h="2317623" w="8511413">
                  <a:moveTo>
                    <a:pt x="8435975" y="0"/>
                  </a:moveTo>
                  <a:cubicBezTo>
                    <a:pt x="8454517" y="78867"/>
                    <a:pt x="8464042" y="160782"/>
                    <a:pt x="8463915" y="244602"/>
                  </a:cubicBezTo>
                  <a:cubicBezTo>
                    <a:pt x="8465439" y="446405"/>
                    <a:pt x="8478139" y="655574"/>
                    <a:pt x="8470392" y="859155"/>
                  </a:cubicBezTo>
                  <a:cubicBezTo>
                    <a:pt x="8466328" y="1105281"/>
                    <a:pt x="8383651" y="1343025"/>
                    <a:pt x="8235315" y="1540891"/>
                  </a:cubicBezTo>
                  <a:cubicBezTo>
                    <a:pt x="8041513" y="1800606"/>
                    <a:pt x="7824597" y="2016887"/>
                    <a:pt x="7524623" y="2153412"/>
                  </a:cubicBezTo>
                  <a:cubicBezTo>
                    <a:pt x="7333869" y="2234565"/>
                    <a:pt x="7130161" y="2274951"/>
                    <a:pt x="6924802" y="2282063"/>
                  </a:cubicBezTo>
                  <a:cubicBezTo>
                    <a:pt x="6874384" y="2284476"/>
                    <a:pt x="6824091" y="2285746"/>
                    <a:pt x="6773799" y="2285746"/>
                  </a:cubicBezTo>
                  <a:cubicBezTo>
                    <a:pt x="6249035" y="2285746"/>
                    <a:pt x="5734050" y="2153666"/>
                    <a:pt x="5271516" y="1903095"/>
                  </a:cubicBezTo>
                  <a:cubicBezTo>
                    <a:pt x="5147564" y="1836293"/>
                    <a:pt x="5024628" y="1774063"/>
                    <a:pt x="4905375" y="1706372"/>
                  </a:cubicBezTo>
                  <a:cubicBezTo>
                    <a:pt x="4641342" y="1557274"/>
                    <a:pt x="4345305" y="1477772"/>
                    <a:pt x="4043553" y="1477772"/>
                  </a:cubicBezTo>
                  <a:cubicBezTo>
                    <a:pt x="3992372" y="1477772"/>
                    <a:pt x="3940937" y="1480058"/>
                    <a:pt x="3889629" y="1484630"/>
                  </a:cubicBezTo>
                  <a:cubicBezTo>
                    <a:pt x="3647186" y="1499108"/>
                    <a:pt x="3409188" y="1536700"/>
                    <a:pt x="3172333" y="1554861"/>
                  </a:cubicBezTo>
                  <a:cubicBezTo>
                    <a:pt x="2973197" y="1569593"/>
                    <a:pt x="2774823" y="1581150"/>
                    <a:pt x="2577211" y="1581150"/>
                  </a:cubicBezTo>
                  <a:cubicBezTo>
                    <a:pt x="2276221" y="1581150"/>
                    <a:pt x="1977009" y="1554353"/>
                    <a:pt x="1678813" y="1471295"/>
                  </a:cubicBezTo>
                  <a:cubicBezTo>
                    <a:pt x="951357" y="1273937"/>
                    <a:pt x="408813" y="842772"/>
                    <a:pt x="34925" y="195326"/>
                  </a:cubicBezTo>
                  <a:cubicBezTo>
                    <a:pt x="22352" y="173355"/>
                    <a:pt x="10795" y="151003"/>
                    <a:pt x="0" y="128651"/>
                  </a:cubicBezTo>
                  <a:lnTo>
                    <a:pt x="0" y="196342"/>
                  </a:lnTo>
                  <a:cubicBezTo>
                    <a:pt x="52832" y="299466"/>
                    <a:pt x="117729" y="396875"/>
                    <a:pt x="189992" y="491744"/>
                  </a:cubicBezTo>
                  <a:cubicBezTo>
                    <a:pt x="596392" y="1036447"/>
                    <a:pt x="1185418" y="1410335"/>
                    <a:pt x="1851533" y="1542669"/>
                  </a:cubicBezTo>
                  <a:cubicBezTo>
                    <a:pt x="2084197" y="1593723"/>
                    <a:pt x="2318258" y="1610487"/>
                    <a:pt x="2552827" y="1610487"/>
                  </a:cubicBezTo>
                  <a:cubicBezTo>
                    <a:pt x="2759329" y="1610487"/>
                    <a:pt x="2966339" y="1597533"/>
                    <a:pt x="3172968" y="1583563"/>
                  </a:cubicBezTo>
                  <a:cubicBezTo>
                    <a:pt x="3410839" y="1569974"/>
                    <a:pt x="3643122" y="1528699"/>
                    <a:pt x="3880993" y="1515237"/>
                  </a:cubicBezTo>
                  <a:cubicBezTo>
                    <a:pt x="3932174" y="1510792"/>
                    <a:pt x="3983355" y="1508506"/>
                    <a:pt x="4034282" y="1508506"/>
                  </a:cubicBezTo>
                  <a:cubicBezTo>
                    <a:pt x="4326636" y="1508506"/>
                    <a:pt x="4612513" y="1581531"/>
                    <a:pt x="4870069" y="1723009"/>
                  </a:cubicBezTo>
                  <a:cubicBezTo>
                    <a:pt x="5038344" y="1819529"/>
                    <a:pt x="5205730" y="1911350"/>
                    <a:pt x="5380482" y="1992122"/>
                  </a:cubicBezTo>
                  <a:cubicBezTo>
                    <a:pt x="5812282" y="2207133"/>
                    <a:pt x="6285738" y="2317623"/>
                    <a:pt x="6763512" y="2317623"/>
                  </a:cubicBezTo>
                  <a:cubicBezTo>
                    <a:pt x="6909308" y="2317623"/>
                    <a:pt x="7055612" y="2307336"/>
                    <a:pt x="7201154" y="2286508"/>
                  </a:cubicBezTo>
                  <a:lnTo>
                    <a:pt x="7201154" y="2286508"/>
                  </a:lnTo>
                  <a:lnTo>
                    <a:pt x="7295897" y="2267712"/>
                  </a:lnTo>
                  <a:lnTo>
                    <a:pt x="7295897" y="2267712"/>
                  </a:lnTo>
                  <a:cubicBezTo>
                    <a:pt x="7365112" y="2241296"/>
                    <a:pt x="7477634" y="2208657"/>
                    <a:pt x="7579106" y="2161921"/>
                  </a:cubicBezTo>
                  <a:cubicBezTo>
                    <a:pt x="7874509" y="2026285"/>
                    <a:pt x="8084059" y="1797050"/>
                    <a:pt x="8273162" y="1538224"/>
                  </a:cubicBezTo>
                  <a:cubicBezTo>
                    <a:pt x="8416037" y="1336675"/>
                    <a:pt x="8494015" y="1099820"/>
                    <a:pt x="8499095" y="858393"/>
                  </a:cubicBezTo>
                  <a:cubicBezTo>
                    <a:pt x="8511413" y="653923"/>
                    <a:pt x="8498713" y="444754"/>
                    <a:pt x="8496301" y="238379"/>
                  </a:cubicBezTo>
                  <a:cubicBezTo>
                    <a:pt x="8496809" y="158242"/>
                    <a:pt x="8487792" y="78359"/>
                    <a:pt x="8469758" y="254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8701268" y="5434422"/>
            <a:ext cx="10869625" cy="7916361"/>
            <a:chOff x="0" y="0"/>
            <a:chExt cx="10869625" cy="79163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127" y="63500"/>
              <a:ext cx="7681595" cy="4789170"/>
            </a:xfrm>
            <a:custGeom>
              <a:avLst/>
              <a:gdLst/>
              <a:ahLst/>
              <a:cxnLst/>
              <a:rect r="r" b="b" t="t" l="l"/>
              <a:pathLst>
                <a:path h="4789170" w="7681595">
                  <a:moveTo>
                    <a:pt x="7553833" y="0"/>
                  </a:moveTo>
                  <a:cubicBezTo>
                    <a:pt x="6355842" y="0"/>
                    <a:pt x="4985004" y="1725676"/>
                    <a:pt x="4358259" y="1903349"/>
                  </a:cubicBezTo>
                  <a:cubicBezTo>
                    <a:pt x="1846453" y="2612644"/>
                    <a:pt x="413766" y="1623949"/>
                    <a:pt x="82550" y="3550031"/>
                  </a:cubicBezTo>
                  <a:cubicBezTo>
                    <a:pt x="0" y="4028694"/>
                    <a:pt x="76327" y="4440047"/>
                    <a:pt x="267843" y="4789170"/>
                  </a:cubicBezTo>
                  <a:lnTo>
                    <a:pt x="7681595" y="4789170"/>
                  </a:lnTo>
                  <a:lnTo>
                    <a:pt x="7681595" y="6731"/>
                  </a:lnTo>
                  <a:lnTo>
                    <a:pt x="7681595" y="6731"/>
                  </a:lnTo>
                  <a:cubicBezTo>
                    <a:pt x="7639304" y="2159"/>
                    <a:pt x="7596632" y="0"/>
                    <a:pt x="7553833" y="0"/>
                  </a:cubicBezTo>
                  <a:close/>
                </a:path>
              </a:pathLst>
            </a:custGeom>
            <a:solidFill>
              <a:srgbClr val="F4653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7752" y="2605151"/>
              <a:ext cx="8509127" cy="2247265"/>
            </a:xfrm>
            <a:custGeom>
              <a:avLst/>
              <a:gdLst/>
              <a:ahLst/>
              <a:cxnLst/>
              <a:rect r="r" b="b" t="t" l="l"/>
              <a:pathLst>
                <a:path h="2247265" w="8509127">
                  <a:moveTo>
                    <a:pt x="5463921" y="254"/>
                  </a:moveTo>
                  <a:cubicBezTo>
                    <a:pt x="5285232" y="254"/>
                    <a:pt x="5103876" y="41910"/>
                    <a:pt x="4918456" y="128778"/>
                  </a:cubicBezTo>
                  <a:cubicBezTo>
                    <a:pt x="4540123" y="305054"/>
                    <a:pt x="4155821" y="472059"/>
                    <a:pt x="3775964" y="633857"/>
                  </a:cubicBezTo>
                  <a:cubicBezTo>
                    <a:pt x="3575685" y="732917"/>
                    <a:pt x="3362198" y="799084"/>
                    <a:pt x="3145155" y="831342"/>
                  </a:cubicBezTo>
                  <a:cubicBezTo>
                    <a:pt x="2921127" y="860552"/>
                    <a:pt x="2695448" y="875030"/>
                    <a:pt x="2470023" y="875030"/>
                  </a:cubicBezTo>
                  <a:cubicBezTo>
                    <a:pt x="2146300" y="875030"/>
                    <a:pt x="1822958" y="845058"/>
                    <a:pt x="1504950" y="785622"/>
                  </a:cubicBezTo>
                  <a:cubicBezTo>
                    <a:pt x="1291844" y="740791"/>
                    <a:pt x="1074674" y="718566"/>
                    <a:pt x="855980" y="718566"/>
                  </a:cubicBezTo>
                  <a:cubicBezTo>
                    <a:pt x="802513" y="718566"/>
                    <a:pt x="748919" y="719836"/>
                    <a:pt x="695325" y="722503"/>
                  </a:cubicBezTo>
                  <a:cubicBezTo>
                    <a:pt x="480695" y="729996"/>
                    <a:pt x="288163" y="857631"/>
                    <a:pt x="195834" y="1053338"/>
                  </a:cubicBezTo>
                  <a:cubicBezTo>
                    <a:pt x="163068" y="1115441"/>
                    <a:pt x="140081" y="1176655"/>
                    <a:pt x="116967" y="1237742"/>
                  </a:cubicBezTo>
                  <a:cubicBezTo>
                    <a:pt x="30607" y="1491488"/>
                    <a:pt x="0" y="1763902"/>
                    <a:pt x="22733" y="2030857"/>
                  </a:cubicBezTo>
                  <a:cubicBezTo>
                    <a:pt x="29083" y="2105533"/>
                    <a:pt x="42037" y="2177542"/>
                    <a:pt x="60706" y="2247265"/>
                  </a:cubicBezTo>
                  <a:lnTo>
                    <a:pt x="91948" y="2247265"/>
                  </a:lnTo>
                  <a:cubicBezTo>
                    <a:pt x="24257" y="2000631"/>
                    <a:pt x="43561" y="1743583"/>
                    <a:pt x="89535" y="1490218"/>
                  </a:cubicBezTo>
                  <a:cubicBezTo>
                    <a:pt x="113284" y="1340866"/>
                    <a:pt x="162179" y="1198752"/>
                    <a:pt x="231521" y="1064260"/>
                  </a:cubicBezTo>
                  <a:cubicBezTo>
                    <a:pt x="316738" y="893825"/>
                    <a:pt x="485902" y="778382"/>
                    <a:pt x="680720" y="768095"/>
                  </a:cubicBezTo>
                  <a:cubicBezTo>
                    <a:pt x="751332" y="762254"/>
                    <a:pt x="822198" y="759205"/>
                    <a:pt x="893191" y="759205"/>
                  </a:cubicBezTo>
                  <a:cubicBezTo>
                    <a:pt x="1066165" y="759205"/>
                    <a:pt x="1239647" y="777112"/>
                    <a:pt x="1410208" y="814958"/>
                  </a:cubicBezTo>
                  <a:cubicBezTo>
                    <a:pt x="1767586" y="883666"/>
                    <a:pt x="2128266" y="918718"/>
                    <a:pt x="2488946" y="918718"/>
                  </a:cubicBezTo>
                  <a:cubicBezTo>
                    <a:pt x="2662682" y="918718"/>
                    <a:pt x="2836291" y="910589"/>
                    <a:pt x="3009773" y="894207"/>
                  </a:cubicBezTo>
                  <a:cubicBezTo>
                    <a:pt x="3325114" y="866521"/>
                    <a:pt x="3612642" y="758317"/>
                    <a:pt x="3892804" y="626491"/>
                  </a:cubicBezTo>
                  <a:cubicBezTo>
                    <a:pt x="4238751" y="468249"/>
                    <a:pt x="4591050" y="324104"/>
                    <a:pt x="4941316" y="160528"/>
                  </a:cubicBezTo>
                  <a:cubicBezTo>
                    <a:pt x="5120131" y="74295"/>
                    <a:pt x="5295773" y="33274"/>
                    <a:pt x="5469255" y="33274"/>
                  </a:cubicBezTo>
                  <a:cubicBezTo>
                    <a:pt x="5684901" y="33274"/>
                    <a:pt x="5897118" y="96774"/>
                    <a:pt x="6107557" y="216154"/>
                  </a:cubicBezTo>
                  <a:cubicBezTo>
                    <a:pt x="6195949" y="265811"/>
                    <a:pt x="6275070" y="321183"/>
                    <a:pt x="6359144" y="376174"/>
                  </a:cubicBezTo>
                  <a:cubicBezTo>
                    <a:pt x="6659372" y="580136"/>
                    <a:pt x="6964425" y="783589"/>
                    <a:pt x="7260209" y="992886"/>
                  </a:cubicBezTo>
                  <a:cubicBezTo>
                    <a:pt x="7609078" y="1240789"/>
                    <a:pt x="7950200" y="1509013"/>
                    <a:pt x="8206740" y="1859533"/>
                  </a:cubicBezTo>
                  <a:cubicBezTo>
                    <a:pt x="8298687" y="1984882"/>
                    <a:pt x="8384540" y="2114168"/>
                    <a:pt x="8464676" y="2247264"/>
                  </a:cubicBezTo>
                  <a:lnTo>
                    <a:pt x="8509126" y="2247264"/>
                  </a:lnTo>
                  <a:cubicBezTo>
                    <a:pt x="8424291" y="2104136"/>
                    <a:pt x="8332088" y="1965451"/>
                    <a:pt x="8233283" y="1832229"/>
                  </a:cubicBezTo>
                  <a:cubicBezTo>
                    <a:pt x="7965440" y="1468246"/>
                    <a:pt x="7614158" y="1196086"/>
                    <a:pt x="7244969" y="940562"/>
                  </a:cubicBezTo>
                  <a:lnTo>
                    <a:pt x="6365240" y="341249"/>
                  </a:lnTo>
                  <a:cubicBezTo>
                    <a:pt x="6285992" y="285750"/>
                    <a:pt x="6202553" y="235712"/>
                    <a:pt x="6118987" y="185547"/>
                  </a:cubicBezTo>
                  <a:cubicBezTo>
                    <a:pt x="5903087" y="64135"/>
                    <a:pt x="5685536" y="0"/>
                    <a:pt x="5463921" y="0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391512" y="4045315"/>
            <a:ext cx="7504728" cy="2056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19"/>
              </a:lnSpc>
            </a:pPr>
            <a:r>
              <a:rPr lang="en-US" sz="11799">
                <a:solidFill>
                  <a:srgbClr val="2A2E30"/>
                </a:solidFill>
                <a:latin typeface="Arsenal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11862" y="965225"/>
            <a:ext cx="18842012" cy="14478429"/>
          </a:xfrm>
          <a:custGeom>
            <a:avLst/>
            <a:gdLst/>
            <a:ahLst/>
            <a:cxnLst/>
            <a:rect r="r" b="b" t="t" l="l"/>
            <a:pathLst>
              <a:path h="14478429" w="18842012">
                <a:moveTo>
                  <a:pt x="0" y="0"/>
                </a:moveTo>
                <a:lnTo>
                  <a:pt x="18842012" y="0"/>
                </a:lnTo>
                <a:lnTo>
                  <a:pt x="18842012" y="14478429"/>
                </a:lnTo>
                <a:lnTo>
                  <a:pt x="0" y="14478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4297" y="2329767"/>
            <a:ext cx="2933700" cy="2298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7500">
                <a:solidFill>
                  <a:srgbClr val="2A2E30"/>
                </a:solidFill>
                <a:latin typeface="Arsenal"/>
              </a:rPr>
              <a:t>Table of Content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01113" y="2300040"/>
            <a:ext cx="3711778" cy="373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2A2E30"/>
                </a:solidFill>
                <a:latin typeface="Radley"/>
              </a:rPr>
              <a:t>1.Introduction 2.Motivational Theory 3.Objectives 4.Strategies/ Activities 5.Expected Outcomes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8724900" cy="8229600"/>
          </a:xfrm>
          <a:custGeom>
            <a:avLst/>
            <a:gdLst/>
            <a:ahLst/>
            <a:cxnLst/>
            <a:rect r="r" b="b" t="t" l="l"/>
            <a:pathLst>
              <a:path h="8229600" w="8724900">
                <a:moveTo>
                  <a:pt x="0" y="0"/>
                </a:moveTo>
                <a:lnTo>
                  <a:pt x="8724900" y="0"/>
                </a:lnTo>
                <a:lnTo>
                  <a:pt x="87249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130" t="0" r="-2114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25223" y="2582961"/>
            <a:ext cx="4848587" cy="2373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3"/>
              </a:lnSpc>
            </a:pPr>
            <a:r>
              <a:rPr lang="en-US" sz="4839">
                <a:solidFill>
                  <a:srgbClr val="000000"/>
                </a:solidFill>
                <a:latin typeface="Apricots"/>
              </a:rPr>
              <a:t>SELF DETERMINATION THEORY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25223" y="5362708"/>
            <a:ext cx="4735535" cy="2451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5"/>
              </a:lnSpc>
            </a:pPr>
            <a:r>
              <a:rPr lang="en-US" sz="2306">
                <a:solidFill>
                  <a:srgbClr val="000000"/>
                </a:solidFill>
                <a:latin typeface="Radley"/>
              </a:rPr>
              <a:t>A theory of human motivation developed by psychologists Edward Deci and Richard Ryan, which posits that people have three basic psychological needs that drive motivation and well-being.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457387" y="1528667"/>
            <a:ext cx="3527327" cy="4760338"/>
            <a:chOff x="0" y="0"/>
            <a:chExt cx="4703102" cy="63471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3191" cy="6347206"/>
            </a:xfrm>
            <a:custGeom>
              <a:avLst/>
              <a:gdLst/>
              <a:ahLst/>
              <a:cxnLst/>
              <a:rect r="r" b="b" t="t" l="l"/>
              <a:pathLst>
                <a:path h="6347206" w="4703191">
                  <a:moveTo>
                    <a:pt x="469519" y="0"/>
                  </a:moveTo>
                  <a:cubicBezTo>
                    <a:pt x="210693" y="0"/>
                    <a:pt x="0" y="209042"/>
                    <a:pt x="0" y="469519"/>
                  </a:cubicBezTo>
                  <a:lnTo>
                    <a:pt x="0" y="5877687"/>
                  </a:lnTo>
                  <a:cubicBezTo>
                    <a:pt x="0" y="6136513"/>
                    <a:pt x="209042" y="6347206"/>
                    <a:pt x="469519" y="6347206"/>
                  </a:cubicBezTo>
                  <a:lnTo>
                    <a:pt x="4233672" y="6347206"/>
                  </a:lnTo>
                  <a:cubicBezTo>
                    <a:pt x="4492498" y="6347206"/>
                    <a:pt x="4703191" y="6138164"/>
                    <a:pt x="4703191" y="5877687"/>
                  </a:cubicBezTo>
                  <a:lnTo>
                    <a:pt x="4701540" y="469519"/>
                  </a:lnTo>
                  <a:cubicBezTo>
                    <a:pt x="4701413" y="210693"/>
                    <a:pt x="4492371" y="0"/>
                    <a:pt x="4232021" y="0"/>
                  </a:cubicBezTo>
                  <a:close/>
                </a:path>
              </a:pathLst>
            </a:custGeom>
            <a:blipFill>
              <a:blip r:embed="rId2"/>
              <a:stretch>
                <a:fillRect l="-56218" t="0" r="-53301" b="-2623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426278" y="1497568"/>
            <a:ext cx="3589534" cy="4819174"/>
          </a:xfrm>
          <a:custGeom>
            <a:avLst/>
            <a:gdLst/>
            <a:ahLst/>
            <a:cxnLst/>
            <a:rect r="r" b="b" t="t" l="l"/>
            <a:pathLst>
              <a:path h="4819174" w="3589534">
                <a:moveTo>
                  <a:pt x="0" y="0"/>
                </a:moveTo>
                <a:lnTo>
                  <a:pt x="3589535" y="0"/>
                </a:lnTo>
                <a:lnTo>
                  <a:pt x="3589535" y="4819174"/>
                </a:lnTo>
                <a:lnTo>
                  <a:pt x="0" y="48191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822809" y="1528667"/>
            <a:ext cx="3527327" cy="4760338"/>
            <a:chOff x="0" y="0"/>
            <a:chExt cx="4703102" cy="63471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03191" cy="6347206"/>
            </a:xfrm>
            <a:custGeom>
              <a:avLst/>
              <a:gdLst/>
              <a:ahLst/>
              <a:cxnLst/>
              <a:rect r="r" b="b" t="t" l="l"/>
              <a:pathLst>
                <a:path h="6347206" w="4703191">
                  <a:moveTo>
                    <a:pt x="469519" y="0"/>
                  </a:moveTo>
                  <a:cubicBezTo>
                    <a:pt x="210693" y="0"/>
                    <a:pt x="0" y="209042"/>
                    <a:pt x="0" y="469519"/>
                  </a:cubicBezTo>
                  <a:lnTo>
                    <a:pt x="0" y="5877687"/>
                  </a:lnTo>
                  <a:cubicBezTo>
                    <a:pt x="0" y="6136513"/>
                    <a:pt x="209042" y="6347206"/>
                    <a:pt x="469519" y="6347206"/>
                  </a:cubicBezTo>
                  <a:lnTo>
                    <a:pt x="4233672" y="6347206"/>
                  </a:lnTo>
                  <a:cubicBezTo>
                    <a:pt x="4492498" y="6347206"/>
                    <a:pt x="4703191" y="6138164"/>
                    <a:pt x="4703191" y="5877687"/>
                  </a:cubicBezTo>
                  <a:lnTo>
                    <a:pt x="4701540" y="469519"/>
                  </a:lnTo>
                  <a:cubicBezTo>
                    <a:pt x="4701413" y="210693"/>
                    <a:pt x="4492371" y="0"/>
                    <a:pt x="4232021" y="0"/>
                  </a:cubicBezTo>
                  <a:close/>
                </a:path>
              </a:pathLst>
            </a:custGeom>
            <a:blipFill>
              <a:blip r:embed="rId5"/>
              <a:stretch>
                <a:fillRect l="-33157" t="-7049" r="-20984" b="-6122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791700" y="1497568"/>
            <a:ext cx="3589534" cy="4819174"/>
          </a:xfrm>
          <a:custGeom>
            <a:avLst/>
            <a:gdLst/>
            <a:ahLst/>
            <a:cxnLst/>
            <a:rect r="r" b="b" t="t" l="l"/>
            <a:pathLst>
              <a:path h="4819174" w="3589534">
                <a:moveTo>
                  <a:pt x="0" y="0"/>
                </a:moveTo>
                <a:lnTo>
                  <a:pt x="3589534" y="0"/>
                </a:lnTo>
                <a:lnTo>
                  <a:pt x="3589534" y="4819174"/>
                </a:lnTo>
                <a:lnTo>
                  <a:pt x="0" y="4819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93368" y="1528667"/>
            <a:ext cx="3527327" cy="4760338"/>
            <a:chOff x="0" y="0"/>
            <a:chExt cx="4703102" cy="63471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03191" cy="6347206"/>
            </a:xfrm>
            <a:custGeom>
              <a:avLst/>
              <a:gdLst/>
              <a:ahLst/>
              <a:cxnLst/>
              <a:rect r="r" b="b" t="t" l="l"/>
              <a:pathLst>
                <a:path h="6347206" w="4703191">
                  <a:moveTo>
                    <a:pt x="469519" y="0"/>
                  </a:moveTo>
                  <a:cubicBezTo>
                    <a:pt x="210693" y="0"/>
                    <a:pt x="0" y="209042"/>
                    <a:pt x="0" y="469519"/>
                  </a:cubicBezTo>
                  <a:lnTo>
                    <a:pt x="0" y="5877687"/>
                  </a:lnTo>
                  <a:cubicBezTo>
                    <a:pt x="0" y="6136513"/>
                    <a:pt x="209042" y="6347206"/>
                    <a:pt x="469519" y="6347206"/>
                  </a:cubicBezTo>
                  <a:lnTo>
                    <a:pt x="4233672" y="6347206"/>
                  </a:lnTo>
                  <a:cubicBezTo>
                    <a:pt x="4492498" y="6347206"/>
                    <a:pt x="4703191" y="6138164"/>
                    <a:pt x="4703191" y="5877687"/>
                  </a:cubicBezTo>
                  <a:lnTo>
                    <a:pt x="4701540" y="469519"/>
                  </a:lnTo>
                  <a:cubicBezTo>
                    <a:pt x="4701413" y="210693"/>
                    <a:pt x="4492371" y="0"/>
                    <a:pt x="4232021" y="0"/>
                  </a:cubicBezTo>
                  <a:close/>
                </a:path>
              </a:pathLst>
            </a:custGeom>
            <a:blipFill>
              <a:blip r:embed="rId8"/>
              <a:stretch>
                <a:fillRect l="-115510" t="0" r="-44802" b="-42967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-2205257" y="4615367"/>
            <a:ext cx="7109679" cy="9826914"/>
            <a:chOff x="0" y="0"/>
            <a:chExt cx="7109689" cy="98269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205228" y="1410843"/>
              <a:ext cx="4914138" cy="4260850"/>
            </a:xfrm>
            <a:custGeom>
              <a:avLst/>
              <a:gdLst/>
              <a:ahLst/>
              <a:cxnLst/>
              <a:rect r="r" b="b" t="t" l="l"/>
              <a:pathLst>
                <a:path h="4260850" w="4914138">
                  <a:moveTo>
                    <a:pt x="0" y="0"/>
                  </a:moveTo>
                  <a:lnTo>
                    <a:pt x="0" y="4260850"/>
                  </a:lnTo>
                  <a:lnTo>
                    <a:pt x="4815332" y="4260850"/>
                  </a:lnTo>
                  <a:cubicBezTo>
                    <a:pt x="4914138" y="3489833"/>
                    <a:pt x="4731258" y="2801112"/>
                    <a:pt x="4206875" y="1914017"/>
                  </a:cubicBezTo>
                  <a:cubicBezTo>
                    <a:pt x="3653790" y="978281"/>
                    <a:pt x="1499997" y="161671"/>
                    <a:pt x="0" y="127"/>
                  </a:cubicBezTo>
                  <a:close/>
                </a:path>
              </a:pathLst>
            </a:custGeom>
            <a:solidFill>
              <a:srgbClr val="F4653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05228" y="80645"/>
              <a:ext cx="3683253" cy="5591048"/>
            </a:xfrm>
            <a:custGeom>
              <a:avLst/>
              <a:gdLst/>
              <a:ahLst/>
              <a:cxnLst/>
              <a:rect r="r" b="b" t="t" l="l"/>
              <a:pathLst>
                <a:path h="5591048" w="3683253">
                  <a:moveTo>
                    <a:pt x="0" y="0"/>
                  </a:moveTo>
                  <a:lnTo>
                    <a:pt x="0" y="43180"/>
                  </a:lnTo>
                  <a:lnTo>
                    <a:pt x="0" y="43180"/>
                  </a:lnTo>
                  <a:cubicBezTo>
                    <a:pt x="138176" y="80899"/>
                    <a:pt x="260477" y="169164"/>
                    <a:pt x="338709" y="297307"/>
                  </a:cubicBezTo>
                  <a:cubicBezTo>
                    <a:pt x="482092" y="517144"/>
                    <a:pt x="595249" y="757682"/>
                    <a:pt x="667639" y="1013079"/>
                  </a:cubicBezTo>
                  <a:cubicBezTo>
                    <a:pt x="842137" y="1567434"/>
                    <a:pt x="1090549" y="2090420"/>
                    <a:pt x="1411224" y="2570480"/>
                  </a:cubicBezTo>
                  <a:cubicBezTo>
                    <a:pt x="1598930" y="2855341"/>
                    <a:pt x="1848612" y="3072638"/>
                    <a:pt x="2117090" y="3270885"/>
                  </a:cubicBezTo>
                  <a:cubicBezTo>
                    <a:pt x="2444242" y="3518027"/>
                    <a:pt x="2761361" y="3778250"/>
                    <a:pt x="3095752" y="4026789"/>
                  </a:cubicBezTo>
                  <a:cubicBezTo>
                    <a:pt x="3484372" y="4308221"/>
                    <a:pt x="3649853" y="4690872"/>
                    <a:pt x="3640073" y="5161153"/>
                  </a:cubicBezTo>
                  <a:cubicBezTo>
                    <a:pt x="3638295" y="5270373"/>
                    <a:pt x="3626230" y="5373878"/>
                    <a:pt x="3617086" y="5481701"/>
                  </a:cubicBezTo>
                  <a:cubicBezTo>
                    <a:pt x="3613403" y="5518150"/>
                    <a:pt x="3609721" y="5554472"/>
                    <a:pt x="3606037" y="5591048"/>
                  </a:cubicBezTo>
                  <a:lnTo>
                    <a:pt x="3640835" y="5591048"/>
                  </a:lnTo>
                  <a:lnTo>
                    <a:pt x="3653408" y="5469763"/>
                  </a:lnTo>
                  <a:cubicBezTo>
                    <a:pt x="3665473" y="5366258"/>
                    <a:pt x="3670172" y="5261356"/>
                    <a:pt x="3674998" y="5156581"/>
                  </a:cubicBezTo>
                  <a:cubicBezTo>
                    <a:pt x="3683253" y="4674616"/>
                    <a:pt x="3511803" y="4283329"/>
                    <a:pt x="3114420" y="3988943"/>
                  </a:cubicBezTo>
                  <a:cubicBezTo>
                    <a:pt x="2753613" y="3720338"/>
                    <a:pt x="2398521" y="3441573"/>
                    <a:pt x="2050668" y="3164078"/>
                  </a:cubicBezTo>
                  <a:cubicBezTo>
                    <a:pt x="1854199" y="3024886"/>
                    <a:pt x="1682114" y="2856230"/>
                    <a:pt x="1540509" y="2667000"/>
                  </a:cubicBezTo>
                  <a:cubicBezTo>
                    <a:pt x="1193545" y="2185797"/>
                    <a:pt x="924686" y="1651254"/>
                    <a:pt x="744219" y="1088263"/>
                  </a:cubicBezTo>
                  <a:cubicBezTo>
                    <a:pt x="661288" y="808101"/>
                    <a:pt x="542162" y="540004"/>
                    <a:pt x="389635" y="288290"/>
                  </a:cubicBezTo>
                  <a:cubicBezTo>
                    <a:pt x="303529" y="141224"/>
                    <a:pt x="161797" y="38989"/>
                    <a:pt x="126" y="254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3962259" y="1497568"/>
            <a:ext cx="3589534" cy="4819174"/>
          </a:xfrm>
          <a:custGeom>
            <a:avLst/>
            <a:gdLst/>
            <a:ahLst/>
            <a:cxnLst/>
            <a:rect r="r" b="b" t="t" l="l"/>
            <a:pathLst>
              <a:path h="4819174" w="3589534">
                <a:moveTo>
                  <a:pt x="0" y="0"/>
                </a:moveTo>
                <a:lnTo>
                  <a:pt x="3589535" y="0"/>
                </a:lnTo>
                <a:lnTo>
                  <a:pt x="3589535" y="4819174"/>
                </a:lnTo>
                <a:lnTo>
                  <a:pt x="0" y="4819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2414" y="2592619"/>
            <a:ext cx="2798093" cy="91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1"/>
              </a:lnSpc>
            </a:pPr>
            <a:r>
              <a:rPr lang="en-US" sz="3044">
                <a:solidFill>
                  <a:srgbClr val="2A2E30"/>
                </a:solidFill>
                <a:latin typeface="Radley"/>
              </a:rPr>
              <a:t>Components OF Theory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37636" y="6531883"/>
            <a:ext cx="1757162" cy="60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2A2E30"/>
                </a:solidFill>
                <a:latin typeface="Arsenal"/>
              </a:rPr>
              <a:t>Autonomy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57713" y="6528540"/>
            <a:ext cx="1991563" cy="57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A2E30"/>
                </a:solidFill>
                <a:latin typeface="Arsenal"/>
              </a:rPr>
              <a:t>Competence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57898" y="6528540"/>
            <a:ext cx="1823923" cy="57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A2E30"/>
                </a:solidFill>
                <a:latin typeface="Arsenal"/>
              </a:rPr>
              <a:t>Connection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63684" y="4574981"/>
            <a:ext cx="6990893" cy="4075795"/>
          </a:xfrm>
          <a:custGeom>
            <a:avLst/>
            <a:gdLst/>
            <a:ahLst/>
            <a:cxnLst/>
            <a:rect r="r" b="b" t="t" l="l"/>
            <a:pathLst>
              <a:path h="4075795" w="6990893">
                <a:moveTo>
                  <a:pt x="0" y="0"/>
                </a:moveTo>
                <a:lnTo>
                  <a:pt x="6990892" y="0"/>
                </a:lnTo>
                <a:lnTo>
                  <a:pt x="6990892" y="4075795"/>
                </a:lnTo>
                <a:lnTo>
                  <a:pt x="0" y="407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33414" y="4574981"/>
            <a:ext cx="6990893" cy="4075795"/>
          </a:xfrm>
          <a:custGeom>
            <a:avLst/>
            <a:gdLst/>
            <a:ahLst/>
            <a:cxnLst/>
            <a:rect r="r" b="b" t="t" l="l"/>
            <a:pathLst>
              <a:path h="4075795" w="6990893">
                <a:moveTo>
                  <a:pt x="0" y="0"/>
                </a:moveTo>
                <a:lnTo>
                  <a:pt x="6990893" y="0"/>
                </a:lnTo>
                <a:lnTo>
                  <a:pt x="6990893" y="4075795"/>
                </a:lnTo>
                <a:lnTo>
                  <a:pt x="0" y="407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82131" y="1684877"/>
            <a:ext cx="5523481" cy="1367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000000"/>
                </a:solidFill>
                <a:latin typeface="Apricots"/>
              </a:rPr>
              <a:t>AUTONOMY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27128" y="5442642"/>
            <a:ext cx="4873381" cy="2080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Desire for control over actions and choices.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5631" y="5489267"/>
            <a:ext cx="4855807" cy="199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5"/>
              </a:lnSpc>
            </a:pPr>
            <a:r>
              <a:rPr lang="en-US" sz="4331">
                <a:solidFill>
                  <a:srgbClr val="000000"/>
                </a:solidFill>
                <a:latin typeface="Canva Sans"/>
              </a:rPr>
              <a:t>Sense of independence</a:t>
            </a:r>
          </a:p>
          <a:p>
            <a:pPr algn="l">
              <a:lnSpc>
                <a:spcPts val="5175"/>
              </a:lnSpc>
            </a:pPr>
            <a:r>
              <a:rPr lang="en-US" sz="4331">
                <a:solidFill>
                  <a:srgbClr val="000000"/>
                </a:solidFill>
                <a:latin typeface="Canva Sans"/>
              </a:rPr>
              <a:t>and self-direction.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28651" y="4574981"/>
            <a:ext cx="6990893" cy="4075795"/>
          </a:xfrm>
          <a:custGeom>
            <a:avLst/>
            <a:gdLst/>
            <a:ahLst/>
            <a:cxnLst/>
            <a:rect r="r" b="b" t="t" l="l"/>
            <a:pathLst>
              <a:path h="4075795" w="6990893">
                <a:moveTo>
                  <a:pt x="0" y="0"/>
                </a:moveTo>
                <a:lnTo>
                  <a:pt x="6990892" y="0"/>
                </a:lnTo>
                <a:lnTo>
                  <a:pt x="6990892" y="4075795"/>
                </a:lnTo>
                <a:lnTo>
                  <a:pt x="0" y="407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33414" y="4574981"/>
            <a:ext cx="6990893" cy="4075795"/>
          </a:xfrm>
          <a:custGeom>
            <a:avLst/>
            <a:gdLst/>
            <a:ahLst/>
            <a:cxnLst/>
            <a:rect r="r" b="b" t="t" l="l"/>
            <a:pathLst>
              <a:path h="4075795" w="6990893">
                <a:moveTo>
                  <a:pt x="0" y="0"/>
                </a:moveTo>
                <a:lnTo>
                  <a:pt x="6990893" y="0"/>
                </a:lnTo>
                <a:lnTo>
                  <a:pt x="6990893" y="4075795"/>
                </a:lnTo>
                <a:lnTo>
                  <a:pt x="0" y="407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82389" y="1684877"/>
            <a:ext cx="6122851" cy="1367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000000"/>
                </a:solidFill>
                <a:latin typeface="Apricots"/>
              </a:rPr>
              <a:t>COMPETENCE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90665" y="5442642"/>
            <a:ext cx="3675964" cy="2080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Desire to feel capable and effective.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00751" y="5160655"/>
            <a:ext cx="4465549" cy="2654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5"/>
              </a:lnSpc>
            </a:pPr>
            <a:r>
              <a:rPr lang="en-US" sz="4331">
                <a:solidFill>
                  <a:srgbClr val="000000"/>
                </a:solidFill>
                <a:latin typeface="Canva Sans"/>
              </a:rPr>
              <a:t>Pursuit of mastery, growth, and skill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16601" y="4574981"/>
            <a:ext cx="6990893" cy="4075795"/>
          </a:xfrm>
          <a:custGeom>
            <a:avLst/>
            <a:gdLst/>
            <a:ahLst/>
            <a:cxnLst/>
            <a:rect r="r" b="b" t="t" l="l"/>
            <a:pathLst>
              <a:path h="4075795" w="6990893">
                <a:moveTo>
                  <a:pt x="0" y="0"/>
                </a:moveTo>
                <a:lnTo>
                  <a:pt x="6990893" y="0"/>
                </a:lnTo>
                <a:lnTo>
                  <a:pt x="6990893" y="4075795"/>
                </a:lnTo>
                <a:lnTo>
                  <a:pt x="0" y="407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33414" y="4574981"/>
            <a:ext cx="6990893" cy="4075795"/>
          </a:xfrm>
          <a:custGeom>
            <a:avLst/>
            <a:gdLst/>
            <a:ahLst/>
            <a:cxnLst/>
            <a:rect r="r" b="b" t="t" l="l"/>
            <a:pathLst>
              <a:path h="4075795" w="6990893">
                <a:moveTo>
                  <a:pt x="0" y="0"/>
                </a:moveTo>
                <a:lnTo>
                  <a:pt x="6990893" y="0"/>
                </a:lnTo>
                <a:lnTo>
                  <a:pt x="6990893" y="4075795"/>
                </a:lnTo>
                <a:lnTo>
                  <a:pt x="0" y="407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82208" y="1684877"/>
            <a:ext cx="6723250" cy="1367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000000"/>
                </a:solidFill>
                <a:latin typeface="Apricots"/>
              </a:rPr>
              <a:t>CONNECTIONS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66681" y="5442642"/>
            <a:ext cx="4299928" cy="2080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Need for connection and belongingness.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3314" y="5160655"/>
            <a:ext cx="4900393" cy="2654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5"/>
              </a:lnSpc>
            </a:pPr>
            <a:r>
              <a:rPr lang="en-US" sz="4331">
                <a:solidFill>
                  <a:srgbClr val="000000"/>
                </a:solidFill>
                <a:latin typeface="Canva Sans"/>
              </a:rPr>
              <a:t>Feeling understood, cared for, and</a:t>
            </a:r>
          </a:p>
          <a:p>
            <a:pPr algn="ctr">
              <a:lnSpc>
                <a:spcPts val="5175"/>
              </a:lnSpc>
            </a:pPr>
            <a:r>
              <a:rPr lang="en-US" sz="4331">
                <a:solidFill>
                  <a:srgbClr val="000000"/>
                </a:solidFill>
                <a:latin typeface="Canva Sans"/>
              </a:rPr>
              <a:t>supported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624" y="2731360"/>
            <a:ext cx="1418663" cy="1418663"/>
          </a:xfrm>
          <a:custGeom>
            <a:avLst/>
            <a:gdLst/>
            <a:ahLst/>
            <a:cxnLst/>
            <a:rect r="r" b="b" t="t" l="l"/>
            <a:pathLst>
              <a:path h="1418663" w="1418663">
                <a:moveTo>
                  <a:pt x="0" y="0"/>
                </a:moveTo>
                <a:lnTo>
                  <a:pt x="1418663" y="0"/>
                </a:lnTo>
                <a:lnTo>
                  <a:pt x="1418663" y="1418663"/>
                </a:lnTo>
                <a:lnTo>
                  <a:pt x="0" y="141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624" y="6136834"/>
            <a:ext cx="1418663" cy="1418663"/>
          </a:xfrm>
          <a:custGeom>
            <a:avLst/>
            <a:gdLst/>
            <a:ahLst/>
            <a:cxnLst/>
            <a:rect r="r" b="b" t="t" l="l"/>
            <a:pathLst>
              <a:path h="1418663" w="1418663">
                <a:moveTo>
                  <a:pt x="0" y="0"/>
                </a:moveTo>
                <a:lnTo>
                  <a:pt x="1418663" y="0"/>
                </a:lnTo>
                <a:lnTo>
                  <a:pt x="1418663" y="1418663"/>
                </a:lnTo>
                <a:lnTo>
                  <a:pt x="0" y="141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63503" y="-63503"/>
            <a:ext cx="2457345" cy="2456078"/>
            <a:chOff x="0" y="0"/>
            <a:chExt cx="2457348" cy="24560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619250" cy="1688846"/>
            </a:xfrm>
            <a:custGeom>
              <a:avLst/>
              <a:gdLst/>
              <a:ahLst/>
              <a:cxnLst/>
              <a:rect r="r" b="b" t="t" l="l"/>
              <a:pathLst>
                <a:path h="1688846" w="1619250">
                  <a:moveTo>
                    <a:pt x="0" y="0"/>
                  </a:moveTo>
                  <a:lnTo>
                    <a:pt x="1619250" y="0"/>
                  </a:lnTo>
                  <a:lnTo>
                    <a:pt x="1619250" y="1688846"/>
                  </a:lnTo>
                  <a:lnTo>
                    <a:pt x="0" y="1688846"/>
                  </a:lnTo>
                  <a:close/>
                </a:path>
              </a:pathLst>
            </a:custGeom>
            <a:solidFill>
              <a:srgbClr val="ABC3CA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198880" y="1209040"/>
              <a:ext cx="1206500" cy="1195197"/>
            </a:xfrm>
            <a:custGeom>
              <a:avLst/>
              <a:gdLst/>
              <a:ahLst/>
              <a:cxnLst/>
              <a:rect r="r" b="b" t="t" l="l"/>
              <a:pathLst>
                <a:path h="1195197" w="1206500">
                  <a:moveTo>
                    <a:pt x="435610" y="592328"/>
                  </a:moveTo>
                  <a:lnTo>
                    <a:pt x="46228" y="981710"/>
                  </a:lnTo>
                  <a:cubicBezTo>
                    <a:pt x="0" y="1027811"/>
                    <a:pt x="0" y="1102741"/>
                    <a:pt x="46228" y="1148969"/>
                  </a:cubicBezTo>
                  <a:cubicBezTo>
                    <a:pt x="92456" y="1195197"/>
                    <a:pt x="167259" y="1195070"/>
                    <a:pt x="213360" y="1148969"/>
                  </a:cubicBezTo>
                  <a:lnTo>
                    <a:pt x="602742" y="759460"/>
                  </a:lnTo>
                  <a:lnTo>
                    <a:pt x="992124" y="1148842"/>
                  </a:lnTo>
                  <a:cubicBezTo>
                    <a:pt x="1038225" y="1195070"/>
                    <a:pt x="1113155" y="1195070"/>
                    <a:pt x="1159383" y="1148842"/>
                  </a:cubicBezTo>
                  <a:cubicBezTo>
                    <a:pt x="1205611" y="1102614"/>
                    <a:pt x="1205484" y="1027811"/>
                    <a:pt x="1159383" y="981583"/>
                  </a:cubicBezTo>
                  <a:lnTo>
                    <a:pt x="770001" y="592201"/>
                  </a:lnTo>
                  <a:lnTo>
                    <a:pt x="1160399" y="201803"/>
                  </a:lnTo>
                  <a:cubicBezTo>
                    <a:pt x="1206500" y="155702"/>
                    <a:pt x="1206500" y="80772"/>
                    <a:pt x="1160399" y="34671"/>
                  </a:cubicBezTo>
                  <a:cubicBezTo>
                    <a:pt x="1137285" y="11557"/>
                    <a:pt x="1107059" y="0"/>
                    <a:pt x="1076833" y="0"/>
                  </a:cubicBezTo>
                  <a:cubicBezTo>
                    <a:pt x="1046607" y="0"/>
                    <a:pt x="1016254" y="11557"/>
                    <a:pt x="993267" y="34671"/>
                  </a:cubicBezTo>
                  <a:lnTo>
                    <a:pt x="602869" y="425069"/>
                  </a:lnTo>
                  <a:lnTo>
                    <a:pt x="213360" y="35687"/>
                  </a:lnTo>
                  <a:cubicBezTo>
                    <a:pt x="190246" y="12573"/>
                    <a:pt x="160020" y="1016"/>
                    <a:pt x="129794" y="1016"/>
                  </a:cubicBezTo>
                  <a:cubicBezTo>
                    <a:pt x="99568" y="1016"/>
                    <a:pt x="69342" y="12573"/>
                    <a:pt x="46228" y="35687"/>
                  </a:cubicBezTo>
                  <a:cubicBezTo>
                    <a:pt x="0" y="81788"/>
                    <a:pt x="0" y="156718"/>
                    <a:pt x="46228" y="202819"/>
                  </a:cubicBezTo>
                  <a:lnTo>
                    <a:pt x="435610" y="592201"/>
                  </a:lnTo>
                  <a:close/>
                </a:path>
              </a:pathLst>
            </a:custGeom>
            <a:solidFill>
              <a:srgbClr val="839AA1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46915" y="4551121"/>
            <a:ext cx="1183424" cy="1183424"/>
            <a:chOff x="0" y="0"/>
            <a:chExt cx="1183424" cy="11834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11557" y="0"/>
              <a:ext cx="1206500" cy="1195070"/>
            </a:xfrm>
            <a:custGeom>
              <a:avLst/>
              <a:gdLst/>
              <a:ahLst/>
              <a:cxnLst/>
              <a:rect r="r" b="b" t="t" l="l"/>
              <a:pathLst>
                <a:path h="1195070" w="1206500">
                  <a:moveTo>
                    <a:pt x="435610" y="592201"/>
                  </a:moveTo>
                  <a:lnTo>
                    <a:pt x="46228" y="981583"/>
                  </a:lnTo>
                  <a:cubicBezTo>
                    <a:pt x="0" y="1027684"/>
                    <a:pt x="0" y="1102614"/>
                    <a:pt x="46228" y="1148842"/>
                  </a:cubicBezTo>
                  <a:cubicBezTo>
                    <a:pt x="92456" y="1195070"/>
                    <a:pt x="167259" y="1194943"/>
                    <a:pt x="213360" y="1148842"/>
                  </a:cubicBezTo>
                  <a:lnTo>
                    <a:pt x="602742" y="759333"/>
                  </a:lnTo>
                  <a:lnTo>
                    <a:pt x="992251" y="1148842"/>
                  </a:lnTo>
                  <a:cubicBezTo>
                    <a:pt x="1038352" y="1195070"/>
                    <a:pt x="1113282" y="1195070"/>
                    <a:pt x="1159510" y="1148842"/>
                  </a:cubicBezTo>
                  <a:cubicBezTo>
                    <a:pt x="1205738" y="1102614"/>
                    <a:pt x="1205611" y="1027811"/>
                    <a:pt x="1159510" y="981583"/>
                  </a:cubicBezTo>
                  <a:lnTo>
                    <a:pt x="770001" y="592201"/>
                  </a:lnTo>
                  <a:lnTo>
                    <a:pt x="1160399" y="201803"/>
                  </a:lnTo>
                  <a:cubicBezTo>
                    <a:pt x="1206500" y="155702"/>
                    <a:pt x="1206500" y="80772"/>
                    <a:pt x="1160399" y="34671"/>
                  </a:cubicBezTo>
                  <a:cubicBezTo>
                    <a:pt x="1137285" y="11557"/>
                    <a:pt x="1107059" y="0"/>
                    <a:pt x="1076833" y="0"/>
                  </a:cubicBezTo>
                  <a:cubicBezTo>
                    <a:pt x="1046607" y="0"/>
                    <a:pt x="1016254" y="11557"/>
                    <a:pt x="993267" y="34671"/>
                  </a:cubicBezTo>
                  <a:lnTo>
                    <a:pt x="602869" y="424942"/>
                  </a:lnTo>
                  <a:lnTo>
                    <a:pt x="213487" y="35560"/>
                  </a:lnTo>
                  <a:cubicBezTo>
                    <a:pt x="190373" y="12446"/>
                    <a:pt x="160020" y="889"/>
                    <a:pt x="129794" y="889"/>
                  </a:cubicBezTo>
                  <a:cubicBezTo>
                    <a:pt x="99568" y="889"/>
                    <a:pt x="69342" y="12446"/>
                    <a:pt x="46228" y="35560"/>
                  </a:cubicBezTo>
                  <a:cubicBezTo>
                    <a:pt x="127" y="81788"/>
                    <a:pt x="127" y="156591"/>
                    <a:pt x="46228" y="202692"/>
                  </a:cubicBezTo>
                  <a:lnTo>
                    <a:pt x="435610" y="592201"/>
                  </a:lnTo>
                  <a:close/>
                </a:path>
              </a:pathLst>
            </a:custGeom>
            <a:solidFill>
              <a:srgbClr val="839A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146915" y="7956594"/>
            <a:ext cx="1183424" cy="1183424"/>
            <a:chOff x="0" y="0"/>
            <a:chExt cx="1183424" cy="118342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11557" y="0"/>
              <a:ext cx="1206500" cy="1195070"/>
            </a:xfrm>
            <a:custGeom>
              <a:avLst/>
              <a:gdLst/>
              <a:ahLst/>
              <a:cxnLst/>
              <a:rect r="r" b="b" t="t" l="l"/>
              <a:pathLst>
                <a:path h="1195070" w="1206500">
                  <a:moveTo>
                    <a:pt x="435610" y="592201"/>
                  </a:moveTo>
                  <a:lnTo>
                    <a:pt x="46228" y="981583"/>
                  </a:lnTo>
                  <a:cubicBezTo>
                    <a:pt x="0" y="1027684"/>
                    <a:pt x="0" y="1102614"/>
                    <a:pt x="46228" y="1148842"/>
                  </a:cubicBezTo>
                  <a:cubicBezTo>
                    <a:pt x="92456" y="1195070"/>
                    <a:pt x="167259" y="1194943"/>
                    <a:pt x="213360" y="1148842"/>
                  </a:cubicBezTo>
                  <a:lnTo>
                    <a:pt x="602742" y="759333"/>
                  </a:lnTo>
                  <a:lnTo>
                    <a:pt x="992251" y="1148842"/>
                  </a:lnTo>
                  <a:cubicBezTo>
                    <a:pt x="1038352" y="1195070"/>
                    <a:pt x="1113282" y="1195070"/>
                    <a:pt x="1159510" y="1148842"/>
                  </a:cubicBezTo>
                  <a:cubicBezTo>
                    <a:pt x="1205738" y="1102614"/>
                    <a:pt x="1205611" y="1027811"/>
                    <a:pt x="1159510" y="981583"/>
                  </a:cubicBezTo>
                  <a:lnTo>
                    <a:pt x="770001" y="592201"/>
                  </a:lnTo>
                  <a:lnTo>
                    <a:pt x="1160399" y="201803"/>
                  </a:lnTo>
                  <a:cubicBezTo>
                    <a:pt x="1206500" y="155702"/>
                    <a:pt x="1206500" y="80772"/>
                    <a:pt x="1160399" y="34671"/>
                  </a:cubicBezTo>
                  <a:cubicBezTo>
                    <a:pt x="1137285" y="11557"/>
                    <a:pt x="1107059" y="0"/>
                    <a:pt x="1076833" y="0"/>
                  </a:cubicBezTo>
                  <a:cubicBezTo>
                    <a:pt x="1046607" y="0"/>
                    <a:pt x="1016254" y="11557"/>
                    <a:pt x="993267" y="34671"/>
                  </a:cubicBezTo>
                  <a:lnTo>
                    <a:pt x="602869" y="424942"/>
                  </a:lnTo>
                  <a:lnTo>
                    <a:pt x="213487" y="35560"/>
                  </a:lnTo>
                  <a:cubicBezTo>
                    <a:pt x="190373" y="12446"/>
                    <a:pt x="160020" y="889"/>
                    <a:pt x="129794" y="889"/>
                  </a:cubicBezTo>
                  <a:cubicBezTo>
                    <a:pt x="99568" y="889"/>
                    <a:pt x="69342" y="12446"/>
                    <a:pt x="46228" y="35560"/>
                  </a:cubicBezTo>
                  <a:cubicBezTo>
                    <a:pt x="127" y="81788"/>
                    <a:pt x="127" y="156591"/>
                    <a:pt x="46228" y="202692"/>
                  </a:cubicBezTo>
                  <a:lnTo>
                    <a:pt x="435610" y="592201"/>
                  </a:lnTo>
                  <a:close/>
                </a:path>
              </a:pathLst>
            </a:custGeom>
            <a:solidFill>
              <a:srgbClr val="839AA1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8834209" y="8484070"/>
            <a:ext cx="66675" cy="66675"/>
            <a:chOff x="0" y="0"/>
            <a:chExt cx="66675" cy="666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675" cy="66548"/>
            </a:xfrm>
            <a:custGeom>
              <a:avLst/>
              <a:gdLst/>
              <a:ahLst/>
              <a:cxnLst/>
              <a:rect r="r" b="b" t="t" l="l"/>
              <a:pathLst>
                <a:path h="66548" w="66675">
                  <a:moveTo>
                    <a:pt x="66675" y="33274"/>
                  </a:moveTo>
                  <a:lnTo>
                    <a:pt x="65786" y="41910"/>
                  </a:lnTo>
                  <a:cubicBezTo>
                    <a:pt x="62357" y="50038"/>
                    <a:pt x="59944" y="53721"/>
                    <a:pt x="56896" y="56769"/>
                  </a:cubicBezTo>
                  <a:lnTo>
                    <a:pt x="50165" y="62357"/>
                  </a:lnTo>
                  <a:cubicBezTo>
                    <a:pt x="42037" y="65786"/>
                    <a:pt x="37719" y="66548"/>
                    <a:pt x="33274" y="66548"/>
                  </a:cubicBezTo>
                  <a:lnTo>
                    <a:pt x="24638" y="65659"/>
                  </a:lnTo>
                  <a:cubicBezTo>
                    <a:pt x="16510" y="62230"/>
                    <a:pt x="12827" y="59817"/>
                    <a:pt x="9779" y="56769"/>
                  </a:cubicBezTo>
                  <a:lnTo>
                    <a:pt x="4191" y="50165"/>
                  </a:lnTo>
                  <a:cubicBezTo>
                    <a:pt x="889" y="42037"/>
                    <a:pt x="0" y="37719"/>
                    <a:pt x="0" y="33274"/>
                  </a:cubicBezTo>
                  <a:lnTo>
                    <a:pt x="889" y="24638"/>
                  </a:lnTo>
                  <a:cubicBezTo>
                    <a:pt x="4191" y="16510"/>
                    <a:pt x="6604" y="12827"/>
                    <a:pt x="9779" y="9779"/>
                  </a:cubicBezTo>
                  <a:lnTo>
                    <a:pt x="16510" y="4191"/>
                  </a:lnTo>
                  <a:cubicBezTo>
                    <a:pt x="24638" y="889"/>
                    <a:pt x="28956" y="0"/>
                    <a:pt x="33274" y="0"/>
                  </a:cubicBezTo>
                  <a:lnTo>
                    <a:pt x="41910" y="889"/>
                  </a:lnTo>
                  <a:cubicBezTo>
                    <a:pt x="50038" y="4318"/>
                    <a:pt x="53721" y="6731"/>
                    <a:pt x="56769" y="9779"/>
                  </a:cubicBezTo>
                  <a:lnTo>
                    <a:pt x="62357" y="16510"/>
                  </a:lnTo>
                  <a:cubicBezTo>
                    <a:pt x="65786" y="24638"/>
                    <a:pt x="66548" y="28956"/>
                    <a:pt x="66548" y="3340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8967559" y="1940395"/>
            <a:ext cx="95250" cy="95250"/>
            <a:chOff x="0" y="0"/>
            <a:chExt cx="95250" cy="95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8967559" y="2492845"/>
            <a:ext cx="95250" cy="95250"/>
            <a:chOff x="0" y="0"/>
            <a:chExt cx="95250" cy="952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8967559" y="3045295"/>
            <a:ext cx="95250" cy="95250"/>
            <a:chOff x="0" y="0"/>
            <a:chExt cx="95250" cy="952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967559" y="3597745"/>
            <a:ext cx="95250" cy="95250"/>
            <a:chOff x="0" y="0"/>
            <a:chExt cx="95250" cy="952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8967559" y="4150195"/>
            <a:ext cx="95250" cy="95250"/>
            <a:chOff x="0" y="0"/>
            <a:chExt cx="95250" cy="952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8967559" y="4702645"/>
            <a:ext cx="95250" cy="95250"/>
            <a:chOff x="0" y="0"/>
            <a:chExt cx="95250" cy="95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8967559" y="5807545"/>
            <a:ext cx="95250" cy="95250"/>
            <a:chOff x="0" y="0"/>
            <a:chExt cx="95250" cy="95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8967559" y="6359995"/>
            <a:ext cx="95250" cy="95250"/>
            <a:chOff x="0" y="0"/>
            <a:chExt cx="95250" cy="952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8967559" y="6912445"/>
            <a:ext cx="95250" cy="95250"/>
            <a:chOff x="0" y="0"/>
            <a:chExt cx="95250" cy="952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8967559" y="7464895"/>
            <a:ext cx="95250" cy="95250"/>
            <a:chOff x="0" y="0"/>
            <a:chExt cx="95250" cy="952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95250" y="47625"/>
                  </a:moveTo>
                  <a:lnTo>
                    <a:pt x="93980" y="60071"/>
                  </a:lnTo>
                  <a:cubicBezTo>
                    <a:pt x="89154" y="71755"/>
                    <a:pt x="85725" y="76835"/>
                    <a:pt x="81280" y="81407"/>
                  </a:cubicBezTo>
                  <a:lnTo>
                    <a:pt x="71628" y="89281"/>
                  </a:lnTo>
                  <a:cubicBezTo>
                    <a:pt x="59944" y="94107"/>
                    <a:pt x="53848" y="95377"/>
                    <a:pt x="47625" y="95377"/>
                  </a:cubicBezTo>
                  <a:lnTo>
                    <a:pt x="35179" y="94107"/>
                  </a:lnTo>
                  <a:cubicBezTo>
                    <a:pt x="23495" y="89281"/>
                    <a:pt x="18415" y="85852"/>
                    <a:pt x="13843" y="81407"/>
                  </a:cubicBezTo>
                  <a:lnTo>
                    <a:pt x="6096" y="71628"/>
                  </a:lnTo>
                  <a:cubicBezTo>
                    <a:pt x="1270" y="60071"/>
                    <a:pt x="0" y="53975"/>
                    <a:pt x="0" y="47625"/>
                  </a:cubicBezTo>
                  <a:lnTo>
                    <a:pt x="1270" y="35179"/>
                  </a:lnTo>
                  <a:cubicBezTo>
                    <a:pt x="6096" y="23495"/>
                    <a:pt x="9525" y="18415"/>
                    <a:pt x="13970" y="13843"/>
                  </a:cubicBezTo>
                  <a:lnTo>
                    <a:pt x="23622" y="6096"/>
                  </a:lnTo>
                  <a:cubicBezTo>
                    <a:pt x="35179" y="1270"/>
                    <a:pt x="41275" y="0"/>
                    <a:pt x="47625" y="0"/>
                  </a:cubicBezTo>
                  <a:lnTo>
                    <a:pt x="60071" y="1270"/>
                  </a:lnTo>
                  <a:cubicBezTo>
                    <a:pt x="71755" y="6096"/>
                    <a:pt x="76835" y="9525"/>
                    <a:pt x="81407" y="13970"/>
                  </a:cubicBezTo>
                  <a:lnTo>
                    <a:pt x="89281" y="23622"/>
                  </a:lnTo>
                  <a:cubicBezTo>
                    <a:pt x="94107" y="35306"/>
                    <a:pt x="95377" y="41402"/>
                    <a:pt x="95377" y="476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3598012" y="3796979"/>
            <a:ext cx="4060574" cy="2605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351"/>
              </a:lnSpc>
            </a:pPr>
            <a:r>
              <a:rPr lang="en-US" sz="7999">
                <a:solidFill>
                  <a:srgbClr val="000000"/>
                </a:solidFill>
                <a:latin typeface="Apricots"/>
              </a:rPr>
              <a:t>Aims and Objectives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215209" y="1679315"/>
            <a:ext cx="7179374" cy="6589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2911">
                <a:solidFill>
                  <a:srgbClr val="000000"/>
                </a:solidFill>
                <a:latin typeface="Eastman Grotesque"/>
              </a:rPr>
              <a:t>Motivating Work Environment</a:t>
            </a:r>
          </a:p>
          <a:p>
            <a:pPr algn="l">
              <a:lnSpc>
                <a:spcPts val="4349"/>
              </a:lnSpc>
            </a:pPr>
            <a:r>
              <a:rPr lang="en-US" sz="2911">
                <a:solidFill>
                  <a:srgbClr val="000000"/>
                </a:solidFill>
                <a:latin typeface="Eastman Grotesque"/>
              </a:rPr>
              <a:t>Enhanced Employee Engagement</a:t>
            </a:r>
          </a:p>
          <a:p>
            <a:pPr algn="l">
              <a:lnSpc>
                <a:spcPts val="4349"/>
              </a:lnSpc>
            </a:pPr>
            <a:r>
              <a:rPr lang="en-US" sz="2911">
                <a:solidFill>
                  <a:srgbClr val="000000"/>
                </a:solidFill>
                <a:latin typeface="Eastman Grotesque"/>
              </a:rPr>
              <a:t>Well-Being and Satisfaction Promotion Performance and Productivity Improvement Turnover Reduction and Talent Retention Autonomy-Supportive Practices Implementation</a:t>
            </a:r>
          </a:p>
          <a:p>
            <a:pPr algn="l">
              <a:lnSpc>
                <a:spcPts val="4349"/>
              </a:lnSpc>
            </a:pPr>
            <a:r>
              <a:rPr lang="en-US" sz="2911">
                <a:solidFill>
                  <a:srgbClr val="000000"/>
                </a:solidFill>
                <a:latin typeface="Eastman Grotesque"/>
              </a:rPr>
              <a:t>Skill Development Opportunities Provision Supportive Work Culture Cultivation Feedback and Recognition Provision</a:t>
            </a:r>
          </a:p>
          <a:p>
            <a:pPr algn="l">
              <a:lnSpc>
                <a:spcPts val="4349"/>
              </a:lnSpc>
            </a:pPr>
            <a:r>
              <a:rPr lang="en-US" sz="2911">
                <a:solidFill>
                  <a:srgbClr val="000000"/>
                </a:solidFill>
                <a:latin typeface="Eastman Grotesque"/>
              </a:rPr>
              <a:t> Alignment of Organizational Values with Employee Goals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242641" y="5880259"/>
            <a:ext cx="9631985" cy="8994667"/>
            <a:chOff x="0" y="0"/>
            <a:chExt cx="9631985" cy="89946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42568" y="0"/>
              <a:ext cx="7889494" cy="4406773"/>
            </a:xfrm>
            <a:custGeom>
              <a:avLst/>
              <a:gdLst/>
              <a:ahLst/>
              <a:cxnLst/>
              <a:rect r="r" b="b" t="t" l="l"/>
              <a:pathLst>
                <a:path h="4406773" w="7889494">
                  <a:moveTo>
                    <a:pt x="726821" y="0"/>
                  </a:moveTo>
                  <a:cubicBezTo>
                    <a:pt x="495808" y="0"/>
                    <a:pt x="257810" y="33655"/>
                    <a:pt x="0" y="160274"/>
                  </a:cubicBezTo>
                  <a:lnTo>
                    <a:pt x="0" y="160274"/>
                  </a:lnTo>
                  <a:lnTo>
                    <a:pt x="0" y="4406773"/>
                  </a:lnTo>
                  <a:lnTo>
                    <a:pt x="7889494" y="4406773"/>
                  </a:lnTo>
                  <a:cubicBezTo>
                    <a:pt x="7663434" y="3899662"/>
                    <a:pt x="7363968" y="3339084"/>
                    <a:pt x="6997192" y="2717165"/>
                  </a:cubicBezTo>
                  <a:cubicBezTo>
                    <a:pt x="5653532" y="439039"/>
                    <a:pt x="3205607" y="1397"/>
                    <a:pt x="2147570" y="1397"/>
                  </a:cubicBezTo>
                  <a:cubicBezTo>
                    <a:pt x="1999107" y="1397"/>
                    <a:pt x="1878076" y="10033"/>
                    <a:pt x="1791208" y="23368"/>
                  </a:cubicBezTo>
                  <a:cubicBezTo>
                    <a:pt x="1694688" y="38227"/>
                    <a:pt x="1600200" y="43688"/>
                    <a:pt x="1506982" y="43688"/>
                  </a:cubicBezTo>
                  <a:cubicBezTo>
                    <a:pt x="1243584" y="43688"/>
                    <a:pt x="989711" y="0"/>
                    <a:pt x="726821" y="0"/>
                  </a:cubicBezTo>
                  <a:close/>
                </a:path>
              </a:pathLst>
            </a:custGeom>
            <a:solidFill>
              <a:srgbClr val="F4653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172864" y="-2679182"/>
            <a:ext cx="10511266" cy="8300609"/>
            <a:chOff x="0" y="0"/>
            <a:chExt cx="10511269" cy="83006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242443" y="2679192"/>
              <a:ext cx="6357620" cy="5619750"/>
            </a:xfrm>
            <a:custGeom>
              <a:avLst/>
              <a:gdLst/>
              <a:ahLst/>
              <a:cxnLst/>
              <a:rect r="r" b="b" t="t" l="l"/>
              <a:pathLst>
                <a:path h="5619750" w="6357620">
                  <a:moveTo>
                    <a:pt x="304419" y="0"/>
                  </a:moveTo>
                  <a:cubicBezTo>
                    <a:pt x="0" y="1124966"/>
                    <a:pt x="823976" y="2367026"/>
                    <a:pt x="2610358" y="4098798"/>
                  </a:cubicBezTo>
                  <a:cubicBezTo>
                    <a:pt x="3799459" y="5251577"/>
                    <a:pt x="5215001" y="5593843"/>
                    <a:pt x="6357620" y="5619750"/>
                  </a:cubicBezTo>
                  <a:lnTo>
                    <a:pt x="6357620" y="0"/>
                  </a:lnTo>
                  <a:close/>
                </a:path>
              </a:pathLst>
            </a:custGeom>
            <a:solidFill>
              <a:srgbClr val="F4653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05014" y="1146905"/>
            <a:ext cx="6761702" cy="7925781"/>
            <a:chOff x="0" y="0"/>
            <a:chExt cx="9015603" cy="105677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19659" y="0"/>
              <a:ext cx="9727692" cy="10567669"/>
            </a:xfrm>
            <a:custGeom>
              <a:avLst/>
              <a:gdLst/>
              <a:ahLst/>
              <a:cxnLst/>
              <a:rect r="r" b="b" t="t" l="l"/>
              <a:pathLst>
                <a:path h="10567669" w="9727692">
                  <a:moveTo>
                    <a:pt x="5409438" y="0"/>
                  </a:moveTo>
                  <a:lnTo>
                    <a:pt x="5356987" y="381"/>
                  </a:lnTo>
                  <a:cubicBezTo>
                    <a:pt x="3537331" y="26924"/>
                    <a:pt x="1882775" y="1295781"/>
                    <a:pt x="1124839" y="2914904"/>
                  </a:cubicBezTo>
                  <a:cubicBezTo>
                    <a:pt x="459867" y="4337812"/>
                    <a:pt x="0" y="6794627"/>
                    <a:pt x="593979" y="8247507"/>
                  </a:cubicBezTo>
                  <a:cubicBezTo>
                    <a:pt x="1186815" y="9700387"/>
                    <a:pt x="2180971" y="10470514"/>
                    <a:pt x="3706876" y="10537062"/>
                  </a:cubicBezTo>
                  <a:cubicBezTo>
                    <a:pt x="3885438" y="10557763"/>
                    <a:pt x="4060698" y="10567669"/>
                    <a:pt x="4232656" y="10567669"/>
                  </a:cubicBezTo>
                  <a:cubicBezTo>
                    <a:pt x="6374892" y="10567669"/>
                    <a:pt x="7996936" y="9017253"/>
                    <a:pt x="8828913" y="7245730"/>
                  </a:cubicBezTo>
                  <a:cubicBezTo>
                    <a:pt x="9727692" y="5331840"/>
                    <a:pt x="9408541" y="2928238"/>
                    <a:pt x="8041006" y="1301368"/>
                  </a:cubicBezTo>
                  <a:cubicBezTo>
                    <a:pt x="7655307" y="843660"/>
                    <a:pt x="7185534" y="438022"/>
                    <a:pt x="6623685" y="215391"/>
                  </a:cubicBezTo>
                  <a:cubicBezTo>
                    <a:pt x="6240653" y="63627"/>
                    <a:pt x="5824982" y="254"/>
                    <a:pt x="5411978" y="0"/>
                  </a:cubicBezTo>
                  <a:close/>
                </a:path>
              </a:pathLst>
            </a:custGeom>
            <a:blipFill>
              <a:blip r:embed="rId2"/>
              <a:stretch>
                <a:fillRect l="-58429" t="0" r="-50780" b="-42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825292" y="5181400"/>
            <a:ext cx="152400" cy="152400"/>
            <a:chOff x="0" y="0"/>
            <a:chExt cx="15240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400" cy="152400"/>
            </a:xfrm>
            <a:custGeom>
              <a:avLst/>
              <a:gdLst/>
              <a:ahLst/>
              <a:cxnLst/>
              <a:rect r="r" b="b" t="t" l="l"/>
              <a:pathLst>
                <a:path h="152400" w="152400">
                  <a:moveTo>
                    <a:pt x="152400" y="76200"/>
                  </a:moveTo>
                  <a:lnTo>
                    <a:pt x="151892" y="86106"/>
                  </a:lnTo>
                  <a:cubicBezTo>
                    <a:pt x="149987" y="95885"/>
                    <a:pt x="148463" y="100711"/>
                    <a:pt x="146558" y="105283"/>
                  </a:cubicBezTo>
                  <a:lnTo>
                    <a:pt x="142240" y="114300"/>
                  </a:lnTo>
                  <a:cubicBezTo>
                    <a:pt x="136652" y="122682"/>
                    <a:pt x="133477" y="126492"/>
                    <a:pt x="129921" y="130048"/>
                  </a:cubicBezTo>
                  <a:lnTo>
                    <a:pt x="122555" y="136779"/>
                  </a:lnTo>
                  <a:cubicBezTo>
                    <a:pt x="114173" y="142367"/>
                    <a:pt x="109855" y="144653"/>
                    <a:pt x="105283" y="146558"/>
                  </a:cubicBezTo>
                  <a:lnTo>
                    <a:pt x="95885" y="149860"/>
                  </a:lnTo>
                  <a:cubicBezTo>
                    <a:pt x="86106" y="151892"/>
                    <a:pt x="81153" y="152400"/>
                    <a:pt x="76200" y="152400"/>
                  </a:cubicBezTo>
                  <a:lnTo>
                    <a:pt x="66294" y="151892"/>
                  </a:lnTo>
                  <a:cubicBezTo>
                    <a:pt x="56515" y="149987"/>
                    <a:pt x="51689" y="148463"/>
                    <a:pt x="47117" y="146558"/>
                  </a:cubicBezTo>
                  <a:lnTo>
                    <a:pt x="38100" y="142240"/>
                  </a:lnTo>
                  <a:cubicBezTo>
                    <a:pt x="29718" y="136652"/>
                    <a:pt x="25908" y="133477"/>
                    <a:pt x="22352" y="129921"/>
                  </a:cubicBezTo>
                  <a:lnTo>
                    <a:pt x="15621" y="122555"/>
                  </a:lnTo>
                  <a:cubicBezTo>
                    <a:pt x="10033" y="114427"/>
                    <a:pt x="7747" y="109982"/>
                    <a:pt x="5842" y="105410"/>
                  </a:cubicBezTo>
                  <a:lnTo>
                    <a:pt x="2413" y="96012"/>
                  </a:lnTo>
                  <a:cubicBezTo>
                    <a:pt x="508" y="86106"/>
                    <a:pt x="0" y="81153"/>
                    <a:pt x="0" y="76200"/>
                  </a:cubicBezTo>
                  <a:lnTo>
                    <a:pt x="508" y="66294"/>
                  </a:lnTo>
                  <a:cubicBezTo>
                    <a:pt x="2413" y="56388"/>
                    <a:pt x="3937" y="51689"/>
                    <a:pt x="5842" y="46990"/>
                  </a:cubicBezTo>
                  <a:lnTo>
                    <a:pt x="10160" y="37973"/>
                  </a:lnTo>
                  <a:cubicBezTo>
                    <a:pt x="15748" y="29591"/>
                    <a:pt x="18923" y="25781"/>
                    <a:pt x="22479" y="22225"/>
                  </a:cubicBezTo>
                  <a:lnTo>
                    <a:pt x="29845" y="15494"/>
                  </a:lnTo>
                  <a:cubicBezTo>
                    <a:pt x="37973" y="10033"/>
                    <a:pt x="42418" y="7747"/>
                    <a:pt x="46990" y="5842"/>
                  </a:cubicBezTo>
                  <a:lnTo>
                    <a:pt x="56388" y="2413"/>
                  </a:lnTo>
                  <a:cubicBezTo>
                    <a:pt x="66294" y="508"/>
                    <a:pt x="71247" y="0"/>
                    <a:pt x="76200" y="0"/>
                  </a:cubicBezTo>
                  <a:lnTo>
                    <a:pt x="86106" y="508"/>
                  </a:lnTo>
                  <a:cubicBezTo>
                    <a:pt x="96012" y="2413"/>
                    <a:pt x="100711" y="3937"/>
                    <a:pt x="105410" y="5842"/>
                  </a:cubicBezTo>
                  <a:lnTo>
                    <a:pt x="114427" y="10160"/>
                  </a:lnTo>
                  <a:cubicBezTo>
                    <a:pt x="122809" y="15748"/>
                    <a:pt x="126619" y="18923"/>
                    <a:pt x="130175" y="22479"/>
                  </a:cubicBezTo>
                  <a:lnTo>
                    <a:pt x="136906" y="29845"/>
                  </a:lnTo>
                  <a:cubicBezTo>
                    <a:pt x="142494" y="38227"/>
                    <a:pt x="144780" y="42545"/>
                    <a:pt x="146685" y="47117"/>
                  </a:cubicBezTo>
                  <a:lnTo>
                    <a:pt x="149987" y="56515"/>
                  </a:lnTo>
                  <a:cubicBezTo>
                    <a:pt x="151892" y="66294"/>
                    <a:pt x="152400" y="71247"/>
                    <a:pt x="152400" y="76327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825292" y="5914825"/>
            <a:ext cx="152400" cy="152400"/>
            <a:chOff x="0" y="0"/>
            <a:chExt cx="152400" cy="152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2400" cy="152400"/>
            </a:xfrm>
            <a:custGeom>
              <a:avLst/>
              <a:gdLst/>
              <a:ahLst/>
              <a:cxnLst/>
              <a:rect r="r" b="b" t="t" l="l"/>
              <a:pathLst>
                <a:path h="152400" w="152400">
                  <a:moveTo>
                    <a:pt x="152400" y="76200"/>
                  </a:moveTo>
                  <a:lnTo>
                    <a:pt x="151892" y="86106"/>
                  </a:lnTo>
                  <a:cubicBezTo>
                    <a:pt x="149987" y="95885"/>
                    <a:pt x="148463" y="100711"/>
                    <a:pt x="146558" y="105283"/>
                  </a:cubicBezTo>
                  <a:lnTo>
                    <a:pt x="142240" y="114300"/>
                  </a:lnTo>
                  <a:cubicBezTo>
                    <a:pt x="136652" y="122682"/>
                    <a:pt x="133477" y="126492"/>
                    <a:pt x="129921" y="130048"/>
                  </a:cubicBezTo>
                  <a:lnTo>
                    <a:pt x="122555" y="136779"/>
                  </a:lnTo>
                  <a:cubicBezTo>
                    <a:pt x="114173" y="142367"/>
                    <a:pt x="109855" y="144653"/>
                    <a:pt x="105283" y="146558"/>
                  </a:cubicBezTo>
                  <a:lnTo>
                    <a:pt x="95885" y="149860"/>
                  </a:lnTo>
                  <a:cubicBezTo>
                    <a:pt x="86106" y="151892"/>
                    <a:pt x="81153" y="152400"/>
                    <a:pt x="76200" y="152400"/>
                  </a:cubicBezTo>
                  <a:lnTo>
                    <a:pt x="66294" y="151892"/>
                  </a:lnTo>
                  <a:cubicBezTo>
                    <a:pt x="56515" y="149987"/>
                    <a:pt x="51689" y="148463"/>
                    <a:pt x="47117" y="146558"/>
                  </a:cubicBezTo>
                  <a:lnTo>
                    <a:pt x="38100" y="142240"/>
                  </a:lnTo>
                  <a:cubicBezTo>
                    <a:pt x="29718" y="136652"/>
                    <a:pt x="25908" y="133477"/>
                    <a:pt x="22352" y="129921"/>
                  </a:cubicBezTo>
                  <a:lnTo>
                    <a:pt x="15621" y="122555"/>
                  </a:lnTo>
                  <a:cubicBezTo>
                    <a:pt x="10033" y="114427"/>
                    <a:pt x="7747" y="109982"/>
                    <a:pt x="5842" y="105410"/>
                  </a:cubicBezTo>
                  <a:lnTo>
                    <a:pt x="2413" y="96012"/>
                  </a:lnTo>
                  <a:cubicBezTo>
                    <a:pt x="508" y="86106"/>
                    <a:pt x="0" y="81153"/>
                    <a:pt x="0" y="76200"/>
                  </a:cubicBezTo>
                  <a:lnTo>
                    <a:pt x="508" y="66294"/>
                  </a:lnTo>
                  <a:cubicBezTo>
                    <a:pt x="2413" y="56388"/>
                    <a:pt x="3937" y="51689"/>
                    <a:pt x="5842" y="46990"/>
                  </a:cubicBezTo>
                  <a:lnTo>
                    <a:pt x="10160" y="37973"/>
                  </a:lnTo>
                  <a:cubicBezTo>
                    <a:pt x="15748" y="29591"/>
                    <a:pt x="18923" y="25781"/>
                    <a:pt x="22479" y="22225"/>
                  </a:cubicBezTo>
                  <a:lnTo>
                    <a:pt x="29845" y="15494"/>
                  </a:lnTo>
                  <a:cubicBezTo>
                    <a:pt x="37973" y="10033"/>
                    <a:pt x="42418" y="7747"/>
                    <a:pt x="46990" y="5842"/>
                  </a:cubicBezTo>
                  <a:lnTo>
                    <a:pt x="56388" y="2413"/>
                  </a:lnTo>
                  <a:cubicBezTo>
                    <a:pt x="66294" y="508"/>
                    <a:pt x="71247" y="0"/>
                    <a:pt x="76200" y="0"/>
                  </a:cubicBezTo>
                  <a:lnTo>
                    <a:pt x="86106" y="508"/>
                  </a:lnTo>
                  <a:cubicBezTo>
                    <a:pt x="96012" y="2413"/>
                    <a:pt x="100711" y="3937"/>
                    <a:pt x="105410" y="5842"/>
                  </a:cubicBezTo>
                  <a:lnTo>
                    <a:pt x="114427" y="10160"/>
                  </a:lnTo>
                  <a:cubicBezTo>
                    <a:pt x="122809" y="15748"/>
                    <a:pt x="126619" y="18923"/>
                    <a:pt x="130175" y="22479"/>
                  </a:cubicBezTo>
                  <a:lnTo>
                    <a:pt x="136906" y="29845"/>
                  </a:lnTo>
                  <a:cubicBezTo>
                    <a:pt x="142494" y="38227"/>
                    <a:pt x="144780" y="42545"/>
                    <a:pt x="146685" y="47117"/>
                  </a:cubicBezTo>
                  <a:lnTo>
                    <a:pt x="149987" y="56515"/>
                  </a:lnTo>
                  <a:cubicBezTo>
                    <a:pt x="151892" y="66294"/>
                    <a:pt x="152400" y="71247"/>
                    <a:pt x="152400" y="76327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7825292" y="7381675"/>
            <a:ext cx="152400" cy="152400"/>
            <a:chOff x="0" y="0"/>
            <a:chExt cx="152400" cy="152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2400" cy="152400"/>
            </a:xfrm>
            <a:custGeom>
              <a:avLst/>
              <a:gdLst/>
              <a:ahLst/>
              <a:cxnLst/>
              <a:rect r="r" b="b" t="t" l="l"/>
              <a:pathLst>
                <a:path h="152400" w="152400">
                  <a:moveTo>
                    <a:pt x="152400" y="76200"/>
                  </a:moveTo>
                  <a:lnTo>
                    <a:pt x="151892" y="86106"/>
                  </a:lnTo>
                  <a:cubicBezTo>
                    <a:pt x="149987" y="95885"/>
                    <a:pt x="148463" y="100711"/>
                    <a:pt x="146558" y="105283"/>
                  </a:cubicBezTo>
                  <a:lnTo>
                    <a:pt x="142240" y="114300"/>
                  </a:lnTo>
                  <a:cubicBezTo>
                    <a:pt x="136652" y="122682"/>
                    <a:pt x="133477" y="126492"/>
                    <a:pt x="129921" y="130048"/>
                  </a:cubicBezTo>
                  <a:lnTo>
                    <a:pt x="122555" y="136779"/>
                  </a:lnTo>
                  <a:cubicBezTo>
                    <a:pt x="114173" y="142367"/>
                    <a:pt x="109855" y="144653"/>
                    <a:pt x="105283" y="146558"/>
                  </a:cubicBezTo>
                  <a:lnTo>
                    <a:pt x="95885" y="149860"/>
                  </a:lnTo>
                  <a:cubicBezTo>
                    <a:pt x="86106" y="151892"/>
                    <a:pt x="81153" y="152400"/>
                    <a:pt x="76200" y="152400"/>
                  </a:cubicBezTo>
                  <a:lnTo>
                    <a:pt x="66294" y="151892"/>
                  </a:lnTo>
                  <a:cubicBezTo>
                    <a:pt x="56515" y="149987"/>
                    <a:pt x="51689" y="148463"/>
                    <a:pt x="47117" y="146558"/>
                  </a:cubicBezTo>
                  <a:lnTo>
                    <a:pt x="38100" y="142240"/>
                  </a:lnTo>
                  <a:cubicBezTo>
                    <a:pt x="29718" y="136652"/>
                    <a:pt x="25908" y="133477"/>
                    <a:pt x="22352" y="129921"/>
                  </a:cubicBezTo>
                  <a:lnTo>
                    <a:pt x="15621" y="122555"/>
                  </a:lnTo>
                  <a:cubicBezTo>
                    <a:pt x="10033" y="114427"/>
                    <a:pt x="7747" y="109982"/>
                    <a:pt x="5842" y="105410"/>
                  </a:cubicBezTo>
                  <a:lnTo>
                    <a:pt x="2413" y="96012"/>
                  </a:lnTo>
                  <a:cubicBezTo>
                    <a:pt x="508" y="86106"/>
                    <a:pt x="0" y="81153"/>
                    <a:pt x="0" y="76200"/>
                  </a:cubicBezTo>
                  <a:lnTo>
                    <a:pt x="508" y="66294"/>
                  </a:lnTo>
                  <a:cubicBezTo>
                    <a:pt x="2413" y="56388"/>
                    <a:pt x="3937" y="51689"/>
                    <a:pt x="5842" y="46990"/>
                  </a:cubicBezTo>
                  <a:lnTo>
                    <a:pt x="10160" y="37973"/>
                  </a:lnTo>
                  <a:cubicBezTo>
                    <a:pt x="15748" y="29591"/>
                    <a:pt x="18923" y="25781"/>
                    <a:pt x="22479" y="22225"/>
                  </a:cubicBezTo>
                  <a:lnTo>
                    <a:pt x="29845" y="15494"/>
                  </a:lnTo>
                  <a:cubicBezTo>
                    <a:pt x="37973" y="10033"/>
                    <a:pt x="42418" y="7747"/>
                    <a:pt x="46990" y="5842"/>
                  </a:cubicBezTo>
                  <a:lnTo>
                    <a:pt x="56388" y="2413"/>
                  </a:lnTo>
                  <a:cubicBezTo>
                    <a:pt x="66294" y="508"/>
                    <a:pt x="71247" y="0"/>
                    <a:pt x="76200" y="0"/>
                  </a:cubicBezTo>
                  <a:lnTo>
                    <a:pt x="86106" y="508"/>
                  </a:lnTo>
                  <a:cubicBezTo>
                    <a:pt x="96012" y="2413"/>
                    <a:pt x="100711" y="3937"/>
                    <a:pt x="105410" y="5842"/>
                  </a:cubicBezTo>
                  <a:lnTo>
                    <a:pt x="114427" y="10160"/>
                  </a:lnTo>
                  <a:cubicBezTo>
                    <a:pt x="122809" y="15748"/>
                    <a:pt x="126619" y="18923"/>
                    <a:pt x="130175" y="22479"/>
                  </a:cubicBezTo>
                  <a:lnTo>
                    <a:pt x="136906" y="29845"/>
                  </a:lnTo>
                  <a:cubicBezTo>
                    <a:pt x="142494" y="38227"/>
                    <a:pt x="144780" y="42545"/>
                    <a:pt x="146685" y="47117"/>
                  </a:cubicBezTo>
                  <a:lnTo>
                    <a:pt x="149987" y="56515"/>
                  </a:lnTo>
                  <a:cubicBezTo>
                    <a:pt x="151892" y="66294"/>
                    <a:pt x="152400" y="71247"/>
                    <a:pt x="152400" y="76327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825292" y="8115100"/>
            <a:ext cx="152400" cy="152400"/>
            <a:chOff x="0" y="0"/>
            <a:chExt cx="152400" cy="152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2400" cy="152400"/>
            </a:xfrm>
            <a:custGeom>
              <a:avLst/>
              <a:gdLst/>
              <a:ahLst/>
              <a:cxnLst/>
              <a:rect r="r" b="b" t="t" l="l"/>
              <a:pathLst>
                <a:path h="152400" w="152400">
                  <a:moveTo>
                    <a:pt x="152400" y="76200"/>
                  </a:moveTo>
                  <a:lnTo>
                    <a:pt x="151892" y="86106"/>
                  </a:lnTo>
                  <a:cubicBezTo>
                    <a:pt x="149987" y="95885"/>
                    <a:pt x="148463" y="100711"/>
                    <a:pt x="146558" y="105283"/>
                  </a:cubicBezTo>
                  <a:lnTo>
                    <a:pt x="142240" y="114300"/>
                  </a:lnTo>
                  <a:cubicBezTo>
                    <a:pt x="136652" y="122682"/>
                    <a:pt x="133477" y="126492"/>
                    <a:pt x="129921" y="130048"/>
                  </a:cubicBezTo>
                  <a:lnTo>
                    <a:pt x="122555" y="136779"/>
                  </a:lnTo>
                  <a:cubicBezTo>
                    <a:pt x="114173" y="142367"/>
                    <a:pt x="109855" y="144653"/>
                    <a:pt x="105283" y="146558"/>
                  </a:cubicBezTo>
                  <a:lnTo>
                    <a:pt x="95885" y="149860"/>
                  </a:lnTo>
                  <a:cubicBezTo>
                    <a:pt x="86106" y="151892"/>
                    <a:pt x="81153" y="152400"/>
                    <a:pt x="76200" y="152400"/>
                  </a:cubicBezTo>
                  <a:lnTo>
                    <a:pt x="66294" y="151892"/>
                  </a:lnTo>
                  <a:cubicBezTo>
                    <a:pt x="56515" y="149987"/>
                    <a:pt x="51689" y="148463"/>
                    <a:pt x="47117" y="146558"/>
                  </a:cubicBezTo>
                  <a:lnTo>
                    <a:pt x="38100" y="142240"/>
                  </a:lnTo>
                  <a:cubicBezTo>
                    <a:pt x="29718" y="136652"/>
                    <a:pt x="25908" y="133477"/>
                    <a:pt x="22352" y="129921"/>
                  </a:cubicBezTo>
                  <a:lnTo>
                    <a:pt x="15621" y="122555"/>
                  </a:lnTo>
                  <a:cubicBezTo>
                    <a:pt x="10033" y="114427"/>
                    <a:pt x="7747" y="109982"/>
                    <a:pt x="5842" y="105410"/>
                  </a:cubicBezTo>
                  <a:lnTo>
                    <a:pt x="2413" y="96012"/>
                  </a:lnTo>
                  <a:cubicBezTo>
                    <a:pt x="508" y="86106"/>
                    <a:pt x="0" y="81153"/>
                    <a:pt x="0" y="76200"/>
                  </a:cubicBezTo>
                  <a:lnTo>
                    <a:pt x="508" y="66294"/>
                  </a:lnTo>
                  <a:cubicBezTo>
                    <a:pt x="2413" y="56388"/>
                    <a:pt x="3937" y="51689"/>
                    <a:pt x="5842" y="46990"/>
                  </a:cubicBezTo>
                  <a:lnTo>
                    <a:pt x="10160" y="37973"/>
                  </a:lnTo>
                  <a:cubicBezTo>
                    <a:pt x="15748" y="29591"/>
                    <a:pt x="18923" y="25781"/>
                    <a:pt x="22479" y="22225"/>
                  </a:cubicBezTo>
                  <a:lnTo>
                    <a:pt x="29845" y="15494"/>
                  </a:lnTo>
                  <a:cubicBezTo>
                    <a:pt x="37973" y="10033"/>
                    <a:pt x="42418" y="7747"/>
                    <a:pt x="46990" y="5842"/>
                  </a:cubicBezTo>
                  <a:lnTo>
                    <a:pt x="56388" y="2413"/>
                  </a:lnTo>
                  <a:cubicBezTo>
                    <a:pt x="66294" y="508"/>
                    <a:pt x="71247" y="0"/>
                    <a:pt x="76200" y="0"/>
                  </a:cubicBezTo>
                  <a:lnTo>
                    <a:pt x="86106" y="508"/>
                  </a:lnTo>
                  <a:cubicBezTo>
                    <a:pt x="96012" y="2413"/>
                    <a:pt x="100711" y="3937"/>
                    <a:pt x="105410" y="5842"/>
                  </a:cubicBezTo>
                  <a:lnTo>
                    <a:pt x="114427" y="10160"/>
                  </a:lnTo>
                  <a:cubicBezTo>
                    <a:pt x="122809" y="15748"/>
                    <a:pt x="126619" y="18923"/>
                    <a:pt x="130175" y="22479"/>
                  </a:cubicBezTo>
                  <a:lnTo>
                    <a:pt x="136906" y="29845"/>
                  </a:lnTo>
                  <a:cubicBezTo>
                    <a:pt x="142494" y="38227"/>
                    <a:pt x="144780" y="42545"/>
                    <a:pt x="146685" y="47117"/>
                  </a:cubicBezTo>
                  <a:lnTo>
                    <a:pt x="149987" y="56515"/>
                  </a:lnTo>
                  <a:cubicBezTo>
                    <a:pt x="151892" y="66294"/>
                    <a:pt x="152400" y="71247"/>
                    <a:pt x="152400" y="76327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754303" y="2276132"/>
            <a:ext cx="6870544" cy="2911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sz="7000">
                <a:solidFill>
                  <a:srgbClr val="2A2E30"/>
                </a:solidFill>
                <a:latin typeface="Radley"/>
              </a:rPr>
              <a:t>STRATIGIES ON AUTONOMY</a:t>
            </a:r>
          </a:p>
          <a:p>
            <a:pPr algn="just">
              <a:lnSpc>
                <a:spcPts val="6999"/>
              </a:lnSpc>
            </a:pPr>
            <a:r>
              <a:rPr lang="en-US" sz="2799">
                <a:solidFill>
                  <a:srgbClr val="2A2E30"/>
                </a:solidFill>
                <a:latin typeface="Radley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99444" y="4845796"/>
            <a:ext cx="9339272" cy="363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5"/>
              </a:lnSpc>
            </a:pPr>
            <a:r>
              <a:rPr lang="en-US" sz="3850">
                <a:solidFill>
                  <a:srgbClr val="2A2E30"/>
                </a:solidFill>
                <a:latin typeface="Radley"/>
              </a:rPr>
              <a:t>Encourage autonomy and decision-making. Provide freedom in goal-setting and work methods.</a:t>
            </a:r>
          </a:p>
          <a:p>
            <a:pPr algn="l">
              <a:lnSpc>
                <a:spcPts val="5775"/>
              </a:lnSpc>
            </a:pPr>
            <a:r>
              <a:rPr lang="en-US" sz="3850">
                <a:solidFill>
                  <a:srgbClr val="2A2E30"/>
                </a:solidFill>
                <a:latin typeface="Radley"/>
              </a:rPr>
              <a:t>Empower employees to express ideas. Foster a culture of trust and responsibility.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DAGBLNzXAnY</dc:identifier>
  <dcterms:modified xsi:type="dcterms:W3CDTF">2011-08-01T06:04:30Z</dcterms:modified>
  <cp:revision>1</cp:revision>
  <dc:title>Green Blobs Basic Simple Presentation.pdf</dc:title>
</cp:coreProperties>
</file>