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0EE6-3A60-FFD7-7B3B-68668F428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8451C-5F9A-09F3-1828-B85408422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1DCEE-3EF1-C09B-9BDB-A1B05F5AD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3ADB-F174-6B45-AEB4-492F6C5ABB53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57820-F217-8769-B02A-2679CDEEE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4B3E7-EFB9-3432-A6DA-FF554F58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EC6F-86F9-AF49-AF8B-3C4B87C2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8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6162-EB60-63CE-4A99-CA4AAC4F0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0B055-EDA6-EB58-D43E-6476068C0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F91A7-E104-AE36-0BD9-CC75BC9C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3ADB-F174-6B45-AEB4-492F6C5ABB53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0725D-D5DE-A4AC-C21A-2161A987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9E5F5-FC86-67B3-7290-22B1893E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EC6F-86F9-AF49-AF8B-3C4B87C2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0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73C09-F058-04BB-5BAD-0F24B4EC9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03E59-6C49-7997-609B-0ED7B18DF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D6A24-4595-D4D9-1628-C8E8EDC1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3ADB-F174-6B45-AEB4-492F6C5ABB53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1516E-5B77-5F5F-1700-C636F3F8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18228-FA6D-4A56-1AD5-3F375793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EC6F-86F9-AF49-AF8B-3C4B87C2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354B-8AB4-962A-6A38-68F8CDDA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B010-0316-3501-8AEB-C7888AC61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7F4BB-4B53-E751-DED0-9C999830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3ADB-F174-6B45-AEB4-492F6C5ABB53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A92E-360B-AA3D-789A-26F8F797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82DF0-2081-0FF2-9E0B-73B2B7EA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EC6F-86F9-AF49-AF8B-3C4B87C2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7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45DE-99FF-06C0-5575-FB56A942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B1019-050C-FF66-6425-D808614FA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B57B1-195F-AC5F-C624-2B059201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3ADB-F174-6B45-AEB4-492F6C5ABB53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55AC1-8880-041F-F781-433CABA2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35D55-3DE6-0FE8-6645-33EC2464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EC6F-86F9-AF49-AF8B-3C4B87C2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2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4D6D-8FD5-5E87-FCDD-3288E3F1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BFA5A-45D2-4A52-2063-673428BED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11862-4E7A-C65B-5F62-A57A160BD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6519C-252C-A6DA-4C52-1EF14CCA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3ADB-F174-6B45-AEB4-492F6C5ABB53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A1EC5-0F61-1227-12D0-74B433A3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4B986-87AD-BB5A-D9B9-EF5C891E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EC6F-86F9-AF49-AF8B-3C4B87C2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0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7EA6-976E-8D68-C470-182F0A49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CF281-D8F6-48F0-FD03-5058D04A0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8BA5D-93DE-4601-F6DF-9E78F9968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54108-FBA0-02F4-A476-807B197D6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2A96FF-1EF7-B96A-E64E-5EE2B2A66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15078-BBE9-2F84-EAB8-21B599421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3ADB-F174-6B45-AEB4-492F6C5ABB53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352E37-BFBA-A751-F514-D3F82553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C3FCA-5CE4-C215-6782-F76B45BE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EC6F-86F9-AF49-AF8B-3C4B87C2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8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E776-0393-8653-78F4-DC5AA997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AB6BB-C664-75FB-A156-65E921261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3ADB-F174-6B45-AEB4-492F6C5ABB53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CAADE-2566-E7E2-69B2-2F2FCB6E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DC8F6-D9C8-0991-A2B9-5657514B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EC6F-86F9-AF49-AF8B-3C4B87C2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8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E387E-272F-6CD9-771C-6FDAD2894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3ADB-F174-6B45-AEB4-492F6C5ABB53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0CB6B-3318-93D3-0138-70DF1CB2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1E486-3FC7-A863-4C4D-A406EA87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EC6F-86F9-AF49-AF8B-3C4B87C2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1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21F6-24DF-20C8-78C4-360388698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4F298-1B92-B429-AD91-A006F8C8F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6381F-6F11-7A1C-1AAD-14D446722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99E80-58ED-0C8D-0D4F-4DEF6C0E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3ADB-F174-6B45-AEB4-492F6C5ABB53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BCC15-6AB0-B47C-AC49-381F38D0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19D7D-8631-47B2-5BA3-764A9426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EC6F-86F9-AF49-AF8B-3C4B87C2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3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622D-377B-A424-EFA6-647032EA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1CD452-FB4E-A03D-ECC3-C098EBA52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50BD3-CC00-A077-33CA-F301C52C8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DD283-719C-2300-98CE-56B246203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3ADB-F174-6B45-AEB4-492F6C5ABB53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00CF5-CE5F-D95A-30CC-0AB48464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7DD53-DD51-228E-76F6-9B682130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EC6F-86F9-AF49-AF8B-3C4B87C2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3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90578-5628-78B9-52BB-93DDB1DE0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87AA8-9C2E-5F62-3C3C-E8693D9CC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8BA19-91B6-35AC-6EE9-9AC5B5347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53ADB-F174-6B45-AEB4-492F6C5ABB53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32F04-61BB-B5E2-EED5-0B9E18B93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5D1D6-E1E3-49A5-7121-A0FB420CD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6EC6F-86F9-AF49-AF8B-3C4B87C2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8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69F53-5188-76EE-BE07-F7BC76BF7C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D0699-7A7B-5546-22BC-C2A4CCDC9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3AFC4-6136-F31F-06CF-95AD83BAF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03"/>
            <a:ext cx="12192000" cy="686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69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BD55-CB60-9C82-AE03-6F70780A9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D62D5B-6B56-F8D9-BE83-08012EAB1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9151"/>
          </a:xfrm>
        </p:spPr>
      </p:pic>
    </p:spTree>
    <p:extLst>
      <p:ext uri="{BB962C8B-B14F-4D97-AF65-F5344CB8AC3E}">
        <p14:creationId xmlns:p14="http://schemas.microsoft.com/office/powerpoint/2010/main" val="4055846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FF43B6-B0DB-8968-EB65-181D4C72F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917" y="168010"/>
            <a:ext cx="5336166" cy="6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42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DCE7DC-770E-3352-37D1-500B8E4C6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47" y="288709"/>
            <a:ext cx="10679906" cy="6280581"/>
          </a:xfrm>
        </p:spPr>
      </p:pic>
    </p:spTree>
    <p:extLst>
      <p:ext uri="{BB962C8B-B14F-4D97-AF65-F5344CB8AC3E}">
        <p14:creationId xmlns:p14="http://schemas.microsoft.com/office/powerpoint/2010/main" val="419252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8CEEB4-D9AC-6CD7-E9AF-122AEDE33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389" y="0"/>
            <a:ext cx="10334625" cy="6857968"/>
          </a:xfrm>
        </p:spPr>
      </p:pic>
    </p:spTree>
    <p:extLst>
      <p:ext uri="{BB962C8B-B14F-4D97-AF65-F5344CB8AC3E}">
        <p14:creationId xmlns:p14="http://schemas.microsoft.com/office/powerpoint/2010/main" val="2176674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EBE300-D518-D9C2-25D6-BDE41FA9F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031" y="137582"/>
            <a:ext cx="7560469" cy="672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46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60C2E0-F941-E165-81F7-D8CE126AB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91" y="236868"/>
            <a:ext cx="9906617" cy="6384264"/>
          </a:xfrm>
        </p:spPr>
      </p:pic>
    </p:spTree>
    <p:extLst>
      <p:ext uri="{BB962C8B-B14F-4D97-AF65-F5344CB8AC3E}">
        <p14:creationId xmlns:p14="http://schemas.microsoft.com/office/powerpoint/2010/main" val="3563707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557C-54B0-4770-FE11-F5F6024A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184" y="-772914"/>
            <a:ext cx="10515600" cy="6189266"/>
          </a:xfrm>
        </p:spPr>
        <p:txBody>
          <a:bodyPr>
            <a:normAutofit/>
          </a:bodyPr>
          <a:lstStyle/>
          <a:p>
            <a:r>
              <a:rPr lang="en-US" sz="9600" dirty="0"/>
              <a:t>Thank You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08D10-19A7-93AA-ED8C-283EEEDCCE72}"/>
              </a:ext>
            </a:extLst>
          </p:cNvPr>
          <p:cNvSpPr txBox="1"/>
          <p:nvPr/>
        </p:nvSpPr>
        <p:spPr>
          <a:xfrm>
            <a:off x="4735116" y="3249296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600" dirty="0"/>
              <a:t>☺️</a:t>
            </a:r>
          </a:p>
        </p:txBody>
      </p:sp>
    </p:spTree>
    <p:extLst>
      <p:ext uri="{BB962C8B-B14F-4D97-AF65-F5344CB8AC3E}">
        <p14:creationId xmlns:p14="http://schemas.microsoft.com/office/powerpoint/2010/main" val="301973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0A1F-17F4-E7B2-E8C2-F4E078E4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0AC853-7936-DC27-0EC9-E38B8D482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6671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8962-D486-2754-16C6-B688BC8F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1936A1-FB3C-1456-5F83-ADD44369D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1999" cy="7072312"/>
          </a:xfrm>
        </p:spPr>
      </p:pic>
    </p:spTree>
    <p:extLst>
      <p:ext uri="{BB962C8B-B14F-4D97-AF65-F5344CB8AC3E}">
        <p14:creationId xmlns:p14="http://schemas.microsoft.com/office/powerpoint/2010/main" val="209805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F638-B9BC-7E3F-E5E5-E5BE7D763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A8B376-FA7D-E29E-347F-EC6AB9651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376548" cy="6862499"/>
          </a:xfrm>
        </p:spPr>
      </p:pic>
    </p:spTree>
    <p:extLst>
      <p:ext uri="{BB962C8B-B14F-4D97-AF65-F5344CB8AC3E}">
        <p14:creationId xmlns:p14="http://schemas.microsoft.com/office/powerpoint/2010/main" val="151312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5555-80CE-9018-244E-B6556B8E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CC8999-6F41-5477-0709-29DCC9EA7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1188"/>
          </a:xfrm>
        </p:spPr>
      </p:pic>
    </p:spTree>
    <p:extLst>
      <p:ext uri="{BB962C8B-B14F-4D97-AF65-F5344CB8AC3E}">
        <p14:creationId xmlns:p14="http://schemas.microsoft.com/office/powerpoint/2010/main" val="135034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C193-9627-9C54-9CBA-2679047F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0FB99F-5A65-523B-269A-136A1ED39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9151"/>
          </a:xfrm>
        </p:spPr>
      </p:pic>
    </p:spTree>
    <p:extLst>
      <p:ext uri="{BB962C8B-B14F-4D97-AF65-F5344CB8AC3E}">
        <p14:creationId xmlns:p14="http://schemas.microsoft.com/office/powerpoint/2010/main" val="299665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9D20-34DE-1706-C700-8F39EE2CF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315EC8-0ABC-A6D6-EA49-CFCB9A880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9151"/>
          </a:xfrm>
        </p:spPr>
      </p:pic>
    </p:spTree>
    <p:extLst>
      <p:ext uri="{BB962C8B-B14F-4D97-AF65-F5344CB8AC3E}">
        <p14:creationId xmlns:p14="http://schemas.microsoft.com/office/powerpoint/2010/main" val="322785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B4D4-CF8B-1C0F-4AEB-2F99FCDD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F9B40B-34B9-B892-62E4-28A6815C3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9151"/>
          </a:xfrm>
        </p:spPr>
      </p:pic>
    </p:spTree>
    <p:extLst>
      <p:ext uri="{BB962C8B-B14F-4D97-AF65-F5344CB8AC3E}">
        <p14:creationId xmlns:p14="http://schemas.microsoft.com/office/powerpoint/2010/main" val="31299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FDBB-3751-1E27-5DEB-B1A11CAD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548FA1-455B-8510-E6FC-9A95A834E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9151"/>
          </a:xfrm>
        </p:spPr>
      </p:pic>
    </p:spTree>
    <p:extLst>
      <p:ext uri="{BB962C8B-B14F-4D97-AF65-F5344CB8AC3E}">
        <p14:creationId xmlns:p14="http://schemas.microsoft.com/office/powerpoint/2010/main" val="79670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ra122949@gmail.com</dc:creator>
  <cp:lastModifiedBy>ra122949@gmail.com</cp:lastModifiedBy>
  <cp:revision>2</cp:revision>
  <dcterms:created xsi:type="dcterms:W3CDTF">2023-12-18T16:53:17Z</dcterms:created>
  <dcterms:modified xsi:type="dcterms:W3CDTF">2024-01-24T14:57:40Z</dcterms:modified>
</cp:coreProperties>
</file>