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558413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6">
  <a:themeElements>
    <a:clrScheme name="Theme7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Custom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Theme76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Zeeshan</cp:lastModifiedBy>
  <cp:revision>2</cp:revision>
  <dcterms:created xsi:type="dcterms:W3CDTF">2021-11-10T18:10:49Z</dcterms:created>
  <dcterms:modified xsi:type="dcterms:W3CDTF">2021-11-11T01:09:25Z</dcterms:modified>
  <cp:category/>
</cp:coreProperties>
</file>