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22C0274-1558-4A14-A1AB-75D4E72228FE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Nurse-Family Partnership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Nick Mader</a:t>
            </a:r>
            <a:endParaRPr/>
          </a:p>
          <a:p>
            <a:pPr algn="ctr"/>
            <a:r>
              <a:rPr lang="en-US"/>
              <a:t>Adam Fishman</a:t>
            </a:r>
            <a:endParaRPr/>
          </a:p>
          <a:p>
            <a:pPr algn="ctr"/>
            <a:r>
              <a:rPr lang="en-US"/>
              <a:t>Emily Rowe</a:t>
            </a:r>
            <a:endParaRPr/>
          </a:p>
          <a:p>
            <a:pPr algn="ctr"/>
            <a:r>
              <a:rPr lang="en-US"/>
              <a:t>Joe Walsh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822960" y="162360"/>
            <a:ext cx="10079640" cy="3312360"/>
          </a:xfrm>
          <a:prstGeom prst="rect">
            <a:avLst/>
          </a:prstGeom>
        </p:spPr>
      </p:pic>
      <p:graphicFrame>
        <p:nvGraphicFramePr>
          <p:cNvPr id="40" name="Table 1"/>
          <p:cNvGraphicFramePr/>
          <p:nvPr/>
        </p:nvGraphicFramePr>
        <p:xfrm>
          <a:off x="2647440" y="4382280"/>
          <a:ext cx="6131160" cy="7593840"/>
        </p:xfrm>
        <a:graphic>
          <a:graphicData uri="http://schemas.openxmlformats.org/drawingml/2006/table">
            <a:tbl>
              <a:tblPr/>
              <a:tblGrid>
                <a:gridCol w="1730520"/>
                <a:gridCol w="1466640"/>
                <a:gridCol w="1465920"/>
                <a:gridCol w="1468080"/>
              </a:tblGrid>
              <a:tr h="34344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6 months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12 months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18 months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24 months</a:t>
                      </a:r>
                      <a:endParaRPr/>
                    </a:p>
                  </a:txBody>
                  <a:tcPr/>
                </a:tc>
              </a:tr>
              <a:tr h="4273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2 HepB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2 HepB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HepB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HepB</a:t>
                      </a:r>
                      <a:endParaRPr/>
                    </a:p>
                  </a:txBody>
                  <a:tcPr/>
                </a:tc>
              </a:tr>
              <a:tr h="3931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DtaP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DtaP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4 DtaP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4 DtaP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Hib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Hib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4 Hib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4 Hib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2 polio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2 polio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polio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polio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PCV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PCV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4 PCV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4 PCV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0 MMR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0 MMR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 MMR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 MMR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0 Varicella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0 Varicella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 Varicella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 Varicella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0 HepA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0 HepA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 HepA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 HepA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Rotavirus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Rotavirus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Rotavirus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Rotavirus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