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smtClean="0"/>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D17C1C8-EB42-418D-8C8E-4A67368D2CB8}" type="datetimeFigureOut">
              <a:rPr lang="fr-FR" smtClean="0"/>
              <a:t>18/09/2024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4F43A7C-B118-4BA2-97CC-4635C9BCFA10}" type="slidenum">
              <a:rPr lang="fr-FR" smtClean="0"/>
              <a:t>‹N°›</a:t>
            </a:fld>
            <a:endParaRPr lang="fr-FR"/>
          </a:p>
        </p:txBody>
      </p:sp>
    </p:spTree>
    <p:extLst>
      <p:ext uri="{BB962C8B-B14F-4D97-AF65-F5344CB8AC3E}">
        <p14:creationId xmlns:p14="http://schemas.microsoft.com/office/powerpoint/2010/main" val="176389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D17C1C8-EB42-418D-8C8E-4A67368D2CB8}" type="datetimeFigureOut">
              <a:rPr lang="fr-FR" smtClean="0"/>
              <a:t>18/09/2024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F43A7C-B118-4BA2-97CC-4635C9BCFA10}" type="slidenum">
              <a:rPr lang="fr-FR" smtClean="0"/>
              <a:t>‹N°›</a:t>
            </a:fld>
            <a:endParaRPr lang="fr-FR"/>
          </a:p>
        </p:txBody>
      </p:sp>
    </p:spTree>
    <p:extLst>
      <p:ext uri="{BB962C8B-B14F-4D97-AF65-F5344CB8AC3E}">
        <p14:creationId xmlns:p14="http://schemas.microsoft.com/office/powerpoint/2010/main" val="233451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D17C1C8-EB42-418D-8C8E-4A67368D2CB8}" type="datetimeFigureOut">
              <a:rPr lang="fr-FR" smtClean="0"/>
              <a:t>18/09/2024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F43A7C-B118-4BA2-97CC-4635C9BCFA10}" type="slidenum">
              <a:rPr lang="fr-FR" smtClean="0"/>
              <a:t>‹N°›</a:t>
            </a:fld>
            <a:endParaRPr lang="fr-FR"/>
          </a:p>
        </p:txBody>
      </p:sp>
    </p:spTree>
    <p:extLst>
      <p:ext uri="{BB962C8B-B14F-4D97-AF65-F5344CB8AC3E}">
        <p14:creationId xmlns:p14="http://schemas.microsoft.com/office/powerpoint/2010/main" val="6172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D17C1C8-EB42-418D-8C8E-4A67368D2CB8}" type="datetimeFigureOut">
              <a:rPr lang="fr-FR" smtClean="0"/>
              <a:t>18/09/2024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F43A7C-B118-4BA2-97CC-4635C9BCFA10}" type="slidenum">
              <a:rPr lang="fr-FR" smtClean="0"/>
              <a:t>‹N°›</a:t>
            </a:fld>
            <a:endParaRPr lang="fr-FR"/>
          </a:p>
        </p:txBody>
      </p:sp>
    </p:spTree>
    <p:extLst>
      <p:ext uri="{BB962C8B-B14F-4D97-AF65-F5344CB8AC3E}">
        <p14:creationId xmlns:p14="http://schemas.microsoft.com/office/powerpoint/2010/main" val="2638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smtClean="0"/>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AD17C1C8-EB42-418D-8C8E-4A67368D2CB8}" type="datetimeFigureOut">
              <a:rPr lang="fr-FR" smtClean="0"/>
              <a:t>18/09/2024</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4F43A7C-B118-4BA2-97CC-4635C9BCFA10}" type="slidenum">
              <a:rPr lang="fr-FR" smtClean="0"/>
              <a:t>‹N°›</a:t>
            </a:fld>
            <a:endParaRPr lang="fr-FR"/>
          </a:p>
        </p:txBody>
      </p:sp>
    </p:spTree>
    <p:extLst>
      <p:ext uri="{BB962C8B-B14F-4D97-AF65-F5344CB8AC3E}">
        <p14:creationId xmlns:p14="http://schemas.microsoft.com/office/powerpoint/2010/main" val="424608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D17C1C8-EB42-418D-8C8E-4A67368D2CB8}" type="datetimeFigureOut">
              <a:rPr lang="fr-FR" smtClean="0"/>
              <a:t>18/09/2024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4F43A7C-B118-4BA2-97CC-4635C9BCFA10}" type="slidenum">
              <a:rPr lang="fr-FR" smtClean="0"/>
              <a:t>‹N°›</a:t>
            </a:fld>
            <a:endParaRPr lang="fr-FR"/>
          </a:p>
        </p:txBody>
      </p:sp>
    </p:spTree>
    <p:extLst>
      <p:ext uri="{BB962C8B-B14F-4D97-AF65-F5344CB8AC3E}">
        <p14:creationId xmlns:p14="http://schemas.microsoft.com/office/powerpoint/2010/main" val="335905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D17C1C8-EB42-418D-8C8E-4A67368D2CB8}" type="datetimeFigureOut">
              <a:rPr lang="fr-FR" smtClean="0"/>
              <a:t>18/09/2024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4F43A7C-B118-4BA2-97CC-4635C9BCFA10}" type="slidenum">
              <a:rPr lang="fr-FR" smtClean="0"/>
              <a:t>‹N°›</a:t>
            </a:fld>
            <a:endParaRPr lang="fr-FR"/>
          </a:p>
        </p:txBody>
      </p:sp>
    </p:spTree>
    <p:extLst>
      <p:ext uri="{BB962C8B-B14F-4D97-AF65-F5344CB8AC3E}">
        <p14:creationId xmlns:p14="http://schemas.microsoft.com/office/powerpoint/2010/main" val="334598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D17C1C8-EB42-418D-8C8E-4A67368D2CB8}" type="datetimeFigureOut">
              <a:rPr lang="fr-FR" smtClean="0"/>
              <a:t>18/09/2024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4F43A7C-B118-4BA2-97CC-4635C9BCFA10}" type="slidenum">
              <a:rPr lang="fr-FR" smtClean="0"/>
              <a:t>‹N°›</a:t>
            </a:fld>
            <a:endParaRPr lang="fr-FR"/>
          </a:p>
        </p:txBody>
      </p:sp>
    </p:spTree>
    <p:extLst>
      <p:ext uri="{BB962C8B-B14F-4D97-AF65-F5344CB8AC3E}">
        <p14:creationId xmlns:p14="http://schemas.microsoft.com/office/powerpoint/2010/main" val="1897113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7C1C8-EB42-418D-8C8E-4A67368D2CB8}" type="datetimeFigureOut">
              <a:rPr lang="fr-FR" smtClean="0"/>
              <a:t>18/09/2024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4F43A7C-B118-4BA2-97CC-4635C9BCFA10}" type="slidenum">
              <a:rPr lang="fr-FR" smtClean="0"/>
              <a:t>‹N°›</a:t>
            </a:fld>
            <a:endParaRPr lang="fr-FR"/>
          </a:p>
        </p:txBody>
      </p:sp>
    </p:spTree>
    <p:extLst>
      <p:ext uri="{BB962C8B-B14F-4D97-AF65-F5344CB8AC3E}">
        <p14:creationId xmlns:p14="http://schemas.microsoft.com/office/powerpoint/2010/main" val="73454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D17C1C8-EB42-418D-8C8E-4A67368D2CB8}" type="datetimeFigureOut">
              <a:rPr lang="fr-FR" smtClean="0"/>
              <a:t>18/09/2024</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F43A7C-B118-4BA2-97CC-4635C9BCFA10}" type="slidenum">
              <a:rPr lang="fr-FR" smtClean="0"/>
              <a:t>‹N°›</a:t>
            </a:fld>
            <a:endParaRPr lang="fr-FR"/>
          </a:p>
        </p:txBody>
      </p:sp>
    </p:spTree>
    <p:extLst>
      <p:ext uri="{BB962C8B-B14F-4D97-AF65-F5344CB8AC3E}">
        <p14:creationId xmlns:p14="http://schemas.microsoft.com/office/powerpoint/2010/main" val="381251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D17C1C8-EB42-418D-8C8E-4A67368D2CB8}" type="datetimeFigureOut">
              <a:rPr lang="fr-FR" smtClean="0"/>
              <a:t>18/09/2024</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F43A7C-B118-4BA2-97CC-4635C9BCFA10}" type="slidenum">
              <a:rPr lang="fr-FR" smtClean="0"/>
              <a:t>‹N°›</a:t>
            </a:fld>
            <a:endParaRPr lang="fr-FR"/>
          </a:p>
        </p:txBody>
      </p:sp>
    </p:spTree>
    <p:extLst>
      <p:ext uri="{BB962C8B-B14F-4D97-AF65-F5344CB8AC3E}">
        <p14:creationId xmlns:p14="http://schemas.microsoft.com/office/powerpoint/2010/main" val="331075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D17C1C8-EB42-418D-8C8E-4A67368D2CB8}" type="datetimeFigureOut">
              <a:rPr lang="fr-FR" smtClean="0"/>
              <a:t>18/09/2024</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4F43A7C-B118-4BA2-97CC-4635C9BCFA10}" type="slidenum">
              <a:rPr lang="fr-FR" smtClean="0"/>
              <a:t>‹N°›</a:t>
            </a:fld>
            <a:endParaRPr lang="fr-FR"/>
          </a:p>
        </p:txBody>
      </p:sp>
    </p:spTree>
    <p:extLst>
      <p:ext uri="{BB962C8B-B14F-4D97-AF65-F5344CB8AC3E}">
        <p14:creationId xmlns:p14="http://schemas.microsoft.com/office/powerpoint/2010/main" val="29667212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94592" y="1770698"/>
            <a:ext cx="10515600" cy="2261371"/>
          </a:xfrm>
        </p:spPr>
        <p:txBody>
          <a:bodyPr/>
          <a:lstStyle/>
          <a:p>
            <a:r>
              <a:rPr lang="fr-FR" dirty="0" smtClean="0"/>
              <a:t>GUY DE MOPASSANT</a:t>
            </a:r>
            <a:endParaRPr lang="fr-FR" dirty="0"/>
          </a:p>
        </p:txBody>
      </p:sp>
      <p:sp>
        <p:nvSpPr>
          <p:cNvPr id="3" name="Espace réservé du texte 2"/>
          <p:cNvSpPr>
            <a:spLocks noGrp="1"/>
          </p:cNvSpPr>
          <p:nvPr>
            <p:ph type="body" idx="1"/>
          </p:nvPr>
        </p:nvSpPr>
        <p:spPr>
          <a:xfrm>
            <a:off x="7201988" y="3814354"/>
            <a:ext cx="5408204" cy="1010194"/>
          </a:xfrm>
        </p:spPr>
        <p:txBody>
          <a:bodyPr>
            <a:normAutofit/>
          </a:bodyPr>
          <a:lstStyle/>
          <a:p>
            <a:r>
              <a:rPr lang="fr-FR" sz="2400" dirty="0" smtClean="0"/>
              <a:t>PERISONTATION PAR : </a:t>
            </a:r>
          </a:p>
          <a:p>
            <a:r>
              <a:rPr lang="fr-FR" sz="2400" dirty="0" smtClean="0"/>
              <a:t>NOUR EL HOUDA / AIT EL FATMI</a:t>
            </a:r>
          </a:p>
        </p:txBody>
      </p:sp>
    </p:spTree>
    <p:extLst>
      <p:ext uri="{BB962C8B-B14F-4D97-AF65-F5344CB8AC3E}">
        <p14:creationId xmlns:p14="http://schemas.microsoft.com/office/powerpoint/2010/main" val="314902972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0891" y="484632"/>
            <a:ext cx="10527357" cy="1609344"/>
          </a:xfrm>
        </p:spPr>
        <p:txBody>
          <a:bodyPr/>
          <a:lstStyle/>
          <a:p>
            <a:r>
              <a:rPr lang="fr-FR" dirty="0" err="1" smtClean="0"/>
              <a:t>Difénition</a:t>
            </a:r>
            <a:endParaRPr lang="fr-FR" dirty="0"/>
          </a:p>
        </p:txBody>
      </p:sp>
      <p:sp>
        <p:nvSpPr>
          <p:cNvPr id="3" name="Espace réservé du contenu 2"/>
          <p:cNvSpPr>
            <a:spLocks noGrp="1"/>
          </p:cNvSpPr>
          <p:nvPr>
            <p:ph idx="1"/>
          </p:nvPr>
        </p:nvSpPr>
        <p:spPr>
          <a:xfrm>
            <a:off x="838200" y="1825625"/>
            <a:ext cx="10515600" cy="3521438"/>
          </a:xfrm>
        </p:spPr>
        <p:txBody>
          <a:bodyPr>
            <a:normAutofit fontScale="25000" lnSpcReduction="20000"/>
          </a:bodyPr>
          <a:lstStyle/>
          <a:p>
            <a:pPr marL="0" indent="0">
              <a:buNone/>
            </a:pPr>
            <a:endParaRPr lang="fr-FR" dirty="0" smtClean="0"/>
          </a:p>
          <a:p>
            <a:endParaRPr lang="fr-FR" dirty="0" smtClean="0"/>
          </a:p>
          <a:p>
            <a:r>
              <a:rPr lang="fr-FR" sz="9600" dirty="0" err="1"/>
              <a:t>E</a:t>
            </a:r>
            <a:r>
              <a:rPr lang="fr-FR" sz="9600" dirty="0" err="1" smtClean="0"/>
              <a:t>lé</a:t>
            </a:r>
            <a:r>
              <a:rPr lang="fr-FR" sz="9600" dirty="0" smtClean="0"/>
              <a:t> encore par les nombreuses adaptations cinématographiques de ses </a:t>
            </a:r>
            <a:r>
              <a:rPr lang="fr-FR" sz="9600" dirty="0" err="1" smtClean="0"/>
              <a:t>œ</a:t>
            </a:r>
            <a:r>
              <a:rPr lang="fr-FR" sz="9600" dirty="0" err="1"/>
              <a:t>Lié</a:t>
            </a:r>
            <a:r>
              <a:rPr lang="fr-FR" sz="9600" dirty="0"/>
              <a:t> à Gustave Flaubert et à Émile Zola, Maupassant a marqué la littérature française par ses six romans, dont Une vie en 1883, </a:t>
            </a:r>
            <a:r>
              <a:rPr lang="fr-FR" sz="9600" dirty="0" err="1"/>
              <a:t>Bel-Ami</a:t>
            </a:r>
            <a:r>
              <a:rPr lang="fr-FR" sz="9600" dirty="0"/>
              <a:t> en 1885, Pierre et Jean en 1887-1888, et surtout par ses nouvelles (parfois intitulées contes) comme Boule de Suif en 1880, les Contes de la bécasse (1883) ou Le Horla (1887). Ces œuvres retiennent l’attention par leur force réaliste, la présence importante du fantastique et par le pessimisme qui s’en dégage le plus souvent, mais aussi par la maîtrise stylistique. La carrière littéraire de Maupassant se limite à une décennie — de 1880 à 1890 — avant qu’il ne sombre peu à peu dans la folie due à la </a:t>
            </a:r>
            <a:r>
              <a:rPr lang="fr-FR" sz="9600" dirty="0" err="1"/>
              <a:t>syphillis</a:t>
            </a:r>
            <a:r>
              <a:rPr lang="fr-FR" sz="9600" dirty="0"/>
              <a:t> et ne meure peu avant l'âge de 43 ans. Reconnu de son vivant, il conserve un renom de premier plan, renouv</a:t>
            </a:r>
            <a:r>
              <a:rPr lang="fr-FR" sz="9600" dirty="0" smtClean="0"/>
              <a:t>uvres3.</a:t>
            </a:r>
            <a:endParaRPr lang="fr-FR" sz="9600" dirty="0"/>
          </a:p>
        </p:txBody>
      </p:sp>
    </p:spTree>
    <p:extLst>
      <p:ext uri="{BB962C8B-B14F-4D97-AF65-F5344CB8AC3E}">
        <p14:creationId xmlns:p14="http://schemas.microsoft.com/office/powerpoint/2010/main" val="495644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7665" y="233698"/>
            <a:ext cx="10058400" cy="1609344"/>
          </a:xfrm>
        </p:spPr>
        <p:txBody>
          <a:bodyPr/>
          <a:lstStyle/>
          <a:p>
            <a:r>
              <a:rPr lang="fr-FR" dirty="0" smtClean="0"/>
              <a:t>BIOGAPHIE</a:t>
            </a:r>
            <a:endParaRPr lang="fr-FR" dirty="0"/>
          </a:p>
        </p:txBody>
      </p:sp>
      <p:pic>
        <p:nvPicPr>
          <p:cNvPr id="5" name="Espace réservé du contenu 4"/>
          <p:cNvPicPr>
            <a:picLocks noGrp="1" noChangeAspect="1"/>
          </p:cNvPicPr>
          <p:nvPr>
            <p:ph sz="half" idx="1"/>
          </p:nvPr>
        </p:nvPicPr>
        <p:blipFill>
          <a:blip r:embed="rId2"/>
          <a:stretch>
            <a:fillRect/>
          </a:stretch>
        </p:blipFill>
        <p:spPr>
          <a:xfrm>
            <a:off x="818170" y="1843042"/>
            <a:ext cx="4023795" cy="3978275"/>
          </a:xfrm>
          <a:prstGeom prst="rect">
            <a:avLst/>
          </a:prstGeom>
        </p:spPr>
      </p:pic>
      <p:sp>
        <p:nvSpPr>
          <p:cNvPr id="4" name="Espace réservé du contenu 3"/>
          <p:cNvSpPr>
            <a:spLocks noGrp="1"/>
          </p:cNvSpPr>
          <p:nvPr>
            <p:ph sz="half" idx="2"/>
          </p:nvPr>
        </p:nvSpPr>
        <p:spPr>
          <a:xfrm>
            <a:off x="6172200" y="1843042"/>
            <a:ext cx="5181600" cy="4351338"/>
          </a:xfrm>
        </p:spPr>
        <p:txBody>
          <a:bodyPr>
            <a:normAutofit/>
          </a:bodyPr>
          <a:lstStyle/>
          <a:p>
            <a:r>
              <a:rPr lang="fr-FR" dirty="0" smtClean="0"/>
              <a:t>Né Henri-René-Albert-Guy de Maupassant en 1850 au château de Miromesnil, près de Dieppe dans le département de Seine-Inférieure (aujourd'hui Seine-Maritime), il est le fils aîné de Gustave de Maupassant (1821-1899), dont la famille est de petite noblesse : son quadrisaïeul, Jean-Baptiste de Maupassant (1699–1774), titulaire de la charge de conseiller-secrétaire du roi4, est nommé messire héréditaire du Saint-Empire[source secondaire souhaitée] et anobli en tant qu'écuyer par lettres patentes datées de 1752 par</a:t>
            </a:r>
            <a:endParaRPr lang="fr-FR" dirty="0"/>
          </a:p>
        </p:txBody>
      </p:sp>
    </p:spTree>
    <p:extLst>
      <p:ext uri="{BB962C8B-B14F-4D97-AF65-F5344CB8AC3E}">
        <p14:creationId xmlns:p14="http://schemas.microsoft.com/office/powerpoint/2010/main" val="36383081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8675" y="306682"/>
            <a:ext cx="4258220" cy="924401"/>
          </a:xfrm>
        </p:spPr>
        <p:txBody>
          <a:bodyPr>
            <a:normAutofit/>
          </a:bodyPr>
          <a:lstStyle/>
          <a:p>
            <a:r>
              <a:rPr lang="fr-FR" sz="2800" dirty="0" smtClean="0"/>
              <a:t>Enfance et jeunesse</a:t>
            </a:r>
            <a:endParaRPr lang="fr-FR" sz="2800" dirty="0"/>
          </a:p>
        </p:txBody>
      </p:sp>
      <p:sp>
        <p:nvSpPr>
          <p:cNvPr id="3" name="Espace réservé pour une image  2"/>
          <p:cNvSpPr>
            <a:spLocks noGrp="1"/>
          </p:cNvSpPr>
          <p:nvPr>
            <p:ph type="pic" idx="1"/>
          </p:nvPr>
        </p:nvSpPr>
        <p:spPr>
          <a:xfrm>
            <a:off x="5214894" y="1231083"/>
            <a:ext cx="6698431" cy="4873625"/>
          </a:xfrm>
        </p:spPr>
      </p:sp>
      <p:sp>
        <p:nvSpPr>
          <p:cNvPr id="4" name="Espace réservé du texte 3"/>
          <p:cNvSpPr>
            <a:spLocks noGrp="1"/>
          </p:cNvSpPr>
          <p:nvPr>
            <p:ph type="body" sz="half" idx="2"/>
          </p:nvPr>
        </p:nvSpPr>
        <p:spPr>
          <a:xfrm>
            <a:off x="604657" y="1848394"/>
            <a:ext cx="3932237" cy="4256314"/>
          </a:xfrm>
        </p:spPr>
        <p:txBody>
          <a:bodyPr>
            <a:normAutofit/>
          </a:bodyPr>
          <a:lstStyle/>
          <a:p>
            <a:endParaRPr lang="fr-FR" sz="800" dirty="0"/>
          </a:p>
        </p:txBody>
      </p:sp>
      <p:pic>
        <p:nvPicPr>
          <p:cNvPr id="5" name="Image 4"/>
          <p:cNvPicPr>
            <a:picLocks noChangeAspect="1"/>
          </p:cNvPicPr>
          <p:nvPr/>
        </p:nvPicPr>
        <p:blipFill>
          <a:blip r:embed="rId2"/>
          <a:stretch>
            <a:fillRect/>
          </a:stretch>
        </p:blipFill>
        <p:spPr>
          <a:xfrm>
            <a:off x="415402" y="1746068"/>
            <a:ext cx="4610237" cy="4358640"/>
          </a:xfrm>
          <a:prstGeom prst="rect">
            <a:avLst/>
          </a:prstGeom>
        </p:spPr>
      </p:pic>
      <p:sp>
        <p:nvSpPr>
          <p:cNvPr id="6" name="Rectangle 5"/>
          <p:cNvSpPr/>
          <p:nvPr/>
        </p:nvSpPr>
        <p:spPr>
          <a:xfrm>
            <a:off x="5214894" y="1462337"/>
            <a:ext cx="6776809" cy="4524315"/>
          </a:xfrm>
          <a:prstGeom prst="rect">
            <a:avLst/>
          </a:prstGeom>
        </p:spPr>
        <p:txBody>
          <a:bodyPr wrap="square">
            <a:spAutoFit/>
          </a:bodyPr>
          <a:lstStyle/>
          <a:p>
            <a:r>
              <a:rPr lang="fr-FR" dirty="0" smtClean="0"/>
              <a:t>La famille Maupassant ne dispose d'aucune reconnaissance nobiliaire officielle correspondante au royaume de France et ne peut profiter de cette ascension, et bien qu'originaire de Meuse, en Lorraine,[réf. nécessaire] part s'installer en Seine-Inférieure (aujourd'hui Seine-Maritime) au début du XIXe siècle. Son père, Gustave de Maupassant — né Maupassant, obtint par arrêté royal du tribunal civil de Rouen, le 9 juillet 1846, la rectification de son nom, désormais précédé de la particule nobiliaire5 — homme volage, en 1846, se marie avec Laure Le </a:t>
            </a:r>
            <a:r>
              <a:rPr lang="fr-FR" dirty="0" err="1" smtClean="0"/>
              <a:t>Poittevin</a:t>
            </a:r>
            <a:r>
              <a:rPr lang="fr-FR" dirty="0" smtClean="0"/>
              <a:t>, une demoiselle de la bonne bourgeoisie normande. Sa mère l'a exhorté lors de leur mariage en 1846 à obtenir le droit d'utiliser la particule nobiliaire ou la forme « de Maupassant » en tant que nom de famille, pour reconnaître son ascendance noble6. Avec son frère Alfred, elle est l’amie de Gustave Flaubert, le fils d’un chirurgien de Rouen qui devait exercer une certaine influence sur la vie de ce dernier. Le père d'Alfred et de Laure est le parrain de Flaubert.</a:t>
            </a:r>
            <a:endParaRPr lang="fr-FR" dirty="0"/>
          </a:p>
        </p:txBody>
      </p:sp>
    </p:spTree>
    <p:extLst>
      <p:ext uri="{BB962C8B-B14F-4D97-AF65-F5344CB8AC3E}">
        <p14:creationId xmlns:p14="http://schemas.microsoft.com/office/powerpoint/2010/main" val="90602981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80">
                                          <p:stCondLst>
                                            <p:cond delay="0"/>
                                          </p:stCondLst>
                                        </p:cTn>
                                        <p:tgtEl>
                                          <p:spTgt spid="6"/>
                                        </p:tgtEl>
                                      </p:cBhvr>
                                    </p:animEffect>
                                    <p:anim calcmode="lin" valueType="num">
                                      <p:cBhvr>
                                        <p:cTn id="31"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6" dur="26">
                                          <p:stCondLst>
                                            <p:cond delay="650"/>
                                          </p:stCondLst>
                                        </p:cTn>
                                        <p:tgtEl>
                                          <p:spTgt spid="6"/>
                                        </p:tgtEl>
                                      </p:cBhvr>
                                      <p:to x="100000" y="60000"/>
                                    </p:animScale>
                                    <p:animScale>
                                      <p:cBhvr>
                                        <p:cTn id="37" dur="166" decel="50000">
                                          <p:stCondLst>
                                            <p:cond delay="676"/>
                                          </p:stCondLst>
                                        </p:cTn>
                                        <p:tgtEl>
                                          <p:spTgt spid="6"/>
                                        </p:tgtEl>
                                      </p:cBhvr>
                                      <p:to x="100000" y="100000"/>
                                    </p:animScale>
                                    <p:animScale>
                                      <p:cBhvr>
                                        <p:cTn id="38" dur="26">
                                          <p:stCondLst>
                                            <p:cond delay="1312"/>
                                          </p:stCondLst>
                                        </p:cTn>
                                        <p:tgtEl>
                                          <p:spTgt spid="6"/>
                                        </p:tgtEl>
                                      </p:cBhvr>
                                      <p:to x="100000" y="80000"/>
                                    </p:animScale>
                                    <p:animScale>
                                      <p:cBhvr>
                                        <p:cTn id="39" dur="166" decel="50000">
                                          <p:stCondLst>
                                            <p:cond delay="1338"/>
                                          </p:stCondLst>
                                        </p:cTn>
                                        <p:tgtEl>
                                          <p:spTgt spid="6"/>
                                        </p:tgtEl>
                                      </p:cBhvr>
                                      <p:to x="100000" y="100000"/>
                                    </p:animScale>
                                    <p:animScale>
                                      <p:cBhvr>
                                        <p:cTn id="40" dur="26">
                                          <p:stCondLst>
                                            <p:cond delay="1642"/>
                                          </p:stCondLst>
                                        </p:cTn>
                                        <p:tgtEl>
                                          <p:spTgt spid="6"/>
                                        </p:tgtEl>
                                      </p:cBhvr>
                                      <p:to x="100000" y="90000"/>
                                    </p:animScale>
                                    <p:animScale>
                                      <p:cBhvr>
                                        <p:cTn id="41" dur="166" decel="50000">
                                          <p:stCondLst>
                                            <p:cond delay="1668"/>
                                          </p:stCondLst>
                                        </p:cTn>
                                        <p:tgtEl>
                                          <p:spTgt spid="6"/>
                                        </p:tgtEl>
                                      </p:cBhvr>
                                      <p:to x="100000" y="100000"/>
                                    </p:animScale>
                                    <p:animScale>
                                      <p:cBhvr>
                                        <p:cTn id="42" dur="26">
                                          <p:stCondLst>
                                            <p:cond delay="1808"/>
                                          </p:stCondLst>
                                        </p:cTn>
                                        <p:tgtEl>
                                          <p:spTgt spid="6"/>
                                        </p:tgtEl>
                                      </p:cBhvr>
                                      <p:to x="100000" y="95000"/>
                                    </p:animScale>
                                    <p:animScale>
                                      <p:cBhvr>
                                        <p:cTn id="43"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9304" y="484632"/>
            <a:ext cx="9701348" cy="1340993"/>
          </a:xfrm>
        </p:spPr>
        <p:txBody>
          <a:bodyPr/>
          <a:lstStyle/>
          <a:p>
            <a:r>
              <a:rPr lang="fr-FR" dirty="0"/>
              <a:t>L</a:t>
            </a:r>
            <a:r>
              <a:rPr lang="fr-FR" dirty="0" smtClean="0"/>
              <a:t>ES IMAGES</a:t>
            </a:r>
            <a:endParaRPr lang="fr-FR" dirty="0"/>
          </a:p>
        </p:txBody>
      </p:sp>
      <p:pic>
        <p:nvPicPr>
          <p:cNvPr id="5" name="Espace réservé du contenu 4"/>
          <p:cNvPicPr>
            <a:picLocks noGrp="1" noChangeAspect="1"/>
          </p:cNvPicPr>
          <p:nvPr>
            <p:ph sz="half" idx="1"/>
          </p:nvPr>
        </p:nvPicPr>
        <p:blipFill>
          <a:blip r:embed="rId2"/>
          <a:stretch>
            <a:fillRect/>
          </a:stretch>
        </p:blipFill>
        <p:spPr>
          <a:xfrm>
            <a:off x="1401568" y="1825625"/>
            <a:ext cx="3936785" cy="4351338"/>
          </a:xfrm>
          <a:prstGeom prst="rect">
            <a:avLst/>
          </a:prstGeom>
        </p:spPr>
      </p:pic>
      <p:pic>
        <p:nvPicPr>
          <p:cNvPr id="6" name="Espace réservé du contenu 5"/>
          <p:cNvPicPr>
            <a:picLocks noGrp="1" noChangeAspect="1"/>
          </p:cNvPicPr>
          <p:nvPr>
            <p:ph sz="half" idx="2"/>
          </p:nvPr>
        </p:nvPicPr>
        <p:blipFill>
          <a:blip r:embed="rId3"/>
          <a:stretch>
            <a:fillRect/>
          </a:stretch>
        </p:blipFill>
        <p:spPr>
          <a:xfrm>
            <a:off x="7201990" y="1825625"/>
            <a:ext cx="3926258" cy="4346575"/>
          </a:xfrm>
          <a:prstGeom prst="rect">
            <a:avLst/>
          </a:prstGeom>
        </p:spPr>
      </p:pic>
    </p:spTree>
    <p:extLst>
      <p:ext uri="{BB962C8B-B14F-4D97-AF65-F5344CB8AC3E}">
        <p14:creationId xmlns:p14="http://schemas.microsoft.com/office/powerpoint/2010/main" val="416356133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225116" y="261255"/>
            <a:ext cx="11747863" cy="6466116"/>
          </a:xfrm>
          <a:prstGeom prst="rect">
            <a:avLst/>
          </a:prstGeom>
        </p:spPr>
      </p:pic>
    </p:spTree>
    <p:extLst>
      <p:ext uri="{BB962C8B-B14F-4D97-AF65-F5344CB8AC3E}">
        <p14:creationId xmlns:p14="http://schemas.microsoft.com/office/powerpoint/2010/main" val="2442917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de bois]]</Template>
  <TotalTime>76</TotalTime>
  <Words>454</Words>
  <Application>Microsoft Office PowerPoint</Application>
  <PresentationFormat>Grand écran</PresentationFormat>
  <Paragraphs>12</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Rockwell</vt:lpstr>
      <vt:lpstr>Rockwell Condensed</vt:lpstr>
      <vt:lpstr>Wingdings</vt:lpstr>
      <vt:lpstr>Type de bois</vt:lpstr>
      <vt:lpstr>GUY DE MOPASSANT</vt:lpstr>
      <vt:lpstr>Difénition</vt:lpstr>
      <vt:lpstr>BIOGAPHIE</vt:lpstr>
      <vt:lpstr>Enfance et jeunesse</vt:lpstr>
      <vt:lpstr>LES IMAGES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GUY DE MOPASSANT</dc:title>
  <dc:creator>Huawe</dc:creator>
  <cp:lastModifiedBy>Huawe</cp:lastModifiedBy>
  <cp:revision>8</cp:revision>
  <dcterms:created xsi:type="dcterms:W3CDTF">2024-09-17T23:15:27Z</dcterms:created>
  <dcterms:modified xsi:type="dcterms:W3CDTF">2024-09-18T00:31:28Z</dcterms:modified>
</cp:coreProperties>
</file>