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7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3" r:id="rId3"/>
    <p:sldId id="258" r:id="rId4"/>
    <p:sldId id="283" r:id="rId5"/>
    <p:sldId id="277" r:id="rId6"/>
    <p:sldId id="276" r:id="rId7"/>
    <p:sldId id="267" r:id="rId8"/>
    <p:sldId id="278" r:id="rId9"/>
    <p:sldId id="282" r:id="rId10"/>
    <p:sldId id="280" r:id="rId11"/>
    <p:sldId id="279" r:id="rId12"/>
    <p:sldId id="281" r:id="rId13"/>
    <p:sldId id="284" r:id="rId14"/>
    <p:sldId id="286" r:id="rId15"/>
    <p:sldId id="270" r:id="rId16"/>
    <p:sldId id="272" r:id="rId1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Open Sans ExtraBold" panose="020B0906030804020204" pitchFamily="34" charset="0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5B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4939FE-5D63-4F70-A71C-0838989256BE}">
  <a:tblStyle styleId="{A94939FE-5D63-4F70-A71C-0838989256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 autoAdjust="0"/>
    <p:restoredTop sz="94712" autoAdjust="0"/>
  </p:normalViewPr>
  <p:slideViewPr>
    <p:cSldViewPr snapToGrid="0">
      <p:cViewPr varScale="1">
        <p:scale>
          <a:sx n="102" d="100"/>
          <a:sy n="102" d="100"/>
        </p:scale>
        <p:origin x="73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D8E5AB9-B351-7150-080F-560193FE84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D5EEDC-105F-734A-C19D-B2CBB59305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8F9B5-22AB-4F7C-B31B-5B692B0614F5}" type="datetimeFigureOut">
              <a:rPr lang="de-DE" smtClean="0"/>
              <a:t>09.09.2023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299290C-BD29-471E-10F6-4CACD0F5AD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4BFAF7-1A23-59E1-C60B-BFCF93405E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EEBCF-D67A-4F43-95C9-64B914D275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942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a9e355c63c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a9e355c63c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0154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a9e355c63c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a9e355c63c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096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a9e355c63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a9e355c63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a9e355c63c_0_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a9e355c63c_0_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9e355c63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a9e355c63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120be74a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a120be74a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a9e355c63c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a9e355c63c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6581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a9e355c63c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a9e355c63c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8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a9e355c63c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a9e355c63c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a9e355c63c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a9e355c63c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8204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a9e355c63c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a9e355c63c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984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a9e355c63c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a9e355c63c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317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Ref idx="1001">
        <a:schemeClr val="bg2"/>
      </p:bgRef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 userDrawn="1"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 hasCustomPrompt="1"/>
          </p:nvPr>
        </p:nvSpPr>
        <p:spPr>
          <a:xfrm>
            <a:off x="539999" y="445025"/>
            <a:ext cx="52812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de-DE" dirty="0"/>
              <a:t>x</a:t>
            </a:r>
            <a:endParaRPr dirty="0"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 hasCustomPrompt="1"/>
          </p:nvPr>
        </p:nvSpPr>
        <p:spPr>
          <a:xfrm>
            <a:off x="5320550" y="3776700"/>
            <a:ext cx="21357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r>
              <a:rPr lang="de-DE" dirty="0"/>
              <a:t>Text</a:t>
            </a:r>
            <a:endParaRPr dirty="0"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 hasCustomPrompt="1"/>
          </p:nvPr>
        </p:nvSpPr>
        <p:spPr>
          <a:xfrm>
            <a:off x="5525450" y="3341075"/>
            <a:ext cx="17259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r>
              <a:rPr lang="de-DE" dirty="0"/>
              <a:t>Text</a:t>
            </a:r>
            <a:endParaRPr dirty="0"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 hasCustomPrompt="1"/>
          </p:nvPr>
        </p:nvSpPr>
        <p:spPr>
          <a:xfrm>
            <a:off x="1687738" y="3776700"/>
            <a:ext cx="21357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r>
              <a:rPr lang="de-DE" dirty="0"/>
              <a:t>Text</a:t>
            </a:r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 hasCustomPrompt="1"/>
          </p:nvPr>
        </p:nvSpPr>
        <p:spPr>
          <a:xfrm>
            <a:off x="1900540" y="3341075"/>
            <a:ext cx="17100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r>
              <a:rPr lang="de-DE" dirty="0"/>
              <a:t>Text</a:t>
            </a:r>
            <a:endParaRPr dirty="0"/>
          </a:p>
        </p:txBody>
      </p:sp>
      <p:sp>
        <p:nvSpPr>
          <p:cNvPr id="46" name="Google Shape;46;p5"/>
          <p:cNvSpPr/>
          <p:nvPr/>
        </p:nvSpPr>
        <p:spPr>
          <a:xfrm rot="132724" flipH="1">
            <a:off x="-2261898" y="1863548"/>
            <a:ext cx="12340783" cy="5765311"/>
          </a:xfrm>
          <a:custGeom>
            <a:avLst/>
            <a:gdLst/>
            <a:ahLst/>
            <a:cxnLst/>
            <a:rect l="l" t="t" r="r" b="b"/>
            <a:pathLst>
              <a:path w="493609" h="230602" extrusionOk="0">
                <a:moveTo>
                  <a:pt x="10990" y="144020"/>
                </a:moveTo>
                <a:cubicBezTo>
                  <a:pt x="32072" y="135384"/>
                  <a:pt x="109669" y="112651"/>
                  <a:pt x="148150" y="115064"/>
                </a:cubicBezTo>
                <a:cubicBezTo>
                  <a:pt x="186631" y="117477"/>
                  <a:pt x="208094" y="159133"/>
                  <a:pt x="241876" y="158498"/>
                </a:cubicBezTo>
                <a:cubicBezTo>
                  <a:pt x="275658" y="157863"/>
                  <a:pt x="332046" y="129923"/>
                  <a:pt x="350842" y="111254"/>
                </a:cubicBezTo>
                <a:cubicBezTo>
                  <a:pt x="369638" y="92585"/>
                  <a:pt x="337761" y="64010"/>
                  <a:pt x="354652" y="46484"/>
                </a:cubicBezTo>
                <a:cubicBezTo>
                  <a:pt x="371543" y="28958"/>
                  <a:pt x="430725" y="-16254"/>
                  <a:pt x="452188" y="6098"/>
                </a:cubicBezTo>
                <a:cubicBezTo>
                  <a:pt x="473651" y="28450"/>
                  <a:pt x="511878" y="149989"/>
                  <a:pt x="483430" y="180596"/>
                </a:cubicBezTo>
                <a:cubicBezTo>
                  <a:pt x="454982" y="211203"/>
                  <a:pt x="341063" y="181485"/>
                  <a:pt x="281500" y="189740"/>
                </a:cubicBezTo>
                <a:cubicBezTo>
                  <a:pt x="221937" y="197995"/>
                  <a:pt x="169359" y="233936"/>
                  <a:pt x="126052" y="230126"/>
                </a:cubicBezTo>
                <a:cubicBezTo>
                  <a:pt x="82745" y="226316"/>
                  <a:pt x="40835" y="181231"/>
                  <a:pt x="21658" y="166880"/>
                </a:cubicBezTo>
                <a:cubicBezTo>
                  <a:pt x="2481" y="152529"/>
                  <a:pt x="-10092" y="152656"/>
                  <a:pt x="10990" y="14402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47" name="Google Shape;47;p5"/>
          <p:cNvSpPr/>
          <p:nvPr/>
        </p:nvSpPr>
        <p:spPr>
          <a:xfrm rot="1216281" flipH="1">
            <a:off x="781028" y="2427612"/>
            <a:ext cx="517520" cy="527679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93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userDrawn="1">
  <p:cSld name="MAIN_POINT">
    <p:bg>
      <p:bgRef idx="1001">
        <a:schemeClr val="bg2"/>
      </p:bgRef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 rot="10800000" flipH="1">
            <a:off x="-745708" y="-679594"/>
            <a:ext cx="11270975" cy="5208325"/>
          </a:xfrm>
          <a:custGeom>
            <a:avLst/>
            <a:gdLst/>
            <a:ahLst/>
            <a:cxnLst/>
            <a:rect l="l" t="t" r="r" b="b"/>
            <a:pathLst>
              <a:path w="450839" h="208333" extrusionOk="0">
                <a:moveTo>
                  <a:pt x="51319" y="176656"/>
                </a:moveTo>
                <a:cubicBezTo>
                  <a:pt x="81645" y="146951"/>
                  <a:pt x="157675" y="51914"/>
                  <a:pt x="209492" y="23641"/>
                </a:cubicBezTo>
                <a:cubicBezTo>
                  <a:pt x="261309" y="-4631"/>
                  <a:pt x="325639" y="-3868"/>
                  <a:pt x="362221" y="7021"/>
                </a:cubicBezTo>
                <a:cubicBezTo>
                  <a:pt x="398804" y="17910"/>
                  <a:pt x="420343" y="57214"/>
                  <a:pt x="428987" y="88973"/>
                </a:cubicBezTo>
                <a:cubicBezTo>
                  <a:pt x="437631" y="120732"/>
                  <a:pt x="480995" y="178758"/>
                  <a:pt x="414086" y="197574"/>
                </a:cubicBezTo>
                <a:cubicBezTo>
                  <a:pt x="347178" y="216391"/>
                  <a:pt x="87997" y="205358"/>
                  <a:pt x="27536" y="201872"/>
                </a:cubicBezTo>
                <a:cubicBezTo>
                  <a:pt x="-32925" y="198386"/>
                  <a:pt x="20993" y="206361"/>
                  <a:pt x="51319" y="176656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66" name="Google Shape;66;p8"/>
          <p:cNvSpPr/>
          <p:nvPr/>
        </p:nvSpPr>
        <p:spPr>
          <a:xfrm rot="10800000" flipH="1">
            <a:off x="4296407" y="3651977"/>
            <a:ext cx="725295" cy="739533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894600" y="1583263"/>
            <a:ext cx="7354800" cy="1443900"/>
          </a:xfrm>
          <a:prstGeom prst="roundRect">
            <a:avLst>
              <a:gd name="adj" fmla="val 2145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title" hasCustomPrompt="1"/>
          </p:nvPr>
        </p:nvSpPr>
        <p:spPr>
          <a:xfrm>
            <a:off x="272100" y="1734488"/>
            <a:ext cx="8599800" cy="11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rPr lang="de-DE" dirty="0"/>
              <a:t>x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Ref idx="1001">
        <a:schemeClr val="bg2"/>
      </p:bgRef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841450" y="3255281"/>
            <a:ext cx="7461000" cy="142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841450" y="1436375"/>
            <a:ext cx="7461000" cy="142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hasCustomPrompt="1"/>
          </p:nvPr>
        </p:nvSpPr>
        <p:spPr>
          <a:xfrm>
            <a:off x="540000" y="445025"/>
            <a:ext cx="403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de-DE" dirty="0"/>
              <a:t>x</a:t>
            </a:r>
            <a:endParaRPr dirty="0"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 hasCustomPrompt="1"/>
          </p:nvPr>
        </p:nvSpPr>
        <p:spPr>
          <a:xfrm>
            <a:off x="4890763" y="1902475"/>
            <a:ext cx="29904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de-DE" dirty="0"/>
              <a:t>x</a:t>
            </a: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2" hasCustomPrompt="1"/>
          </p:nvPr>
        </p:nvSpPr>
        <p:spPr>
          <a:xfrm>
            <a:off x="5142963" y="22364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de-DE" dirty="0"/>
              <a:t>x</a:t>
            </a:r>
            <a:endParaRPr dirty="0"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3" hasCustomPrompt="1"/>
          </p:nvPr>
        </p:nvSpPr>
        <p:spPr>
          <a:xfrm>
            <a:off x="1262813" y="1902475"/>
            <a:ext cx="29904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de-DE" dirty="0"/>
              <a:t>x</a:t>
            </a:r>
            <a:endParaRPr dirty="0"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4" hasCustomPrompt="1"/>
          </p:nvPr>
        </p:nvSpPr>
        <p:spPr>
          <a:xfrm>
            <a:off x="1514963" y="22364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de-DE" dirty="0"/>
              <a:t>x</a:t>
            </a:r>
            <a:endParaRPr dirty="0"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5" hasCustomPrompt="1"/>
          </p:nvPr>
        </p:nvSpPr>
        <p:spPr>
          <a:xfrm>
            <a:off x="4890763" y="3759700"/>
            <a:ext cx="29904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de-DE" dirty="0"/>
              <a:t>x</a:t>
            </a:r>
            <a:endParaRPr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6" hasCustomPrompt="1"/>
          </p:nvPr>
        </p:nvSpPr>
        <p:spPr>
          <a:xfrm>
            <a:off x="5142963" y="40936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de-DE" dirty="0"/>
              <a:t>x</a:t>
            </a:r>
            <a:endParaRPr dirty="0"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7" hasCustomPrompt="1"/>
          </p:nvPr>
        </p:nvSpPr>
        <p:spPr>
          <a:xfrm>
            <a:off x="1262813" y="3759700"/>
            <a:ext cx="29904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de-DE" dirty="0"/>
              <a:t>x</a:t>
            </a:r>
            <a:endParaRPr dirty="0"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8" hasCustomPrompt="1"/>
          </p:nvPr>
        </p:nvSpPr>
        <p:spPr>
          <a:xfrm>
            <a:off x="1514963" y="40936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de-DE" dirty="0"/>
              <a:t>x</a:t>
            </a:r>
            <a:endParaRPr dirty="0"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9" hasCustomPrompt="1"/>
          </p:nvPr>
        </p:nvSpPr>
        <p:spPr>
          <a:xfrm>
            <a:off x="2238413" y="140785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rPr dirty="0"/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13" hasCustomPrompt="1"/>
          </p:nvPr>
        </p:nvSpPr>
        <p:spPr>
          <a:xfrm>
            <a:off x="5866413" y="140785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4" hasCustomPrompt="1"/>
          </p:nvPr>
        </p:nvSpPr>
        <p:spPr>
          <a:xfrm>
            <a:off x="2238413" y="326320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15" hasCustomPrompt="1"/>
          </p:nvPr>
        </p:nvSpPr>
        <p:spPr>
          <a:xfrm>
            <a:off x="5866413" y="326320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bg>
      <p:bgRef idx="1001">
        <a:schemeClr val="bg2"/>
      </p:bgRef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539975" y="2369350"/>
            <a:ext cx="8064000" cy="2143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title" hasCustomPrompt="1"/>
          </p:nvPr>
        </p:nvSpPr>
        <p:spPr>
          <a:xfrm>
            <a:off x="540000" y="445025"/>
            <a:ext cx="30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de-DE" dirty="0"/>
              <a:t>x</a:t>
            </a:r>
            <a:endParaRPr dirty="0"/>
          </a:p>
        </p:txBody>
      </p:sp>
      <p:sp>
        <p:nvSpPr>
          <p:cNvPr id="156" name="Google Shape;156;p18"/>
          <p:cNvSpPr txBox="1">
            <a:spLocks noGrp="1"/>
          </p:cNvSpPr>
          <p:nvPr>
            <p:ph type="subTitle" idx="1" hasCustomPrompt="1"/>
          </p:nvPr>
        </p:nvSpPr>
        <p:spPr>
          <a:xfrm>
            <a:off x="677538" y="3253250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de-DE" dirty="0"/>
              <a:t>xx</a:t>
            </a:r>
            <a:endParaRPr dirty="0"/>
          </a:p>
        </p:txBody>
      </p:sp>
      <p:sp>
        <p:nvSpPr>
          <p:cNvPr id="157" name="Google Shape;157;p18"/>
          <p:cNvSpPr txBox="1">
            <a:spLocks noGrp="1"/>
          </p:cNvSpPr>
          <p:nvPr>
            <p:ph type="subTitle" idx="2" hasCustomPrompt="1"/>
          </p:nvPr>
        </p:nvSpPr>
        <p:spPr>
          <a:xfrm>
            <a:off x="641525" y="3587175"/>
            <a:ext cx="19071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de-DE" dirty="0"/>
              <a:t>xx</a:t>
            </a:r>
            <a:endParaRPr dirty="0"/>
          </a:p>
        </p:txBody>
      </p:sp>
      <p:sp>
        <p:nvSpPr>
          <p:cNvPr id="160" name="Google Shape;160;p18"/>
          <p:cNvSpPr txBox="1">
            <a:spLocks noGrp="1"/>
          </p:cNvSpPr>
          <p:nvPr>
            <p:ph type="subTitle" idx="3" hasCustomPrompt="1"/>
          </p:nvPr>
        </p:nvSpPr>
        <p:spPr>
          <a:xfrm>
            <a:off x="2662138" y="3253250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de-DE" dirty="0"/>
              <a:t>xx</a:t>
            </a:r>
            <a:endParaRPr dirty="0"/>
          </a:p>
        </p:txBody>
      </p:sp>
      <p:sp>
        <p:nvSpPr>
          <p:cNvPr id="161" name="Google Shape;161;p18"/>
          <p:cNvSpPr txBox="1">
            <a:spLocks noGrp="1"/>
          </p:cNvSpPr>
          <p:nvPr>
            <p:ph type="subTitle" idx="4" hasCustomPrompt="1"/>
          </p:nvPr>
        </p:nvSpPr>
        <p:spPr>
          <a:xfrm>
            <a:off x="2626075" y="3587175"/>
            <a:ext cx="19071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de-DE" dirty="0"/>
              <a:t>xx</a:t>
            </a:r>
            <a:endParaRPr dirty="0"/>
          </a:p>
        </p:txBody>
      </p:sp>
      <p:sp>
        <p:nvSpPr>
          <p:cNvPr id="162" name="Google Shape;162;p18"/>
          <p:cNvSpPr txBox="1">
            <a:spLocks noGrp="1"/>
          </p:cNvSpPr>
          <p:nvPr>
            <p:ph type="subTitle" idx="5" hasCustomPrompt="1"/>
          </p:nvPr>
        </p:nvSpPr>
        <p:spPr>
          <a:xfrm>
            <a:off x="4646813" y="3253250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de-DE" dirty="0"/>
              <a:t>xx</a:t>
            </a:r>
            <a:endParaRPr dirty="0"/>
          </a:p>
        </p:txBody>
      </p:sp>
      <p:sp>
        <p:nvSpPr>
          <p:cNvPr id="163" name="Google Shape;163;p18"/>
          <p:cNvSpPr txBox="1">
            <a:spLocks noGrp="1"/>
          </p:cNvSpPr>
          <p:nvPr>
            <p:ph type="subTitle" idx="6" hasCustomPrompt="1"/>
          </p:nvPr>
        </p:nvSpPr>
        <p:spPr>
          <a:xfrm>
            <a:off x="4610750" y="3587175"/>
            <a:ext cx="19071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de-DE" dirty="0"/>
              <a:t>xx</a:t>
            </a:r>
            <a:endParaRPr dirty="0"/>
          </a:p>
        </p:txBody>
      </p:sp>
      <p:sp>
        <p:nvSpPr>
          <p:cNvPr id="164" name="Google Shape;164;p18"/>
          <p:cNvSpPr txBox="1">
            <a:spLocks noGrp="1"/>
          </p:cNvSpPr>
          <p:nvPr>
            <p:ph type="subTitle" idx="7" hasCustomPrompt="1"/>
          </p:nvPr>
        </p:nvSpPr>
        <p:spPr>
          <a:xfrm>
            <a:off x="6631413" y="3253250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de-DE" dirty="0"/>
              <a:t>xx</a:t>
            </a:r>
            <a:endParaRPr dirty="0"/>
          </a:p>
        </p:txBody>
      </p:sp>
      <p:sp>
        <p:nvSpPr>
          <p:cNvPr id="165" name="Google Shape;165;p18"/>
          <p:cNvSpPr txBox="1">
            <a:spLocks noGrp="1"/>
          </p:cNvSpPr>
          <p:nvPr>
            <p:ph type="subTitle" idx="8" hasCustomPrompt="1"/>
          </p:nvPr>
        </p:nvSpPr>
        <p:spPr>
          <a:xfrm>
            <a:off x="6595425" y="3587175"/>
            <a:ext cx="19071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de-DE" dirty="0"/>
              <a:t>xx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6">
    <p:bg>
      <p:bgRef idx="1001">
        <a:schemeClr val="bg2"/>
      </p:bgRef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/>
          <p:nvPr/>
        </p:nvSpPr>
        <p:spPr>
          <a:xfrm rot="10800000" flipH="1">
            <a:off x="-1944489" y="-231378"/>
            <a:ext cx="11931050" cy="6619875"/>
          </a:xfrm>
          <a:custGeom>
            <a:avLst/>
            <a:gdLst/>
            <a:ahLst/>
            <a:cxnLst/>
            <a:rect l="l" t="t" r="r" b="b"/>
            <a:pathLst>
              <a:path w="477242" h="264795" extrusionOk="0">
                <a:moveTo>
                  <a:pt x="49586" y="111"/>
                </a:moveTo>
                <a:cubicBezTo>
                  <a:pt x="66477" y="1000"/>
                  <a:pt x="79050" y="79867"/>
                  <a:pt x="104450" y="95361"/>
                </a:cubicBezTo>
                <a:cubicBezTo>
                  <a:pt x="129850" y="110855"/>
                  <a:pt x="169093" y="96885"/>
                  <a:pt x="201986" y="93075"/>
                </a:cubicBezTo>
                <a:cubicBezTo>
                  <a:pt x="234879" y="89265"/>
                  <a:pt x="266629" y="63865"/>
                  <a:pt x="301808" y="72501"/>
                </a:cubicBezTo>
                <a:cubicBezTo>
                  <a:pt x="336987" y="81137"/>
                  <a:pt x="383850" y="125206"/>
                  <a:pt x="413060" y="144891"/>
                </a:cubicBezTo>
                <a:cubicBezTo>
                  <a:pt x="442270" y="164576"/>
                  <a:pt x="478465" y="175244"/>
                  <a:pt x="477068" y="190611"/>
                </a:cubicBezTo>
                <a:cubicBezTo>
                  <a:pt x="475671" y="205978"/>
                  <a:pt x="436047" y="224774"/>
                  <a:pt x="404678" y="237093"/>
                </a:cubicBezTo>
                <a:cubicBezTo>
                  <a:pt x="373309" y="249412"/>
                  <a:pt x="318445" y="266684"/>
                  <a:pt x="288854" y="264525"/>
                </a:cubicBezTo>
                <a:cubicBezTo>
                  <a:pt x="259263" y="262366"/>
                  <a:pt x="252024" y="231632"/>
                  <a:pt x="227132" y="224139"/>
                </a:cubicBezTo>
                <a:cubicBezTo>
                  <a:pt x="202240" y="216646"/>
                  <a:pt x="164394" y="213217"/>
                  <a:pt x="139502" y="219567"/>
                </a:cubicBezTo>
                <a:cubicBezTo>
                  <a:pt x="114610" y="225917"/>
                  <a:pt x="98862" y="262874"/>
                  <a:pt x="77780" y="262239"/>
                </a:cubicBezTo>
                <a:cubicBezTo>
                  <a:pt x="56698" y="261604"/>
                  <a:pt x="25456" y="244459"/>
                  <a:pt x="13010" y="215757"/>
                </a:cubicBezTo>
                <a:cubicBezTo>
                  <a:pt x="564" y="187055"/>
                  <a:pt x="-2992" y="125968"/>
                  <a:pt x="3104" y="90027"/>
                </a:cubicBezTo>
                <a:cubicBezTo>
                  <a:pt x="9200" y="54086"/>
                  <a:pt x="32695" y="-778"/>
                  <a:pt x="49586" y="11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97" name="Google Shape;197;p21"/>
          <p:cNvSpPr/>
          <p:nvPr/>
        </p:nvSpPr>
        <p:spPr>
          <a:xfrm>
            <a:off x="4527800" y="917425"/>
            <a:ext cx="3821100" cy="3263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667400" y="1896588"/>
            <a:ext cx="3354600" cy="652200"/>
          </a:xfrm>
          <a:prstGeom prst="roundRect">
            <a:avLst>
              <a:gd name="adj" fmla="val 2145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title" hasCustomPrompt="1"/>
          </p:nvPr>
        </p:nvSpPr>
        <p:spPr>
          <a:xfrm flipH="1">
            <a:off x="882700" y="1958838"/>
            <a:ext cx="3497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de-DE" dirty="0"/>
              <a:t>Text</a:t>
            </a:r>
            <a:endParaRPr dirty="0"/>
          </a:p>
        </p:txBody>
      </p:sp>
      <p:sp>
        <p:nvSpPr>
          <p:cNvPr id="200" name="Google Shape;200;p21"/>
          <p:cNvSpPr txBox="1">
            <a:spLocks noGrp="1"/>
          </p:cNvSpPr>
          <p:nvPr>
            <p:ph type="subTitle" idx="1" hasCustomPrompt="1"/>
          </p:nvPr>
        </p:nvSpPr>
        <p:spPr>
          <a:xfrm flipH="1">
            <a:off x="882700" y="2594713"/>
            <a:ext cx="27609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de-DE" dirty="0"/>
              <a:t>Text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 preserve="1" userDrawn="1">
  <p:cSld name="1_Title and text 1">
    <p:bg>
      <p:bgRef idx="1001">
        <a:schemeClr val="bg2"/>
      </p:bgRef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/>
          <p:nvPr/>
        </p:nvSpPr>
        <p:spPr>
          <a:xfrm rot="10800000" flipH="1">
            <a:off x="-1944489" y="-231378"/>
            <a:ext cx="11931050" cy="6619875"/>
          </a:xfrm>
          <a:custGeom>
            <a:avLst/>
            <a:gdLst/>
            <a:ahLst/>
            <a:cxnLst/>
            <a:rect l="l" t="t" r="r" b="b"/>
            <a:pathLst>
              <a:path w="477242" h="264795" extrusionOk="0">
                <a:moveTo>
                  <a:pt x="49586" y="111"/>
                </a:moveTo>
                <a:cubicBezTo>
                  <a:pt x="66477" y="1000"/>
                  <a:pt x="79050" y="79867"/>
                  <a:pt x="104450" y="95361"/>
                </a:cubicBezTo>
                <a:cubicBezTo>
                  <a:pt x="129850" y="110855"/>
                  <a:pt x="169093" y="96885"/>
                  <a:pt x="201986" y="93075"/>
                </a:cubicBezTo>
                <a:cubicBezTo>
                  <a:pt x="234879" y="89265"/>
                  <a:pt x="266629" y="63865"/>
                  <a:pt x="301808" y="72501"/>
                </a:cubicBezTo>
                <a:cubicBezTo>
                  <a:pt x="336987" y="81137"/>
                  <a:pt x="383850" y="125206"/>
                  <a:pt x="413060" y="144891"/>
                </a:cubicBezTo>
                <a:cubicBezTo>
                  <a:pt x="442270" y="164576"/>
                  <a:pt x="478465" y="175244"/>
                  <a:pt x="477068" y="190611"/>
                </a:cubicBezTo>
                <a:cubicBezTo>
                  <a:pt x="475671" y="205978"/>
                  <a:pt x="436047" y="224774"/>
                  <a:pt x="404678" y="237093"/>
                </a:cubicBezTo>
                <a:cubicBezTo>
                  <a:pt x="373309" y="249412"/>
                  <a:pt x="318445" y="266684"/>
                  <a:pt x="288854" y="264525"/>
                </a:cubicBezTo>
                <a:cubicBezTo>
                  <a:pt x="259263" y="262366"/>
                  <a:pt x="252024" y="231632"/>
                  <a:pt x="227132" y="224139"/>
                </a:cubicBezTo>
                <a:cubicBezTo>
                  <a:pt x="202240" y="216646"/>
                  <a:pt x="164394" y="213217"/>
                  <a:pt x="139502" y="219567"/>
                </a:cubicBezTo>
                <a:cubicBezTo>
                  <a:pt x="114610" y="225917"/>
                  <a:pt x="98862" y="262874"/>
                  <a:pt x="77780" y="262239"/>
                </a:cubicBezTo>
                <a:cubicBezTo>
                  <a:pt x="56698" y="261604"/>
                  <a:pt x="25456" y="244459"/>
                  <a:pt x="13010" y="215757"/>
                </a:cubicBezTo>
                <a:cubicBezTo>
                  <a:pt x="564" y="187055"/>
                  <a:pt x="-2992" y="125968"/>
                  <a:pt x="3104" y="90027"/>
                </a:cubicBezTo>
                <a:cubicBezTo>
                  <a:pt x="9200" y="54086"/>
                  <a:pt x="32695" y="-778"/>
                  <a:pt x="49586" y="11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4516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bg>
      <p:bgRef idx="1001">
        <a:schemeClr val="bg2"/>
      </p:bgRef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/>
          <p:nvPr/>
        </p:nvSpPr>
        <p:spPr>
          <a:xfrm rot="10800000" flipH="1">
            <a:off x="-377754" y="292928"/>
            <a:ext cx="10641625" cy="5639800"/>
          </a:xfrm>
          <a:custGeom>
            <a:avLst/>
            <a:gdLst/>
            <a:ahLst/>
            <a:cxnLst/>
            <a:rect l="l" t="t" r="r" b="b"/>
            <a:pathLst>
              <a:path w="425665" h="225592" extrusionOk="0">
                <a:moveTo>
                  <a:pt x="7224" y="214021"/>
                </a:moveTo>
                <a:cubicBezTo>
                  <a:pt x="-27878" y="197067"/>
                  <a:pt x="76568" y="137466"/>
                  <a:pt x="82872" y="116023"/>
                </a:cubicBezTo>
                <a:cubicBezTo>
                  <a:pt x="89176" y="94580"/>
                  <a:pt x="40129" y="98304"/>
                  <a:pt x="45048" y="85362"/>
                </a:cubicBezTo>
                <a:cubicBezTo>
                  <a:pt x="49967" y="72420"/>
                  <a:pt x="67971" y="41617"/>
                  <a:pt x="112386" y="38369"/>
                </a:cubicBezTo>
                <a:cubicBezTo>
                  <a:pt x="156801" y="35122"/>
                  <a:pt x="276912" y="68647"/>
                  <a:pt x="311536" y="65877"/>
                </a:cubicBezTo>
                <a:cubicBezTo>
                  <a:pt x="346160" y="63107"/>
                  <a:pt x="306044" y="31062"/>
                  <a:pt x="320132" y="21749"/>
                </a:cubicBezTo>
                <a:cubicBezTo>
                  <a:pt x="334221" y="12436"/>
                  <a:pt x="378827" y="-14355"/>
                  <a:pt x="396067" y="10001"/>
                </a:cubicBezTo>
                <a:cubicBezTo>
                  <a:pt x="413308" y="34358"/>
                  <a:pt x="431933" y="142768"/>
                  <a:pt x="423575" y="167888"/>
                </a:cubicBezTo>
                <a:cubicBezTo>
                  <a:pt x="415217" y="193009"/>
                  <a:pt x="367603" y="152414"/>
                  <a:pt x="345921" y="160724"/>
                </a:cubicBezTo>
                <a:cubicBezTo>
                  <a:pt x="324239" y="169034"/>
                  <a:pt x="349933" y="208864"/>
                  <a:pt x="293483" y="217747"/>
                </a:cubicBezTo>
                <a:cubicBezTo>
                  <a:pt x="237034" y="226630"/>
                  <a:pt x="42326" y="230975"/>
                  <a:pt x="7224" y="214021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de-DE" dirty="0"/>
          </a:p>
        </p:txBody>
      </p:sp>
      <p:sp>
        <p:nvSpPr>
          <p:cNvPr id="291" name="Google Shape;291;p27"/>
          <p:cNvSpPr/>
          <p:nvPr/>
        </p:nvSpPr>
        <p:spPr>
          <a:xfrm rot="11746147" flipH="1">
            <a:off x="720003" y="2028990"/>
            <a:ext cx="808811" cy="824688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7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7"/>
          <p:cNvSpPr txBox="1">
            <a:spLocks noGrp="1"/>
          </p:cNvSpPr>
          <p:nvPr>
            <p:ph type="title" idx="2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">
    <p:bg>
      <p:bgRef idx="1001">
        <a:schemeClr val="bg2"/>
      </p:bgRef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8"/>
          <p:cNvSpPr/>
          <p:nvPr/>
        </p:nvSpPr>
        <p:spPr>
          <a:xfrm>
            <a:off x="6142225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8"/>
          <p:cNvSpPr/>
          <p:nvPr/>
        </p:nvSpPr>
        <p:spPr>
          <a:xfrm>
            <a:off x="3353100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8"/>
          <p:cNvSpPr/>
          <p:nvPr/>
        </p:nvSpPr>
        <p:spPr>
          <a:xfrm>
            <a:off x="563975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8"/>
          <p:cNvSpPr/>
          <p:nvPr userDrawn="1"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 slide">
    <p:bg>
      <p:bgRef idx="1001">
        <a:schemeClr val="bg2"/>
      </p:bgRef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 userDrawn="1"/>
        </p:nvSpPr>
        <p:spPr>
          <a:xfrm>
            <a:off x="802325" y="1951950"/>
            <a:ext cx="7521900" cy="20967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92D050"/>
              </a:solidFill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 hasCustomPrompt="1"/>
          </p:nvPr>
        </p:nvSpPr>
        <p:spPr>
          <a:xfrm>
            <a:off x="1081699" y="1886013"/>
            <a:ext cx="698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de-DE" dirty="0"/>
              <a:t>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2115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de-DE" dirty="0"/>
              <a:t>x</a:t>
            </a:r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9" r:id="rId3"/>
    <p:sldLayoutId id="2147483664" r:id="rId4"/>
    <p:sldLayoutId id="2147483667" r:id="rId5"/>
    <p:sldLayoutId id="2147483680" r:id="rId6"/>
    <p:sldLayoutId id="2147483673" r:id="rId7"/>
    <p:sldLayoutId id="2147483674" r:id="rId8"/>
    <p:sldLayoutId id="2147483678" r:id="rId9"/>
    <p:sldLayoutId id="214748367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340">
          <p15:clr>
            <a:srgbClr val="EA4335"/>
          </p15:clr>
        </p15:guide>
        <p15:guide id="3" pos="542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standing on a hill looking at a map&#10;&#10;Description automatically generated">
            <a:extLst>
              <a:ext uri="{FF2B5EF4-FFF2-40B4-BE49-F238E27FC236}">
                <a16:creationId xmlns:a16="http://schemas.microsoft.com/office/drawing/2014/main" id="{5854D911-6D87-D7A6-4E3B-40AC389E56B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48714" y="0"/>
            <a:ext cx="9292714" cy="5166749"/>
          </a:xfrm>
          <a:prstGeom prst="rect">
            <a:avLst/>
          </a:prstGeom>
        </p:spPr>
      </p:pic>
      <p:sp>
        <p:nvSpPr>
          <p:cNvPr id="328" name="Google Shape;328;p32"/>
          <p:cNvSpPr txBox="1">
            <a:spLocks noGrp="1"/>
          </p:cNvSpPr>
          <p:nvPr>
            <p:ph type="ctrTitle"/>
          </p:nvPr>
        </p:nvSpPr>
        <p:spPr>
          <a:xfrm>
            <a:off x="1081699" y="1886013"/>
            <a:ext cx="69807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GuideMeLebanon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ED60EC4-2A89-9B4C-EA8B-6E6ED9C88E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864" b="94136" l="9982" r="90926">
                        <a14:foregroundMark x1="74955" y1="7716" x2="74955" y2="7716"/>
                        <a14:foregroundMark x1="86207" y1="50617" x2="86207" y2="50617"/>
                        <a14:foregroundMark x1="89837" y1="50617" x2="89837" y2="50617"/>
                        <a14:foregroundMark x1="91107" y1="45679" x2="91107" y2="45679"/>
                        <a14:foregroundMark x1="20508" y1="94444" x2="20508" y2="94444"/>
                        <a14:foregroundMark x1="25590" y1="6790" x2="25590" y2="6790"/>
                        <a14:foregroundMark x1="75318" y1="5864" x2="75318" y2="5864"/>
                        <a14:foregroundMark x1="75136" y1="8642" x2="72414" y2="8951"/>
                        <a14:foregroundMark x1="63339" y1="29630" x2="59165" y2="311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09239" y="3289064"/>
            <a:ext cx="3243763" cy="19074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3"/>
          <p:cNvSpPr txBox="1">
            <a:spLocks noGrp="1"/>
          </p:cNvSpPr>
          <p:nvPr>
            <p:ph type="title"/>
          </p:nvPr>
        </p:nvSpPr>
        <p:spPr>
          <a:xfrm>
            <a:off x="567232" y="445025"/>
            <a:ext cx="30564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3" name="Google Shape;348;p34">
            <a:extLst>
              <a:ext uri="{FF2B5EF4-FFF2-40B4-BE49-F238E27FC236}">
                <a16:creationId xmlns:a16="http://schemas.microsoft.com/office/drawing/2014/main" id="{0B3CFFCF-7E12-28CB-983F-2387F4EF8FB3}"/>
              </a:ext>
            </a:extLst>
          </p:cNvPr>
          <p:cNvSpPr txBox="1">
            <a:spLocks/>
          </p:cNvSpPr>
          <p:nvPr/>
        </p:nvSpPr>
        <p:spPr>
          <a:xfrm>
            <a:off x="1810736" y="1516887"/>
            <a:ext cx="6720840" cy="275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 algn="l">
              <a:buClr>
                <a:schemeClr val="accent3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dirty="0"/>
              <a:t>A mild and attractive climate: Lebanon's mild climate makes it an attractive destination for tourists throughout the year, making the site always active.</a:t>
            </a:r>
          </a:p>
          <a:p>
            <a:pPr marL="285750" indent="-285750" algn="l">
              <a:buClr>
                <a:schemeClr val="accent3"/>
              </a:buClr>
              <a:buSzPct val="14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Clr>
                <a:schemeClr val="accent3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dirty="0"/>
              <a:t>Culture and diversity of attractions: Lebanon has great cultural and historical diversity, allowing the project to review a wide range of attractions, from archaeological sites to landscapes...</a:t>
            </a:r>
          </a:p>
        </p:txBody>
      </p:sp>
      <p:sp>
        <p:nvSpPr>
          <p:cNvPr id="2" name="Google Shape;440;p43">
            <a:extLst>
              <a:ext uri="{FF2B5EF4-FFF2-40B4-BE49-F238E27FC236}">
                <a16:creationId xmlns:a16="http://schemas.microsoft.com/office/drawing/2014/main" id="{CDA036CF-AAA8-C28A-B52E-68F05878375B}"/>
              </a:ext>
            </a:extLst>
          </p:cNvPr>
          <p:cNvSpPr txBox="1">
            <a:spLocks/>
          </p:cNvSpPr>
          <p:nvPr/>
        </p:nvSpPr>
        <p:spPr>
          <a:xfrm>
            <a:off x="4610750" y="3253250"/>
            <a:ext cx="1907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1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de-DE"/>
              <a:t>Opportunities</a:t>
            </a:r>
            <a:endParaRPr lang="de-DE" dirty="0"/>
          </a:p>
        </p:txBody>
      </p:sp>
      <p:sp>
        <p:nvSpPr>
          <p:cNvPr id="4" name="Google Shape;446;p43">
            <a:extLst>
              <a:ext uri="{FF2B5EF4-FFF2-40B4-BE49-F238E27FC236}">
                <a16:creationId xmlns:a16="http://schemas.microsoft.com/office/drawing/2014/main" id="{580690C1-40C0-9507-9D83-674BA577C7EF}"/>
              </a:ext>
            </a:extLst>
          </p:cNvPr>
          <p:cNvSpPr/>
          <p:nvPr/>
        </p:nvSpPr>
        <p:spPr>
          <a:xfrm>
            <a:off x="5031188" y="2081750"/>
            <a:ext cx="1065900" cy="1095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endParaRPr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ADEFF18-279A-A80D-73E1-0B0D272A0A08}"/>
              </a:ext>
            </a:extLst>
          </p:cNvPr>
          <p:cNvSpPr>
            <a:spLocks noGrp="1"/>
          </p:cNvSpPr>
          <p:nvPr/>
        </p:nvSpPr>
        <p:spPr>
          <a:xfrm>
            <a:off x="8693426" y="4809146"/>
            <a:ext cx="397565" cy="2879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900" b="0" dirty="0">
                <a:ln>
                  <a:solidFill>
                    <a:srgbClr val="485B41"/>
                  </a:solidFill>
                </a:ln>
                <a:latin typeface="Montserrat" panose="00000500000000000000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1736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69136E-6 L -0.50313 -0.165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56" y="-827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11111E-6 L -0.50313 -0.167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56" y="-83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3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30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36" name="Google Shape;436;p43"/>
          <p:cNvSpPr txBox="1">
            <a:spLocks noGrp="1"/>
          </p:cNvSpPr>
          <p:nvPr>
            <p:ph type="subTitle" idx="1"/>
          </p:nvPr>
        </p:nvSpPr>
        <p:spPr>
          <a:xfrm>
            <a:off x="677538" y="3253250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Strengths</a:t>
            </a:r>
            <a:endParaRPr dirty="0"/>
          </a:p>
        </p:txBody>
      </p:sp>
      <p:sp>
        <p:nvSpPr>
          <p:cNvPr id="438" name="Google Shape;438;p43"/>
          <p:cNvSpPr txBox="1">
            <a:spLocks noGrp="1"/>
          </p:cNvSpPr>
          <p:nvPr>
            <p:ph type="subTitle" idx="3"/>
          </p:nvPr>
        </p:nvSpPr>
        <p:spPr>
          <a:xfrm>
            <a:off x="2662138" y="3253250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Weaknesses</a:t>
            </a:r>
            <a:endParaRPr dirty="0"/>
          </a:p>
        </p:txBody>
      </p:sp>
      <p:sp>
        <p:nvSpPr>
          <p:cNvPr id="440" name="Google Shape;440;p43"/>
          <p:cNvSpPr txBox="1">
            <a:spLocks noGrp="1"/>
          </p:cNvSpPr>
          <p:nvPr>
            <p:ph type="subTitle" idx="5"/>
          </p:nvPr>
        </p:nvSpPr>
        <p:spPr>
          <a:xfrm>
            <a:off x="4610750" y="3253250"/>
            <a:ext cx="1907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Opportunities</a:t>
            </a:r>
            <a:endParaRPr dirty="0"/>
          </a:p>
        </p:txBody>
      </p:sp>
      <p:sp>
        <p:nvSpPr>
          <p:cNvPr id="442" name="Google Shape;442;p43"/>
          <p:cNvSpPr txBox="1">
            <a:spLocks noGrp="1"/>
          </p:cNvSpPr>
          <p:nvPr>
            <p:ph type="subTitle" idx="7"/>
          </p:nvPr>
        </p:nvSpPr>
        <p:spPr>
          <a:xfrm>
            <a:off x="6631413" y="3253250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Threats</a:t>
            </a:r>
            <a:endParaRPr dirty="0"/>
          </a:p>
        </p:txBody>
      </p:sp>
      <p:sp>
        <p:nvSpPr>
          <p:cNvPr id="444" name="Google Shape;444;p43"/>
          <p:cNvSpPr/>
          <p:nvPr/>
        </p:nvSpPr>
        <p:spPr>
          <a:xfrm>
            <a:off x="1062150" y="2081750"/>
            <a:ext cx="1065900" cy="1095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5" name="Google Shape;445;p43"/>
          <p:cNvSpPr/>
          <p:nvPr/>
        </p:nvSpPr>
        <p:spPr>
          <a:xfrm>
            <a:off x="3046788" y="2081750"/>
            <a:ext cx="1065900" cy="1095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dirty="0"/>
          </a:p>
        </p:txBody>
      </p:sp>
      <p:sp>
        <p:nvSpPr>
          <p:cNvPr id="446" name="Google Shape;446;p43"/>
          <p:cNvSpPr/>
          <p:nvPr/>
        </p:nvSpPr>
        <p:spPr>
          <a:xfrm>
            <a:off x="5031188" y="2081750"/>
            <a:ext cx="1065900" cy="1095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endParaRPr/>
          </a:p>
        </p:txBody>
      </p:sp>
      <p:sp>
        <p:nvSpPr>
          <p:cNvPr id="447" name="Google Shape;447;p43"/>
          <p:cNvSpPr/>
          <p:nvPr/>
        </p:nvSpPr>
        <p:spPr>
          <a:xfrm>
            <a:off x="7015563" y="2081750"/>
            <a:ext cx="1065900" cy="1095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EDD41F-554D-A7DE-C86A-754CC6D35F7C}"/>
              </a:ext>
            </a:extLst>
          </p:cNvPr>
          <p:cNvSpPr>
            <a:spLocks noGrp="1"/>
          </p:cNvSpPr>
          <p:nvPr/>
        </p:nvSpPr>
        <p:spPr>
          <a:xfrm>
            <a:off x="8693426" y="4809146"/>
            <a:ext cx="397565" cy="2879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900" b="0" dirty="0">
                <a:ln>
                  <a:solidFill>
                    <a:srgbClr val="485B41"/>
                  </a:solidFill>
                </a:ln>
                <a:latin typeface="Montserrat" panose="00000500000000000000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69550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3"/>
          <p:cNvSpPr txBox="1">
            <a:spLocks noGrp="1"/>
          </p:cNvSpPr>
          <p:nvPr>
            <p:ph type="title"/>
          </p:nvPr>
        </p:nvSpPr>
        <p:spPr>
          <a:xfrm>
            <a:off x="567232" y="445025"/>
            <a:ext cx="30564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3" name="Google Shape;348;p34">
            <a:extLst>
              <a:ext uri="{FF2B5EF4-FFF2-40B4-BE49-F238E27FC236}">
                <a16:creationId xmlns:a16="http://schemas.microsoft.com/office/drawing/2014/main" id="{0B3CFFCF-7E12-28CB-983F-2387F4EF8FB3}"/>
              </a:ext>
            </a:extLst>
          </p:cNvPr>
          <p:cNvSpPr txBox="1">
            <a:spLocks/>
          </p:cNvSpPr>
          <p:nvPr/>
        </p:nvSpPr>
        <p:spPr>
          <a:xfrm>
            <a:off x="1810736" y="1516887"/>
            <a:ext cx="6720840" cy="306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 algn="l">
              <a:buClr>
                <a:schemeClr val="accent3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dirty="0"/>
              <a:t>Local ,regional and economic crisis  tensions can affect trips plans making the situation unstable.</a:t>
            </a:r>
          </a:p>
          <a:p>
            <a:pPr marL="285750" indent="-285750" algn="l">
              <a:buClr>
                <a:schemeClr val="accent3"/>
              </a:buClr>
              <a:buSzPct val="14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Clr>
                <a:schemeClr val="accent3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dirty="0"/>
              <a:t>Requiring cash-only payments can be problematic as most people prefer online payments.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Google Shape;442;p43">
            <a:extLst>
              <a:ext uri="{FF2B5EF4-FFF2-40B4-BE49-F238E27FC236}">
                <a16:creationId xmlns:a16="http://schemas.microsoft.com/office/drawing/2014/main" id="{C3C550B5-36A8-31EB-E420-16C210FC9FEA}"/>
              </a:ext>
            </a:extLst>
          </p:cNvPr>
          <p:cNvSpPr txBox="1">
            <a:spLocks/>
          </p:cNvSpPr>
          <p:nvPr/>
        </p:nvSpPr>
        <p:spPr>
          <a:xfrm>
            <a:off x="6631413" y="3253250"/>
            <a:ext cx="1835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1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de-DE"/>
              <a:t>Threats</a:t>
            </a:r>
            <a:endParaRPr lang="de-DE" dirty="0"/>
          </a:p>
        </p:txBody>
      </p:sp>
      <p:sp>
        <p:nvSpPr>
          <p:cNvPr id="7" name="Google Shape;447;p43">
            <a:extLst>
              <a:ext uri="{FF2B5EF4-FFF2-40B4-BE49-F238E27FC236}">
                <a16:creationId xmlns:a16="http://schemas.microsoft.com/office/drawing/2014/main" id="{AE86A552-8495-1997-EF91-25985358E074}"/>
              </a:ext>
            </a:extLst>
          </p:cNvPr>
          <p:cNvSpPr/>
          <p:nvPr/>
        </p:nvSpPr>
        <p:spPr>
          <a:xfrm>
            <a:off x="7015563" y="2081750"/>
            <a:ext cx="1065900" cy="1095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A6E082-12CD-B302-0444-182714E02DFE}"/>
              </a:ext>
            </a:extLst>
          </p:cNvPr>
          <p:cNvSpPr>
            <a:spLocks noGrp="1"/>
          </p:cNvSpPr>
          <p:nvPr/>
        </p:nvSpPr>
        <p:spPr>
          <a:xfrm>
            <a:off x="8693426" y="4809146"/>
            <a:ext cx="397565" cy="2879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900" b="0" dirty="0">
                <a:ln>
                  <a:solidFill>
                    <a:srgbClr val="485B41"/>
                  </a:solidFill>
                </a:ln>
                <a:latin typeface="Montserrat" panose="00000500000000000000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4166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69136E-6 L -0.71944 -0.1669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72" y="-83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-0.71944 -0.1691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72" y="-8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D15F-4426-AF4A-8BF8-5B97420E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 Diagramm</a:t>
            </a:r>
            <a:br>
              <a:rPr lang="de-DE" dirty="0"/>
            </a:b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DE54C9-37D4-5A1C-94B7-83BC52CFF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687" y="1420519"/>
            <a:ext cx="6386625" cy="3391253"/>
          </a:xfrm>
          <a:prstGeom prst="rect">
            <a:avLst/>
          </a:prstGeom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37019B1D-6B29-406C-A2A5-8CEAD7DBB692}"/>
              </a:ext>
            </a:extLst>
          </p:cNvPr>
          <p:cNvSpPr>
            <a:spLocks noGrp="1"/>
          </p:cNvSpPr>
          <p:nvPr/>
        </p:nvSpPr>
        <p:spPr>
          <a:xfrm>
            <a:off x="8693426" y="4809146"/>
            <a:ext cx="397565" cy="2879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900" b="0" dirty="0">
                <a:ln>
                  <a:solidFill>
                    <a:srgbClr val="485B41"/>
                  </a:solidFill>
                </a:ln>
                <a:latin typeface="Montserrat" panose="00000500000000000000" pitchFamily="2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91378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52237FD-ED5F-0BF2-CE0A-C3B7A6040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585" y="138545"/>
            <a:ext cx="9223439" cy="489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37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6"/>
          <p:cNvSpPr txBox="1">
            <a:spLocks noGrp="1"/>
          </p:cNvSpPr>
          <p:nvPr>
            <p:ph type="title"/>
          </p:nvPr>
        </p:nvSpPr>
        <p:spPr>
          <a:xfrm flipH="1">
            <a:off x="882700" y="1958838"/>
            <a:ext cx="3497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Demo</a:t>
            </a:r>
            <a:endParaRPr dirty="0"/>
          </a:p>
        </p:txBody>
      </p:sp>
      <p:pic>
        <p:nvPicPr>
          <p:cNvPr id="3" name="Picture 2" descr="A computer with a blank screen&#10;&#10;Description automatically generated">
            <a:extLst>
              <a:ext uri="{FF2B5EF4-FFF2-40B4-BE49-F238E27FC236}">
                <a16:creationId xmlns:a16="http://schemas.microsoft.com/office/drawing/2014/main" id="{0CAF8B82-32AF-8787-F08F-3AC21F2653B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34279" y="1680178"/>
            <a:ext cx="3310484" cy="331048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8F3F916-5C8D-F359-FEE4-CDEAE5C16C45}"/>
              </a:ext>
            </a:extLst>
          </p:cNvPr>
          <p:cNvSpPr/>
          <p:nvPr/>
        </p:nvSpPr>
        <p:spPr>
          <a:xfrm>
            <a:off x="6195236" y="2187244"/>
            <a:ext cx="2381693" cy="1597945"/>
          </a:xfrm>
          <a:custGeom>
            <a:avLst/>
            <a:gdLst>
              <a:gd name="connsiteX0" fmla="*/ 0 w 2402958"/>
              <a:gd name="connsiteY0" fmla="*/ 0 h 1562503"/>
              <a:gd name="connsiteX1" fmla="*/ 2402958 w 2402958"/>
              <a:gd name="connsiteY1" fmla="*/ 0 h 1562503"/>
              <a:gd name="connsiteX2" fmla="*/ 2402958 w 2402958"/>
              <a:gd name="connsiteY2" fmla="*/ 1562503 h 1562503"/>
              <a:gd name="connsiteX3" fmla="*/ 0 w 2402958"/>
              <a:gd name="connsiteY3" fmla="*/ 1562503 h 1562503"/>
              <a:gd name="connsiteX4" fmla="*/ 0 w 2402958"/>
              <a:gd name="connsiteY4" fmla="*/ 0 h 1562503"/>
              <a:gd name="connsiteX0" fmla="*/ 0 w 2402958"/>
              <a:gd name="connsiteY0" fmla="*/ 0 h 1583768"/>
              <a:gd name="connsiteX1" fmla="*/ 2402958 w 2402958"/>
              <a:gd name="connsiteY1" fmla="*/ 21265 h 1583768"/>
              <a:gd name="connsiteX2" fmla="*/ 2402958 w 2402958"/>
              <a:gd name="connsiteY2" fmla="*/ 1583768 h 1583768"/>
              <a:gd name="connsiteX3" fmla="*/ 0 w 2402958"/>
              <a:gd name="connsiteY3" fmla="*/ 1583768 h 1583768"/>
              <a:gd name="connsiteX4" fmla="*/ 0 w 2402958"/>
              <a:gd name="connsiteY4" fmla="*/ 0 h 1583768"/>
              <a:gd name="connsiteX0" fmla="*/ 0 w 2402958"/>
              <a:gd name="connsiteY0" fmla="*/ 0 h 1583768"/>
              <a:gd name="connsiteX1" fmla="*/ 2381693 w 2402958"/>
              <a:gd name="connsiteY1" fmla="*/ 0 h 1583768"/>
              <a:gd name="connsiteX2" fmla="*/ 2402958 w 2402958"/>
              <a:gd name="connsiteY2" fmla="*/ 1583768 h 1583768"/>
              <a:gd name="connsiteX3" fmla="*/ 0 w 2402958"/>
              <a:gd name="connsiteY3" fmla="*/ 1583768 h 1583768"/>
              <a:gd name="connsiteX4" fmla="*/ 0 w 2402958"/>
              <a:gd name="connsiteY4" fmla="*/ 0 h 1583768"/>
              <a:gd name="connsiteX0" fmla="*/ 0 w 2395870"/>
              <a:gd name="connsiteY0" fmla="*/ 0 h 1583768"/>
              <a:gd name="connsiteX1" fmla="*/ 2381693 w 2395870"/>
              <a:gd name="connsiteY1" fmla="*/ 0 h 1583768"/>
              <a:gd name="connsiteX2" fmla="*/ 2395870 w 2395870"/>
              <a:gd name="connsiteY2" fmla="*/ 1576679 h 1583768"/>
              <a:gd name="connsiteX3" fmla="*/ 0 w 2395870"/>
              <a:gd name="connsiteY3" fmla="*/ 1583768 h 1583768"/>
              <a:gd name="connsiteX4" fmla="*/ 0 w 2395870"/>
              <a:gd name="connsiteY4" fmla="*/ 0 h 1583768"/>
              <a:gd name="connsiteX0" fmla="*/ 0 w 2395870"/>
              <a:gd name="connsiteY0" fmla="*/ 0 h 1576679"/>
              <a:gd name="connsiteX1" fmla="*/ 2381693 w 2395870"/>
              <a:gd name="connsiteY1" fmla="*/ 0 h 1576679"/>
              <a:gd name="connsiteX2" fmla="*/ 2395870 w 2395870"/>
              <a:gd name="connsiteY2" fmla="*/ 1576679 h 1576679"/>
              <a:gd name="connsiteX3" fmla="*/ 7088 w 2395870"/>
              <a:gd name="connsiteY3" fmla="*/ 1569591 h 1576679"/>
              <a:gd name="connsiteX4" fmla="*/ 0 w 2395870"/>
              <a:gd name="connsiteY4" fmla="*/ 0 h 1576679"/>
              <a:gd name="connsiteX0" fmla="*/ 0 w 2395870"/>
              <a:gd name="connsiteY0" fmla="*/ 0 h 1583767"/>
              <a:gd name="connsiteX1" fmla="*/ 2381693 w 2395870"/>
              <a:gd name="connsiteY1" fmla="*/ 7088 h 1583767"/>
              <a:gd name="connsiteX2" fmla="*/ 2395870 w 2395870"/>
              <a:gd name="connsiteY2" fmla="*/ 1583767 h 1583767"/>
              <a:gd name="connsiteX3" fmla="*/ 7088 w 2395870"/>
              <a:gd name="connsiteY3" fmla="*/ 1576679 h 1583767"/>
              <a:gd name="connsiteX4" fmla="*/ 0 w 2395870"/>
              <a:gd name="connsiteY4" fmla="*/ 0 h 1583767"/>
              <a:gd name="connsiteX0" fmla="*/ 0 w 2395870"/>
              <a:gd name="connsiteY0" fmla="*/ 7089 h 1590856"/>
              <a:gd name="connsiteX1" fmla="*/ 2381693 w 2395870"/>
              <a:gd name="connsiteY1" fmla="*/ 0 h 1590856"/>
              <a:gd name="connsiteX2" fmla="*/ 2395870 w 2395870"/>
              <a:gd name="connsiteY2" fmla="*/ 1590856 h 1590856"/>
              <a:gd name="connsiteX3" fmla="*/ 7088 w 2395870"/>
              <a:gd name="connsiteY3" fmla="*/ 1583768 h 1590856"/>
              <a:gd name="connsiteX4" fmla="*/ 0 w 2395870"/>
              <a:gd name="connsiteY4" fmla="*/ 7089 h 1590856"/>
              <a:gd name="connsiteX0" fmla="*/ 0 w 2395870"/>
              <a:gd name="connsiteY0" fmla="*/ 7089 h 1590856"/>
              <a:gd name="connsiteX1" fmla="*/ 2381693 w 2395870"/>
              <a:gd name="connsiteY1" fmla="*/ 0 h 1590856"/>
              <a:gd name="connsiteX2" fmla="*/ 2395870 w 2395870"/>
              <a:gd name="connsiteY2" fmla="*/ 1590856 h 1590856"/>
              <a:gd name="connsiteX3" fmla="*/ 14176 w 2395870"/>
              <a:gd name="connsiteY3" fmla="*/ 1576680 h 1590856"/>
              <a:gd name="connsiteX4" fmla="*/ 0 w 2395870"/>
              <a:gd name="connsiteY4" fmla="*/ 7089 h 1590856"/>
              <a:gd name="connsiteX0" fmla="*/ 0 w 2395870"/>
              <a:gd name="connsiteY0" fmla="*/ 7089 h 1597945"/>
              <a:gd name="connsiteX1" fmla="*/ 2381693 w 2395870"/>
              <a:gd name="connsiteY1" fmla="*/ 0 h 1597945"/>
              <a:gd name="connsiteX2" fmla="*/ 2395870 w 2395870"/>
              <a:gd name="connsiteY2" fmla="*/ 1590856 h 1597945"/>
              <a:gd name="connsiteX3" fmla="*/ 7088 w 2395870"/>
              <a:gd name="connsiteY3" fmla="*/ 1597945 h 1597945"/>
              <a:gd name="connsiteX4" fmla="*/ 0 w 2395870"/>
              <a:gd name="connsiteY4" fmla="*/ 7089 h 1597945"/>
              <a:gd name="connsiteX0" fmla="*/ 0 w 2381693"/>
              <a:gd name="connsiteY0" fmla="*/ 7089 h 1597945"/>
              <a:gd name="connsiteX1" fmla="*/ 2381693 w 2381693"/>
              <a:gd name="connsiteY1" fmla="*/ 0 h 1597945"/>
              <a:gd name="connsiteX2" fmla="*/ 2374604 w 2381693"/>
              <a:gd name="connsiteY2" fmla="*/ 1590856 h 1597945"/>
              <a:gd name="connsiteX3" fmla="*/ 7088 w 2381693"/>
              <a:gd name="connsiteY3" fmla="*/ 1597945 h 1597945"/>
              <a:gd name="connsiteX4" fmla="*/ 0 w 2381693"/>
              <a:gd name="connsiteY4" fmla="*/ 7089 h 159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693" h="1597945">
                <a:moveTo>
                  <a:pt x="0" y="7089"/>
                </a:moveTo>
                <a:lnTo>
                  <a:pt x="2381693" y="0"/>
                </a:lnTo>
                <a:lnTo>
                  <a:pt x="2374604" y="1590856"/>
                </a:lnTo>
                <a:lnTo>
                  <a:pt x="7088" y="1597945"/>
                </a:lnTo>
                <a:cubicBezTo>
                  <a:pt x="4725" y="1074748"/>
                  <a:pt x="2363" y="530286"/>
                  <a:pt x="0" y="7089"/>
                </a:cubicBez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1B30F2-6C6E-1D93-1D85-4DF4E4D6AFC1}"/>
              </a:ext>
            </a:extLst>
          </p:cNvPr>
          <p:cNvSpPr>
            <a:spLocks noGrp="1"/>
          </p:cNvSpPr>
          <p:nvPr/>
        </p:nvSpPr>
        <p:spPr>
          <a:xfrm>
            <a:off x="8693426" y="4809146"/>
            <a:ext cx="397565" cy="2879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900" b="0" dirty="0">
                <a:ln>
                  <a:solidFill>
                    <a:srgbClr val="485B41"/>
                  </a:solidFill>
                </a:ln>
                <a:latin typeface="Montserrat" panose="00000500000000000000" pitchFamily="2" charset="0"/>
              </a:rPr>
              <a:t>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8"/>
          <p:cNvSpPr txBox="1">
            <a:spLocks noGrp="1"/>
          </p:cNvSpPr>
          <p:nvPr>
            <p:ph type="title"/>
          </p:nvPr>
        </p:nvSpPr>
        <p:spPr>
          <a:xfrm>
            <a:off x="272100" y="1734488"/>
            <a:ext cx="8599800" cy="11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>
                <a:solidFill>
                  <a:schemeClr val="bg1"/>
                </a:solidFill>
              </a:rPr>
              <a:t>Thanks</a:t>
            </a:r>
            <a:endParaRPr sz="5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257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405" name="Google Shape;405;p39"/>
          <p:cNvSpPr txBox="1">
            <a:spLocks noGrp="1"/>
          </p:cNvSpPr>
          <p:nvPr>
            <p:ph type="subTitle" idx="1"/>
          </p:nvPr>
        </p:nvSpPr>
        <p:spPr>
          <a:xfrm>
            <a:off x="4048642" y="3776700"/>
            <a:ext cx="21357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Web Developer </a:t>
            </a:r>
            <a:r>
              <a:rPr lang="de-DE" dirty="0" err="1"/>
              <a:t>student</a:t>
            </a:r>
            <a:endParaRPr lang="de-DE" dirty="0"/>
          </a:p>
        </p:txBody>
      </p:sp>
      <p:sp>
        <p:nvSpPr>
          <p:cNvPr id="406" name="Google Shape;406;p39"/>
          <p:cNvSpPr txBox="1">
            <a:spLocks noGrp="1"/>
          </p:cNvSpPr>
          <p:nvPr>
            <p:ph type="subTitle" idx="2"/>
          </p:nvPr>
        </p:nvSpPr>
        <p:spPr>
          <a:xfrm>
            <a:off x="4151092" y="3341075"/>
            <a:ext cx="19308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Awny Zhivaky</a:t>
            </a:r>
            <a:endParaRPr dirty="0"/>
          </a:p>
        </p:txBody>
      </p:sp>
      <p:sp>
        <p:nvSpPr>
          <p:cNvPr id="407" name="Google Shape;407;p39"/>
          <p:cNvSpPr txBox="1">
            <a:spLocks noGrp="1"/>
          </p:cNvSpPr>
          <p:nvPr>
            <p:ph type="subTitle" idx="3"/>
          </p:nvPr>
        </p:nvSpPr>
        <p:spPr>
          <a:xfrm>
            <a:off x="1687738" y="3776700"/>
            <a:ext cx="21357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Web Developer </a:t>
            </a:r>
            <a:r>
              <a:rPr lang="de-DE" dirty="0" err="1"/>
              <a:t>student</a:t>
            </a:r>
            <a:endParaRPr dirty="0"/>
          </a:p>
        </p:txBody>
      </p:sp>
      <p:sp>
        <p:nvSpPr>
          <p:cNvPr id="408" name="Google Shape;408;p39"/>
          <p:cNvSpPr txBox="1">
            <a:spLocks noGrp="1"/>
          </p:cNvSpPr>
          <p:nvPr>
            <p:ph type="subTitle" idx="4"/>
          </p:nvPr>
        </p:nvSpPr>
        <p:spPr>
          <a:xfrm>
            <a:off x="1838938" y="3341075"/>
            <a:ext cx="18333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Najat Assaad</a:t>
            </a:r>
            <a:endParaRPr dirty="0"/>
          </a:p>
        </p:txBody>
      </p:sp>
      <p:pic>
        <p:nvPicPr>
          <p:cNvPr id="409" name="Google Shape;409;p39"/>
          <p:cNvPicPr preferRelativeResize="0"/>
          <p:nvPr/>
        </p:nvPicPr>
        <p:blipFill rotWithShape="1">
          <a:blip r:embed="rId3"/>
          <a:srcRect t="-5979" b="2995"/>
          <a:stretch/>
        </p:blipFill>
        <p:spPr>
          <a:xfrm>
            <a:off x="1838938" y="1325526"/>
            <a:ext cx="1833300" cy="1888024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410" name="Google Shape;410;p39"/>
          <p:cNvPicPr preferRelativeResize="0"/>
          <p:nvPr/>
        </p:nvPicPr>
        <p:blipFill rotWithShape="1">
          <a:blip r:embed="rId4"/>
          <a:srcRect t="-5813" b="2985"/>
          <a:stretch/>
        </p:blipFill>
        <p:spPr>
          <a:xfrm>
            <a:off x="4196992" y="1325526"/>
            <a:ext cx="1839000" cy="189099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2" name="Google Shape;405;p39">
            <a:extLst>
              <a:ext uri="{FF2B5EF4-FFF2-40B4-BE49-F238E27FC236}">
                <a16:creationId xmlns:a16="http://schemas.microsoft.com/office/drawing/2014/main" id="{6B417F57-1ACF-39E1-7FF1-335B5C8FD634}"/>
              </a:ext>
            </a:extLst>
          </p:cNvPr>
          <p:cNvSpPr txBox="1">
            <a:spLocks/>
          </p:cNvSpPr>
          <p:nvPr/>
        </p:nvSpPr>
        <p:spPr>
          <a:xfrm>
            <a:off x="6380472" y="3777847"/>
            <a:ext cx="21357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Web Developer </a:t>
            </a:r>
            <a:r>
              <a:rPr lang="de-DE" dirty="0" err="1"/>
              <a:t>student</a:t>
            </a:r>
            <a:endParaRPr lang="de-DE" dirty="0"/>
          </a:p>
        </p:txBody>
      </p:sp>
      <p:sp>
        <p:nvSpPr>
          <p:cNvPr id="3" name="Google Shape;406;p39">
            <a:extLst>
              <a:ext uri="{FF2B5EF4-FFF2-40B4-BE49-F238E27FC236}">
                <a16:creationId xmlns:a16="http://schemas.microsoft.com/office/drawing/2014/main" id="{C5FFD26A-657D-0FFC-5F85-F376A3459360}"/>
              </a:ext>
            </a:extLst>
          </p:cNvPr>
          <p:cNvSpPr txBox="1">
            <a:spLocks/>
          </p:cNvSpPr>
          <p:nvPr/>
        </p:nvSpPr>
        <p:spPr>
          <a:xfrm>
            <a:off x="6585372" y="3342222"/>
            <a:ext cx="1725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pPr marL="0" indent="0"/>
            <a:r>
              <a:rPr lang="de-DE" dirty="0"/>
              <a:t>Imad Haydar</a:t>
            </a:r>
          </a:p>
        </p:txBody>
      </p:sp>
      <p:pic>
        <p:nvPicPr>
          <p:cNvPr id="4" name="Google Shape;410;p39">
            <a:extLst>
              <a:ext uri="{FF2B5EF4-FFF2-40B4-BE49-F238E27FC236}">
                <a16:creationId xmlns:a16="http://schemas.microsoft.com/office/drawing/2014/main" id="{E175E19C-33C7-BAE9-E342-EDB2AEDC8A62}"/>
              </a:ext>
            </a:extLst>
          </p:cNvPr>
          <p:cNvPicPr preferRelativeResize="0"/>
          <p:nvPr/>
        </p:nvPicPr>
        <p:blipFill rotWithShape="1">
          <a:blip r:embed="rId4"/>
          <a:srcRect t="-5876" b="2985"/>
          <a:stretch/>
        </p:blipFill>
        <p:spPr>
          <a:xfrm>
            <a:off x="6528822" y="1325526"/>
            <a:ext cx="1839000" cy="1892146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D61522DB-F40E-6217-8AFB-49FF26461B0E}"/>
              </a:ext>
            </a:extLst>
          </p:cNvPr>
          <p:cNvSpPr>
            <a:spLocks noGrp="1"/>
          </p:cNvSpPr>
          <p:nvPr/>
        </p:nvSpPr>
        <p:spPr>
          <a:xfrm>
            <a:off x="8693426" y="4809146"/>
            <a:ext cx="397565" cy="2879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9A0EEBCF-D67A-4F43-95C9-64B914D2751D}" type="slidenum">
              <a:rPr lang="de-DE" sz="900" b="0" smtClean="0">
                <a:ln>
                  <a:solidFill>
                    <a:srgbClr val="485B41"/>
                  </a:solidFill>
                </a:ln>
                <a:latin typeface="Montserrat" panose="00000500000000000000" pitchFamily="2" charset="0"/>
              </a:rPr>
              <a:pPr/>
              <a:t>2</a:t>
            </a:fld>
            <a:endParaRPr lang="de-DE" sz="900" b="0" dirty="0">
              <a:ln>
                <a:solidFill>
                  <a:srgbClr val="485B41"/>
                </a:solidFill>
              </a:ln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03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41" name="Google Shape;341;p34"/>
          <p:cNvSpPr txBox="1">
            <a:spLocks noGrp="1"/>
          </p:cNvSpPr>
          <p:nvPr>
            <p:ph type="subTitle" idx="1"/>
          </p:nvPr>
        </p:nvSpPr>
        <p:spPr>
          <a:xfrm>
            <a:off x="4890763" y="1902475"/>
            <a:ext cx="29904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DE" dirty="0" err="1"/>
              <a:t>Swot</a:t>
            </a:r>
            <a:r>
              <a:rPr lang="de-DE" dirty="0"/>
              <a:t> Analysis</a:t>
            </a:r>
            <a:endParaRPr dirty="0"/>
          </a:p>
        </p:txBody>
      </p:sp>
      <p:sp>
        <p:nvSpPr>
          <p:cNvPr id="343" name="Google Shape;343;p34"/>
          <p:cNvSpPr txBox="1">
            <a:spLocks noGrp="1"/>
          </p:cNvSpPr>
          <p:nvPr>
            <p:ph type="subTitle" idx="3"/>
          </p:nvPr>
        </p:nvSpPr>
        <p:spPr>
          <a:xfrm>
            <a:off x="1262813" y="1902475"/>
            <a:ext cx="29904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DE" dirty="0" err="1"/>
              <a:t>Introduction</a:t>
            </a:r>
            <a:endParaRPr dirty="0"/>
          </a:p>
        </p:txBody>
      </p:sp>
      <p:sp>
        <p:nvSpPr>
          <p:cNvPr id="345" name="Google Shape;345;p34"/>
          <p:cNvSpPr txBox="1">
            <a:spLocks noGrp="1"/>
          </p:cNvSpPr>
          <p:nvPr>
            <p:ph type="subTitle" idx="5"/>
          </p:nvPr>
        </p:nvSpPr>
        <p:spPr>
          <a:xfrm>
            <a:off x="4890763" y="3759700"/>
            <a:ext cx="29904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DE" dirty="0"/>
              <a:t>Project Demo</a:t>
            </a:r>
            <a:endParaRPr dirty="0"/>
          </a:p>
        </p:txBody>
      </p:sp>
      <p:sp>
        <p:nvSpPr>
          <p:cNvPr id="347" name="Google Shape;347;p34"/>
          <p:cNvSpPr txBox="1">
            <a:spLocks noGrp="1"/>
          </p:cNvSpPr>
          <p:nvPr>
            <p:ph type="subTitle" idx="7"/>
          </p:nvPr>
        </p:nvSpPr>
        <p:spPr>
          <a:xfrm>
            <a:off x="1262813" y="3759700"/>
            <a:ext cx="29904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DE" dirty="0"/>
              <a:t>ER Diagramm</a:t>
            </a:r>
          </a:p>
        </p:txBody>
      </p:sp>
      <p:sp>
        <p:nvSpPr>
          <p:cNvPr id="349" name="Google Shape;349;p34"/>
          <p:cNvSpPr txBox="1">
            <a:spLocks noGrp="1"/>
          </p:cNvSpPr>
          <p:nvPr>
            <p:ph type="title" idx="9"/>
          </p:nvPr>
        </p:nvSpPr>
        <p:spPr>
          <a:xfrm>
            <a:off x="2238413" y="140785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50" name="Google Shape;350;p34"/>
          <p:cNvSpPr txBox="1">
            <a:spLocks noGrp="1"/>
          </p:cNvSpPr>
          <p:nvPr>
            <p:ph type="title" idx="13"/>
          </p:nvPr>
        </p:nvSpPr>
        <p:spPr>
          <a:xfrm>
            <a:off x="5866413" y="140785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51" name="Google Shape;351;p34"/>
          <p:cNvSpPr txBox="1">
            <a:spLocks noGrp="1"/>
          </p:cNvSpPr>
          <p:nvPr>
            <p:ph type="title" idx="14"/>
          </p:nvPr>
        </p:nvSpPr>
        <p:spPr>
          <a:xfrm>
            <a:off x="2238413" y="326320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52" name="Google Shape;352;p34"/>
          <p:cNvSpPr txBox="1">
            <a:spLocks noGrp="1"/>
          </p:cNvSpPr>
          <p:nvPr>
            <p:ph type="title" idx="15"/>
          </p:nvPr>
        </p:nvSpPr>
        <p:spPr>
          <a:xfrm>
            <a:off x="5866413" y="326320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ACE879-C83C-C74D-C398-0D600CE46DE9}"/>
              </a:ext>
            </a:extLst>
          </p:cNvPr>
          <p:cNvSpPr>
            <a:spLocks noGrp="1"/>
          </p:cNvSpPr>
          <p:nvPr/>
        </p:nvSpPr>
        <p:spPr>
          <a:xfrm>
            <a:off x="8693426" y="4809146"/>
            <a:ext cx="397565" cy="2879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9A0EEBCF-D67A-4F43-95C9-64B914D2751D}" type="slidenum">
              <a:rPr lang="de-DE" sz="900" b="0" smtClean="0">
                <a:ln>
                  <a:solidFill>
                    <a:srgbClr val="485B41"/>
                  </a:solidFill>
                </a:ln>
                <a:latin typeface="Montserrat" panose="00000500000000000000" pitchFamily="2" charset="0"/>
              </a:rPr>
              <a:pPr/>
              <a:t>3</a:t>
            </a:fld>
            <a:endParaRPr lang="de-DE" sz="900" b="0" dirty="0">
              <a:ln>
                <a:solidFill>
                  <a:srgbClr val="485B41"/>
                </a:solidFill>
              </a:ln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4704-17AA-2B15-9E9A-C8C0B9D8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5" name="Google Shape;348;p34">
            <a:extLst>
              <a:ext uri="{FF2B5EF4-FFF2-40B4-BE49-F238E27FC236}">
                <a16:creationId xmlns:a16="http://schemas.microsoft.com/office/drawing/2014/main" id="{CC3CC9F4-EBB5-8EA7-9922-9D839EAD87C0}"/>
              </a:ext>
            </a:extLst>
          </p:cNvPr>
          <p:cNvSpPr txBox="1">
            <a:spLocks/>
          </p:cNvSpPr>
          <p:nvPr/>
        </p:nvSpPr>
        <p:spPr>
          <a:xfrm>
            <a:off x="1802676" y="1516887"/>
            <a:ext cx="6720840" cy="3256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 algn="l"/>
            <a:r>
              <a:rPr lang="en-AU" dirty="0"/>
              <a:t>GuideMeLebanon offers the clients several services that will improve their tourism experience in Lebanon</a:t>
            </a:r>
          </a:p>
          <a:p>
            <a:pPr marL="114300" indent="0" algn="l"/>
            <a:endParaRPr lang="de-DE" dirty="0"/>
          </a:p>
          <a:p>
            <a:pPr marL="400050" indent="-285750" algn="l">
              <a:buClr>
                <a:schemeClr val="accent3"/>
              </a:buClr>
              <a:buSzPct val="160000"/>
              <a:buFont typeface="Arial" panose="020B0604020202020204" pitchFamily="34" charset="0"/>
              <a:buChar char="•"/>
            </a:pPr>
            <a:r>
              <a:rPr lang="de-DE" sz="1200" dirty="0"/>
              <a:t>Tailor-made </a:t>
            </a:r>
            <a:r>
              <a:rPr lang="de-DE" sz="1200" dirty="0" err="1"/>
              <a:t>trips</a:t>
            </a:r>
            <a:r>
              <a:rPr lang="de-DE" sz="1200" dirty="0"/>
              <a:t>: Visitors </a:t>
            </a:r>
            <a:r>
              <a:rPr lang="de-DE" sz="1200" dirty="0" err="1"/>
              <a:t>can</a:t>
            </a:r>
            <a:r>
              <a:rPr lang="de-DE" sz="1200" dirty="0"/>
              <a:t> </a:t>
            </a:r>
            <a:r>
              <a:rPr lang="de-DE" sz="1200" dirty="0" err="1"/>
              <a:t>choose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an extensive </a:t>
            </a:r>
            <a:r>
              <a:rPr lang="de-DE" sz="1200" dirty="0" err="1"/>
              <a:t>range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tailor</a:t>
            </a:r>
            <a:r>
              <a:rPr lang="de-DE" sz="1200" dirty="0"/>
              <a:t>-made </a:t>
            </a:r>
            <a:r>
              <a:rPr lang="de-DE" sz="1200" dirty="0" err="1"/>
              <a:t>trips</a:t>
            </a:r>
            <a:r>
              <a:rPr lang="de-DE" sz="1200" dirty="0"/>
              <a:t> and </a:t>
            </a:r>
            <a:r>
              <a:rPr lang="de-DE" sz="1200" dirty="0" err="1"/>
              <a:t>experiences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suit</a:t>
            </a:r>
            <a:r>
              <a:rPr lang="de-DE" sz="1200" dirty="0"/>
              <a:t> </a:t>
            </a:r>
            <a:r>
              <a:rPr lang="de-DE" sz="1200" dirty="0" err="1"/>
              <a:t>their</a:t>
            </a:r>
            <a:r>
              <a:rPr lang="de-DE" sz="1200" dirty="0"/>
              <a:t> </a:t>
            </a:r>
            <a:r>
              <a:rPr lang="de-DE" sz="1200" dirty="0" err="1"/>
              <a:t>interests</a:t>
            </a:r>
            <a:r>
              <a:rPr lang="de-DE" sz="1200" dirty="0"/>
              <a:t> and </a:t>
            </a:r>
            <a:r>
              <a:rPr lang="de-DE" sz="1200" dirty="0" err="1"/>
              <a:t>preferences</a:t>
            </a:r>
            <a:r>
              <a:rPr lang="de-DE" sz="1200" dirty="0"/>
              <a:t>.</a:t>
            </a:r>
          </a:p>
          <a:p>
            <a:pPr marL="400050" indent="-285750" algn="l">
              <a:buClr>
                <a:schemeClr val="accent3"/>
              </a:buClr>
              <a:buSzPct val="160000"/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400050" indent="-285750" algn="l">
              <a:buClr>
                <a:schemeClr val="accent3"/>
              </a:buClr>
              <a:buSzPct val="160000"/>
              <a:buFont typeface="Arial" panose="020B0604020202020204" pitchFamily="34" charset="0"/>
              <a:buChar char="•"/>
            </a:pPr>
            <a:r>
              <a:rPr lang="en-AU" sz="1200" dirty="0"/>
              <a:t>Car Rental: Tourists can conveniently reserve  cars online  giving them the flexibility and freedom to explore Lebanon.</a:t>
            </a:r>
          </a:p>
          <a:p>
            <a:pPr marL="400050" indent="-285750" algn="l">
              <a:buClr>
                <a:schemeClr val="accent3"/>
              </a:buClr>
              <a:buSzPct val="160000"/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400050" indent="-285750" algn="l">
              <a:buClr>
                <a:schemeClr val="accent3"/>
              </a:buClr>
              <a:buSzPct val="160000"/>
              <a:buFont typeface="Arial" panose="020B0604020202020204" pitchFamily="34" charset="0"/>
              <a:buChar char="•"/>
            </a:pPr>
            <a:r>
              <a:rPr lang="en-AU" sz="1200" dirty="0"/>
              <a:t>Optional Driver Service: For more convenience, we have experienced drivers Who can ensure that visitors get a comfortable and trouble-free trip.</a:t>
            </a:r>
          </a:p>
          <a:p>
            <a:pPr marL="400050" indent="-285750" algn="l">
              <a:buClr>
                <a:schemeClr val="accent3"/>
              </a:buClr>
              <a:buSzPct val="160000"/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400050" indent="-285750" algn="l">
              <a:buClr>
                <a:schemeClr val="accent3"/>
              </a:buClr>
              <a:buSzPct val="160000"/>
              <a:buFont typeface="Arial" panose="020B0604020202020204" pitchFamily="34" charset="0"/>
              <a:buChar char="•"/>
            </a:pPr>
            <a:r>
              <a:rPr lang="en-AU" sz="1200" dirty="0"/>
              <a:t>guide bookings: Our website also allows clients to reserve tour guides that provide a fascinating insight into Lebanon's history and culture.</a:t>
            </a:r>
            <a:endParaRPr lang="de-DE" sz="1200" dirty="0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AF690706-7151-2452-E960-8AB5863A0F42}"/>
              </a:ext>
            </a:extLst>
          </p:cNvPr>
          <p:cNvSpPr>
            <a:spLocks noGrp="1"/>
          </p:cNvSpPr>
          <p:nvPr/>
        </p:nvSpPr>
        <p:spPr>
          <a:xfrm>
            <a:off x="8693426" y="4809146"/>
            <a:ext cx="397565" cy="2879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9A0EEBCF-D67A-4F43-95C9-64B914D2751D}" type="slidenum">
              <a:rPr lang="de-DE" sz="900" b="0" smtClean="0">
                <a:ln>
                  <a:solidFill>
                    <a:srgbClr val="485B41"/>
                  </a:solidFill>
                </a:ln>
                <a:latin typeface="Montserrat" panose="00000500000000000000" pitchFamily="2" charset="0"/>
              </a:rPr>
              <a:pPr/>
              <a:t>4</a:t>
            </a:fld>
            <a:endParaRPr lang="de-DE" sz="900" b="0" dirty="0">
              <a:ln>
                <a:solidFill>
                  <a:srgbClr val="485B41"/>
                </a:solidFill>
              </a:ln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0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3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30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36" name="Google Shape;436;p43"/>
          <p:cNvSpPr txBox="1">
            <a:spLocks noGrp="1"/>
          </p:cNvSpPr>
          <p:nvPr>
            <p:ph type="subTitle" idx="1"/>
          </p:nvPr>
        </p:nvSpPr>
        <p:spPr>
          <a:xfrm>
            <a:off x="677538" y="3253250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Strengths</a:t>
            </a:r>
            <a:endParaRPr dirty="0"/>
          </a:p>
        </p:txBody>
      </p:sp>
      <p:sp>
        <p:nvSpPr>
          <p:cNvPr id="438" name="Google Shape;438;p43"/>
          <p:cNvSpPr txBox="1">
            <a:spLocks noGrp="1"/>
          </p:cNvSpPr>
          <p:nvPr>
            <p:ph type="subTitle" idx="3"/>
          </p:nvPr>
        </p:nvSpPr>
        <p:spPr>
          <a:xfrm>
            <a:off x="2662138" y="3253250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Weaknesses</a:t>
            </a:r>
            <a:endParaRPr/>
          </a:p>
        </p:txBody>
      </p:sp>
      <p:sp>
        <p:nvSpPr>
          <p:cNvPr id="440" name="Google Shape;440;p43"/>
          <p:cNvSpPr txBox="1">
            <a:spLocks noGrp="1"/>
          </p:cNvSpPr>
          <p:nvPr>
            <p:ph type="subTitle" idx="5"/>
          </p:nvPr>
        </p:nvSpPr>
        <p:spPr>
          <a:xfrm>
            <a:off x="4610750" y="3253250"/>
            <a:ext cx="1907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Opportunities</a:t>
            </a:r>
            <a:endParaRPr dirty="0"/>
          </a:p>
        </p:txBody>
      </p:sp>
      <p:sp>
        <p:nvSpPr>
          <p:cNvPr id="442" name="Google Shape;442;p43"/>
          <p:cNvSpPr txBox="1">
            <a:spLocks noGrp="1"/>
          </p:cNvSpPr>
          <p:nvPr>
            <p:ph type="subTitle" idx="7"/>
          </p:nvPr>
        </p:nvSpPr>
        <p:spPr>
          <a:xfrm>
            <a:off x="6631413" y="3253250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Threats</a:t>
            </a:r>
            <a:endParaRPr dirty="0"/>
          </a:p>
        </p:txBody>
      </p:sp>
      <p:sp>
        <p:nvSpPr>
          <p:cNvPr id="444" name="Google Shape;444;p43"/>
          <p:cNvSpPr/>
          <p:nvPr/>
        </p:nvSpPr>
        <p:spPr>
          <a:xfrm>
            <a:off x="1062150" y="2081750"/>
            <a:ext cx="1065900" cy="1095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5" name="Google Shape;445;p43"/>
          <p:cNvSpPr/>
          <p:nvPr/>
        </p:nvSpPr>
        <p:spPr>
          <a:xfrm>
            <a:off x="3200400" y="2081750"/>
            <a:ext cx="912288" cy="1095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/>
          </a:p>
        </p:txBody>
      </p:sp>
      <p:sp>
        <p:nvSpPr>
          <p:cNvPr id="446" name="Google Shape;446;p43"/>
          <p:cNvSpPr/>
          <p:nvPr/>
        </p:nvSpPr>
        <p:spPr>
          <a:xfrm>
            <a:off x="5031188" y="2081750"/>
            <a:ext cx="1065900" cy="1095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endParaRPr/>
          </a:p>
        </p:txBody>
      </p:sp>
      <p:sp>
        <p:nvSpPr>
          <p:cNvPr id="447" name="Google Shape;447;p43"/>
          <p:cNvSpPr/>
          <p:nvPr/>
        </p:nvSpPr>
        <p:spPr>
          <a:xfrm>
            <a:off x="7015563" y="2081750"/>
            <a:ext cx="1065900" cy="1095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C04C65-AB1B-D61E-16C1-C00B3DDE2A89}"/>
              </a:ext>
            </a:extLst>
          </p:cNvPr>
          <p:cNvSpPr>
            <a:spLocks noGrp="1"/>
          </p:cNvSpPr>
          <p:nvPr/>
        </p:nvSpPr>
        <p:spPr>
          <a:xfrm>
            <a:off x="8693426" y="4809146"/>
            <a:ext cx="397565" cy="2879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9A0EEBCF-D67A-4F43-95C9-64B914D2751D}" type="slidenum">
              <a:rPr lang="de-DE" sz="900" b="0" smtClean="0">
                <a:ln>
                  <a:solidFill>
                    <a:srgbClr val="485B41"/>
                  </a:solidFill>
                </a:ln>
                <a:latin typeface="Montserrat" panose="00000500000000000000" pitchFamily="2" charset="0"/>
              </a:rPr>
              <a:pPr/>
              <a:t>5</a:t>
            </a:fld>
            <a:endParaRPr lang="de-DE" sz="900" b="0" dirty="0">
              <a:ln>
                <a:solidFill>
                  <a:srgbClr val="485B41"/>
                </a:solidFill>
              </a:ln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676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3"/>
          <p:cNvSpPr txBox="1">
            <a:spLocks noGrp="1"/>
          </p:cNvSpPr>
          <p:nvPr>
            <p:ph type="title"/>
          </p:nvPr>
        </p:nvSpPr>
        <p:spPr>
          <a:xfrm>
            <a:off x="567232" y="445025"/>
            <a:ext cx="30564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Swot Analysis</a:t>
            </a:r>
            <a:endParaRPr dirty="0"/>
          </a:p>
        </p:txBody>
      </p:sp>
      <p:sp>
        <p:nvSpPr>
          <p:cNvPr id="436" name="Google Shape;436;p43"/>
          <p:cNvSpPr txBox="1">
            <a:spLocks noGrp="1"/>
          </p:cNvSpPr>
          <p:nvPr>
            <p:ph type="subTitle" idx="1"/>
          </p:nvPr>
        </p:nvSpPr>
        <p:spPr>
          <a:xfrm>
            <a:off x="706043" y="3253250"/>
            <a:ext cx="1794296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Strengths</a:t>
            </a:r>
            <a:endParaRPr dirty="0"/>
          </a:p>
        </p:txBody>
      </p:sp>
      <p:sp>
        <p:nvSpPr>
          <p:cNvPr id="444" name="Google Shape;444;p43"/>
          <p:cNvSpPr/>
          <p:nvPr/>
        </p:nvSpPr>
        <p:spPr>
          <a:xfrm>
            <a:off x="1078707" y="2081750"/>
            <a:ext cx="1042198" cy="1095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348;p34">
            <a:extLst>
              <a:ext uri="{FF2B5EF4-FFF2-40B4-BE49-F238E27FC236}">
                <a16:creationId xmlns:a16="http://schemas.microsoft.com/office/drawing/2014/main" id="{0B3CFFCF-7E12-28CB-983F-2387F4EF8FB3}"/>
              </a:ext>
            </a:extLst>
          </p:cNvPr>
          <p:cNvSpPr txBox="1">
            <a:spLocks/>
          </p:cNvSpPr>
          <p:nvPr/>
        </p:nvSpPr>
        <p:spPr>
          <a:xfrm>
            <a:off x="1802676" y="1516886"/>
            <a:ext cx="6720840" cy="2694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 algn="l">
              <a:buClr>
                <a:schemeClr val="accent3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dirty="0"/>
              <a:t>Unique Services: Offering a comprehensive platform for trip planning, including reservations, cars, drivers, and tour guides, sets the website apart.</a:t>
            </a:r>
            <a:br>
              <a:rPr lang="en-US" dirty="0"/>
            </a:br>
            <a:endParaRPr lang="en-US" dirty="0"/>
          </a:p>
          <a:p>
            <a:pPr marL="285750" indent="-285750" algn="l">
              <a:buClr>
                <a:schemeClr val="accent3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dirty="0"/>
              <a:t>Local Expertise: Specializing in Lebanon allows for in-depth knowledge of local destinations and culture.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24FBB5-A5EC-1B9E-C44C-F58481F2CEF8}"/>
              </a:ext>
            </a:extLst>
          </p:cNvPr>
          <p:cNvSpPr>
            <a:spLocks noGrp="1"/>
          </p:cNvSpPr>
          <p:nvPr/>
        </p:nvSpPr>
        <p:spPr>
          <a:xfrm>
            <a:off x="8693426" y="4809146"/>
            <a:ext cx="397565" cy="2879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900" b="0" dirty="0">
                <a:ln>
                  <a:solidFill>
                    <a:srgbClr val="485B41"/>
                  </a:solidFill>
                </a:ln>
                <a:latin typeface="Montserrat" panose="00000500000000000000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7333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000"/>
    </mc:Choice>
    <mc:Fallback xmlns="">
      <p:transition spd="slow" advTm="8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-0.06771 -0.16759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5" y="-83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93827E-6 L -0.06858 -0.18148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-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" grpId="0" build="p"/>
      <p:bldP spid="444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3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30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36" name="Google Shape;436;p43"/>
          <p:cNvSpPr txBox="1">
            <a:spLocks noGrp="1"/>
          </p:cNvSpPr>
          <p:nvPr>
            <p:ph type="subTitle" idx="1"/>
          </p:nvPr>
        </p:nvSpPr>
        <p:spPr>
          <a:xfrm>
            <a:off x="677538" y="3253250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Strengths</a:t>
            </a:r>
            <a:endParaRPr dirty="0"/>
          </a:p>
        </p:txBody>
      </p:sp>
      <p:sp>
        <p:nvSpPr>
          <p:cNvPr id="438" name="Google Shape;438;p43"/>
          <p:cNvSpPr txBox="1">
            <a:spLocks noGrp="1"/>
          </p:cNvSpPr>
          <p:nvPr>
            <p:ph type="subTitle" idx="3"/>
          </p:nvPr>
        </p:nvSpPr>
        <p:spPr>
          <a:xfrm>
            <a:off x="2662138" y="3253250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Weaknesses</a:t>
            </a:r>
            <a:endParaRPr dirty="0"/>
          </a:p>
        </p:txBody>
      </p:sp>
      <p:sp>
        <p:nvSpPr>
          <p:cNvPr id="440" name="Google Shape;440;p43"/>
          <p:cNvSpPr txBox="1">
            <a:spLocks noGrp="1"/>
          </p:cNvSpPr>
          <p:nvPr>
            <p:ph type="subTitle" idx="5"/>
          </p:nvPr>
        </p:nvSpPr>
        <p:spPr>
          <a:xfrm>
            <a:off x="4610750" y="3253250"/>
            <a:ext cx="1907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Opportunities</a:t>
            </a:r>
            <a:endParaRPr dirty="0"/>
          </a:p>
        </p:txBody>
      </p:sp>
      <p:sp>
        <p:nvSpPr>
          <p:cNvPr id="442" name="Google Shape;442;p43"/>
          <p:cNvSpPr txBox="1">
            <a:spLocks noGrp="1"/>
          </p:cNvSpPr>
          <p:nvPr>
            <p:ph type="subTitle" idx="7"/>
          </p:nvPr>
        </p:nvSpPr>
        <p:spPr>
          <a:xfrm>
            <a:off x="6631413" y="3253250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Threats</a:t>
            </a:r>
            <a:endParaRPr dirty="0"/>
          </a:p>
        </p:txBody>
      </p:sp>
      <p:sp>
        <p:nvSpPr>
          <p:cNvPr id="444" name="Google Shape;444;p43"/>
          <p:cNvSpPr/>
          <p:nvPr/>
        </p:nvSpPr>
        <p:spPr>
          <a:xfrm>
            <a:off x="1062150" y="2081750"/>
            <a:ext cx="1065900" cy="1095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5" name="Google Shape;445;p43"/>
          <p:cNvSpPr/>
          <p:nvPr/>
        </p:nvSpPr>
        <p:spPr>
          <a:xfrm>
            <a:off x="3046788" y="2081750"/>
            <a:ext cx="1065900" cy="1095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dirty="0"/>
          </a:p>
        </p:txBody>
      </p:sp>
      <p:sp>
        <p:nvSpPr>
          <p:cNvPr id="446" name="Google Shape;446;p43"/>
          <p:cNvSpPr/>
          <p:nvPr/>
        </p:nvSpPr>
        <p:spPr>
          <a:xfrm>
            <a:off x="5031188" y="2081750"/>
            <a:ext cx="1065900" cy="1095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endParaRPr/>
          </a:p>
        </p:txBody>
      </p:sp>
      <p:sp>
        <p:nvSpPr>
          <p:cNvPr id="447" name="Google Shape;447;p43"/>
          <p:cNvSpPr/>
          <p:nvPr/>
        </p:nvSpPr>
        <p:spPr>
          <a:xfrm>
            <a:off x="7015563" y="2081750"/>
            <a:ext cx="1065900" cy="1095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DC9D14-867C-27E2-A5FA-569C3560906E}"/>
              </a:ext>
            </a:extLst>
          </p:cNvPr>
          <p:cNvSpPr>
            <a:spLocks noGrp="1"/>
          </p:cNvSpPr>
          <p:nvPr/>
        </p:nvSpPr>
        <p:spPr>
          <a:xfrm>
            <a:off x="8693426" y="4809146"/>
            <a:ext cx="397565" cy="2879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900" b="0" dirty="0">
                <a:ln>
                  <a:solidFill>
                    <a:srgbClr val="485B41"/>
                  </a:solidFill>
                </a:ln>
                <a:latin typeface="Montserrat" panose="00000500000000000000" pitchFamily="2" charset="0"/>
              </a:rP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3"/>
          <p:cNvSpPr txBox="1">
            <a:spLocks noGrp="1"/>
          </p:cNvSpPr>
          <p:nvPr>
            <p:ph type="title"/>
          </p:nvPr>
        </p:nvSpPr>
        <p:spPr>
          <a:xfrm>
            <a:off x="567232" y="445025"/>
            <a:ext cx="30564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3" name="Google Shape;348;p34">
            <a:extLst>
              <a:ext uri="{FF2B5EF4-FFF2-40B4-BE49-F238E27FC236}">
                <a16:creationId xmlns:a16="http://schemas.microsoft.com/office/drawing/2014/main" id="{0B3CFFCF-7E12-28CB-983F-2387F4EF8FB3}"/>
              </a:ext>
            </a:extLst>
          </p:cNvPr>
          <p:cNvSpPr txBox="1">
            <a:spLocks/>
          </p:cNvSpPr>
          <p:nvPr/>
        </p:nvSpPr>
        <p:spPr>
          <a:xfrm>
            <a:off x="1803648" y="1516886"/>
            <a:ext cx="6720840" cy="216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 algn="l">
              <a:buClr>
                <a:schemeClr val="accent3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dirty="0"/>
              <a:t>Limited Reach: Focusing solely on Lebanon may limit the website's potential customer base compared to global travel platforms.</a:t>
            </a:r>
          </a:p>
          <a:p>
            <a:pPr marL="285750" indent="-285750" algn="l">
              <a:buClr>
                <a:schemeClr val="accent3"/>
              </a:buClr>
              <a:buSzPct val="14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Clr>
                <a:schemeClr val="accent3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dirty="0"/>
              <a:t>Language Barriers: Serving a diverse range of customers who speak different languages may pose communication challenges and require multilingual support.</a:t>
            </a:r>
          </a:p>
        </p:txBody>
      </p:sp>
      <p:sp>
        <p:nvSpPr>
          <p:cNvPr id="8" name="Google Shape;438;p43">
            <a:extLst>
              <a:ext uri="{FF2B5EF4-FFF2-40B4-BE49-F238E27FC236}">
                <a16:creationId xmlns:a16="http://schemas.microsoft.com/office/drawing/2014/main" id="{B3AFD3BC-DD94-0F9C-1679-542C8F11516C}"/>
              </a:ext>
            </a:extLst>
          </p:cNvPr>
          <p:cNvSpPr txBox="1">
            <a:spLocks/>
          </p:cNvSpPr>
          <p:nvPr/>
        </p:nvSpPr>
        <p:spPr>
          <a:xfrm>
            <a:off x="2662138" y="3253250"/>
            <a:ext cx="1835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1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de-DE"/>
              <a:t>Weaknesses</a:t>
            </a:r>
            <a:endParaRPr lang="de-DE" dirty="0"/>
          </a:p>
        </p:txBody>
      </p:sp>
      <p:sp>
        <p:nvSpPr>
          <p:cNvPr id="9" name="Google Shape;445;p43">
            <a:extLst>
              <a:ext uri="{FF2B5EF4-FFF2-40B4-BE49-F238E27FC236}">
                <a16:creationId xmlns:a16="http://schemas.microsoft.com/office/drawing/2014/main" id="{1BCEB53D-7913-ACBF-D747-3AC36D2B8E2A}"/>
              </a:ext>
            </a:extLst>
          </p:cNvPr>
          <p:cNvSpPr/>
          <p:nvPr/>
        </p:nvSpPr>
        <p:spPr>
          <a:xfrm>
            <a:off x="3046788" y="2081750"/>
            <a:ext cx="1065900" cy="1095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E95BF0-A180-7536-C161-842FC0D84D51}"/>
              </a:ext>
            </a:extLst>
          </p:cNvPr>
          <p:cNvSpPr>
            <a:spLocks noGrp="1"/>
          </p:cNvSpPr>
          <p:nvPr/>
        </p:nvSpPr>
        <p:spPr>
          <a:xfrm>
            <a:off x="8693426" y="4809146"/>
            <a:ext cx="397565" cy="2879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900" b="0" dirty="0">
                <a:ln>
                  <a:solidFill>
                    <a:srgbClr val="485B41"/>
                  </a:solidFill>
                </a:ln>
                <a:latin typeface="Montserrat" panose="00000500000000000000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5530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69136E-6 L -0.28541 -0.1669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71" y="-83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11111E-6 L -0.28611 -0.167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06" y="-83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3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30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36" name="Google Shape;436;p43"/>
          <p:cNvSpPr txBox="1">
            <a:spLocks noGrp="1"/>
          </p:cNvSpPr>
          <p:nvPr>
            <p:ph type="subTitle" idx="1"/>
          </p:nvPr>
        </p:nvSpPr>
        <p:spPr>
          <a:xfrm>
            <a:off x="677538" y="3253250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Strengths</a:t>
            </a:r>
            <a:endParaRPr dirty="0"/>
          </a:p>
        </p:txBody>
      </p:sp>
      <p:sp>
        <p:nvSpPr>
          <p:cNvPr id="438" name="Google Shape;438;p43"/>
          <p:cNvSpPr txBox="1">
            <a:spLocks noGrp="1"/>
          </p:cNvSpPr>
          <p:nvPr>
            <p:ph type="subTitle" idx="3"/>
          </p:nvPr>
        </p:nvSpPr>
        <p:spPr>
          <a:xfrm>
            <a:off x="2662138" y="3253250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Weaknesses</a:t>
            </a:r>
            <a:endParaRPr dirty="0"/>
          </a:p>
        </p:txBody>
      </p:sp>
      <p:sp>
        <p:nvSpPr>
          <p:cNvPr id="440" name="Google Shape;440;p43"/>
          <p:cNvSpPr txBox="1">
            <a:spLocks noGrp="1"/>
          </p:cNvSpPr>
          <p:nvPr>
            <p:ph type="subTitle" idx="5"/>
          </p:nvPr>
        </p:nvSpPr>
        <p:spPr>
          <a:xfrm>
            <a:off x="4610750" y="3253250"/>
            <a:ext cx="1907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Opportunities</a:t>
            </a:r>
            <a:endParaRPr dirty="0"/>
          </a:p>
        </p:txBody>
      </p:sp>
      <p:sp>
        <p:nvSpPr>
          <p:cNvPr id="442" name="Google Shape;442;p43"/>
          <p:cNvSpPr txBox="1">
            <a:spLocks noGrp="1"/>
          </p:cNvSpPr>
          <p:nvPr>
            <p:ph type="subTitle" idx="7"/>
          </p:nvPr>
        </p:nvSpPr>
        <p:spPr>
          <a:xfrm>
            <a:off x="6631413" y="3253250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Threats</a:t>
            </a:r>
            <a:endParaRPr dirty="0"/>
          </a:p>
        </p:txBody>
      </p:sp>
      <p:sp>
        <p:nvSpPr>
          <p:cNvPr id="444" name="Google Shape;444;p43"/>
          <p:cNvSpPr/>
          <p:nvPr/>
        </p:nvSpPr>
        <p:spPr>
          <a:xfrm>
            <a:off x="1062150" y="2081750"/>
            <a:ext cx="1065900" cy="1095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5" name="Google Shape;445;p43"/>
          <p:cNvSpPr/>
          <p:nvPr/>
        </p:nvSpPr>
        <p:spPr>
          <a:xfrm>
            <a:off x="3046788" y="2081750"/>
            <a:ext cx="1065900" cy="1095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dirty="0"/>
          </a:p>
        </p:txBody>
      </p:sp>
      <p:sp>
        <p:nvSpPr>
          <p:cNvPr id="446" name="Google Shape;446;p43"/>
          <p:cNvSpPr/>
          <p:nvPr/>
        </p:nvSpPr>
        <p:spPr>
          <a:xfrm>
            <a:off x="5031188" y="2081750"/>
            <a:ext cx="1065900" cy="1095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endParaRPr/>
          </a:p>
        </p:txBody>
      </p:sp>
      <p:sp>
        <p:nvSpPr>
          <p:cNvPr id="447" name="Google Shape;447;p43"/>
          <p:cNvSpPr/>
          <p:nvPr/>
        </p:nvSpPr>
        <p:spPr>
          <a:xfrm>
            <a:off x="7015563" y="2081750"/>
            <a:ext cx="1065900" cy="1095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900577-3EFB-323F-9A99-1F9664F2FC8F}"/>
              </a:ext>
            </a:extLst>
          </p:cNvPr>
          <p:cNvSpPr>
            <a:spLocks noGrp="1"/>
          </p:cNvSpPr>
          <p:nvPr/>
        </p:nvSpPr>
        <p:spPr>
          <a:xfrm>
            <a:off x="8693426" y="4809146"/>
            <a:ext cx="397565" cy="2879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900" b="0" dirty="0">
                <a:ln>
                  <a:solidFill>
                    <a:srgbClr val="485B41"/>
                  </a:solidFill>
                </a:ln>
                <a:latin typeface="Montserrat" panose="00000500000000000000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26763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avel Booking App Pitch Deck by Slidesgo">
  <a:themeElements>
    <a:clrScheme name="Benutzerdefiniert 16">
      <a:dk1>
        <a:srgbClr val="FFFFFF"/>
      </a:dk1>
      <a:lt1>
        <a:sysClr val="window" lastClr="FFFFFF"/>
      </a:lt1>
      <a:dk2>
        <a:srgbClr val="485B4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ecfacbe-31ad-493b-8038-696ca31d2afe}" enabled="1" method="Privileged" siteId="{763b2760-45c5-46d3-883e-29705bba49b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382</Words>
  <Application>Microsoft Office PowerPoint</Application>
  <PresentationFormat>On-screen Show (16:9)</PresentationFormat>
  <Paragraphs>102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Open Sans ExtraBold</vt:lpstr>
      <vt:lpstr>Montserrat</vt:lpstr>
      <vt:lpstr>Open Sans</vt:lpstr>
      <vt:lpstr>Arial</vt:lpstr>
      <vt:lpstr>Travel Booking App Pitch Deck by Slidesgo</vt:lpstr>
      <vt:lpstr>GuideMeLebanon</vt:lpstr>
      <vt:lpstr>Our Team</vt:lpstr>
      <vt:lpstr>Table of Contents</vt:lpstr>
      <vt:lpstr>Introduction</vt:lpstr>
      <vt:lpstr>Swot Analysis</vt:lpstr>
      <vt:lpstr>Swot Analysis</vt:lpstr>
      <vt:lpstr>Swot Analysis</vt:lpstr>
      <vt:lpstr>Swot Analysis</vt:lpstr>
      <vt:lpstr>Swot Analysis</vt:lpstr>
      <vt:lpstr>Swot Analysis</vt:lpstr>
      <vt:lpstr>Swot Analysis</vt:lpstr>
      <vt:lpstr>Swot Analysis</vt:lpstr>
      <vt:lpstr>ER Diagramm </vt:lpstr>
      <vt:lpstr>PowerPoint Presentation</vt:lpstr>
      <vt:lpstr>Project Demo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GuideMeLebanon</dc:title>
  <cp:lastModifiedBy>Awny Zhivaky</cp:lastModifiedBy>
  <cp:revision>11</cp:revision>
  <dcterms:modified xsi:type="dcterms:W3CDTF">2023-09-08T21:55:58Z</dcterms:modified>
</cp:coreProperties>
</file>