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4"/>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1" d="100"/>
          <a:sy n="81" d="100"/>
        </p:scale>
        <p:origin x="-30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46018C-800D-4043-970C-8A93185F98E7}" type="datetimeFigureOut">
              <a:rPr lang="en-IN" smtClean="0"/>
              <a:t>02-03-2023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1CCFC2-8CF7-466B-9F13-9F2276E9CD0C}" type="slidenum">
              <a:rPr lang="en-IN" smtClean="0"/>
              <a:t>‹#›</a:t>
            </a:fld>
            <a:endParaRPr lang="en-IN"/>
          </a:p>
        </p:txBody>
      </p:sp>
    </p:spTree>
    <p:extLst>
      <p:ext uri="{BB962C8B-B14F-4D97-AF65-F5344CB8AC3E}">
        <p14:creationId xmlns:p14="http://schemas.microsoft.com/office/powerpoint/2010/main" val="1732754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05001"/>
            <a:ext cx="100584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14400" y="4572000"/>
            <a:ext cx="861568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94B93ED-C0B2-4B37-B5AE-C6BE1CDDE382}" type="datetimeFigureOut">
              <a:rPr lang="en-IN" smtClean="0"/>
              <a:t>02-03-2023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11B522-2891-4B9F-9F61-A571EDD0C6D5}"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4B93ED-C0B2-4B37-B5AE-C6BE1CDDE382}" type="datetimeFigureOut">
              <a:rPr lang="en-IN" smtClean="0"/>
              <a:t>02-03-2023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11B522-2891-4B9F-9F61-A571EDD0C6D5}"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4B93ED-C0B2-4B37-B5AE-C6BE1CDDE382}" type="datetimeFigureOut">
              <a:rPr lang="en-IN" smtClean="0"/>
              <a:t>02-03-2023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11B522-2891-4B9F-9F61-A571EDD0C6D5}"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4B93ED-C0B2-4B37-B5AE-C6BE1CDDE382}" type="datetimeFigureOut">
              <a:rPr lang="en-IN" smtClean="0"/>
              <a:t>02-03-2023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11B522-2891-4B9F-9F61-A571EDD0C6D5}"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4B93ED-C0B2-4B37-B5AE-C6BE1CDDE382}" type="datetimeFigureOut">
              <a:rPr lang="en-IN" smtClean="0"/>
              <a:t>02-03-2023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11B522-2891-4B9F-9F61-A571EDD0C6D5}"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94B93ED-C0B2-4B37-B5AE-C6BE1CDDE382}" type="datetimeFigureOut">
              <a:rPr lang="en-IN" smtClean="0"/>
              <a:t>02-03-2023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11B522-2891-4B9F-9F61-A571EDD0C6D5}"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94B93ED-C0B2-4B37-B5AE-C6BE1CDDE382}" type="datetimeFigureOut">
              <a:rPr lang="en-IN" smtClean="0"/>
              <a:t>02-03-2023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C11B522-2891-4B9F-9F61-A571EDD0C6D5}"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94B93ED-C0B2-4B37-B5AE-C6BE1CDDE382}" type="datetimeFigureOut">
              <a:rPr lang="en-IN" smtClean="0"/>
              <a:t>02-03-2023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C11B522-2891-4B9F-9F61-A571EDD0C6D5}"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4B93ED-C0B2-4B37-B5AE-C6BE1CDDE382}" type="datetimeFigureOut">
              <a:rPr lang="en-IN" smtClean="0"/>
              <a:t>02-03-2023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C11B522-2891-4B9F-9F61-A571EDD0C6D5}"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4B93ED-C0B2-4B37-B5AE-C6BE1CDDE382}" type="datetimeFigureOut">
              <a:rPr lang="en-IN" smtClean="0"/>
              <a:t>02-03-2023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11B522-2891-4B9F-9F61-A571EDD0C6D5}" type="slidenum">
              <a:rPr lang="en-IN" smtClean="0"/>
              <a:t>‹#›</a:t>
            </a:fld>
            <a:endParaRPr lang="en-IN"/>
          </a:p>
        </p:txBody>
      </p:sp>
      <p:sp>
        <p:nvSpPr>
          <p:cNvPr id="9" name="Content Placeholder 8"/>
          <p:cNvSpPr>
            <a:spLocks noGrp="1"/>
          </p:cNvSpPr>
          <p:nvPr>
            <p:ph sz="quarter" idx="13"/>
          </p:nvPr>
        </p:nvSpPr>
        <p:spPr>
          <a:xfrm>
            <a:off x="406400" y="381000"/>
            <a:ext cx="103632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C94B93ED-C0B2-4B37-B5AE-C6BE1CDDE382}" type="datetimeFigureOut">
              <a:rPr lang="en-IN" smtClean="0"/>
              <a:t>02-03-2023</a:t>
            </a:fld>
            <a:endParaRPr lang="en-IN"/>
          </a:p>
        </p:txBody>
      </p:sp>
      <p:sp>
        <p:nvSpPr>
          <p:cNvPr id="9" name="Slide Number Placeholder 8"/>
          <p:cNvSpPr>
            <a:spLocks noGrp="1"/>
          </p:cNvSpPr>
          <p:nvPr>
            <p:ph type="sldNum" sz="quarter" idx="11"/>
          </p:nvPr>
        </p:nvSpPr>
        <p:spPr/>
        <p:txBody>
          <a:bodyPr/>
          <a:lstStyle/>
          <a:p>
            <a:fld id="{4C11B522-2891-4B9F-9F61-A571EDD0C6D5}"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16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1016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1127760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77600" y="5486400"/>
            <a:ext cx="914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11375717" y="5648960"/>
            <a:ext cx="73152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4C11B522-2891-4B9F-9F61-A571EDD0C6D5}" type="slidenum">
              <a:rPr lang="en-IN" smtClean="0"/>
              <a:t>‹#›</a:t>
            </a:fld>
            <a:endParaRPr lang="en-IN"/>
          </a:p>
        </p:txBody>
      </p:sp>
      <p:sp>
        <p:nvSpPr>
          <p:cNvPr id="5" name="Footer Placeholder 4"/>
          <p:cNvSpPr>
            <a:spLocks noGrp="1"/>
          </p:cNvSpPr>
          <p:nvPr>
            <p:ph type="ftr" sz="quarter" idx="3"/>
          </p:nvPr>
        </p:nvSpPr>
        <p:spPr>
          <a:xfrm rot="16200000">
            <a:off x="10510428" y="3987800"/>
            <a:ext cx="2367281" cy="48768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10474869" y="1584960"/>
            <a:ext cx="2438399" cy="487680"/>
          </a:xfrm>
          <a:prstGeom prst="rect">
            <a:avLst/>
          </a:prstGeom>
        </p:spPr>
        <p:txBody>
          <a:bodyPr vert="horz" lIns="91440" tIns="45720" rIns="91440" bIns="45720" rtlCol="0" anchor="ctr"/>
          <a:lstStyle>
            <a:lvl1pPr algn="l">
              <a:defRPr sz="1200">
                <a:solidFill>
                  <a:schemeClr val="bg2"/>
                </a:solidFill>
              </a:defRPr>
            </a:lvl1pPr>
          </a:lstStyle>
          <a:p>
            <a:fld id="{C94B93ED-C0B2-4B37-B5AE-C6BE1CDDE382}" type="datetimeFigureOut">
              <a:rPr lang="en-IN" smtClean="0"/>
              <a:t>02-03-2023</a:t>
            </a:fld>
            <a:endParaRPr lang="en-IN"/>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najatmokashi29.github.io/Clone-BookMyShow.com-Homepage-in-Dark-Mod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CCF10C4-E9C3-CC2E-A303-8478A68AC5AB}"/>
              </a:ext>
            </a:extLst>
          </p:cNvPr>
          <p:cNvSpPr>
            <a:spLocks noGrp="1"/>
          </p:cNvSpPr>
          <p:nvPr>
            <p:ph type="ctrTitle"/>
          </p:nvPr>
        </p:nvSpPr>
        <p:spPr>
          <a:xfrm>
            <a:off x="914400" y="1905002"/>
            <a:ext cx="9507415" cy="1354014"/>
          </a:xfrm>
        </p:spPr>
        <p:txBody>
          <a:bodyPr/>
          <a:lstStyle/>
          <a:p>
            <a:pPr algn="ctr"/>
            <a:r>
              <a:rPr lang="en-IN" sz="5400" dirty="0" smtClean="0"/>
              <a:t>Najat Mokashi</a:t>
            </a:r>
            <a:endParaRPr lang="en-IN" sz="5400" dirty="0"/>
          </a:p>
        </p:txBody>
      </p:sp>
      <p:sp>
        <p:nvSpPr>
          <p:cNvPr id="3" name="Subtitle 2">
            <a:extLst>
              <a:ext uri="{FF2B5EF4-FFF2-40B4-BE49-F238E27FC236}">
                <a16:creationId xmlns="" xmlns:a16="http://schemas.microsoft.com/office/drawing/2014/main" id="{92359D83-872A-566A-EAA9-1E7F1A624AFB}"/>
              </a:ext>
            </a:extLst>
          </p:cNvPr>
          <p:cNvSpPr>
            <a:spLocks noGrp="1"/>
          </p:cNvSpPr>
          <p:nvPr>
            <p:ph type="subTitle" idx="1"/>
          </p:nvPr>
        </p:nvSpPr>
        <p:spPr>
          <a:xfrm>
            <a:off x="844061" y="3552092"/>
            <a:ext cx="9249507" cy="1430216"/>
          </a:xfrm>
        </p:spPr>
        <p:txBody>
          <a:bodyPr>
            <a:normAutofit/>
          </a:bodyPr>
          <a:lstStyle/>
          <a:p>
            <a:pPr algn="ctr"/>
            <a:r>
              <a:rPr lang="en-US" sz="2800" dirty="0" smtClean="0">
                <a:solidFill>
                  <a:srgbClr val="202124"/>
                </a:solidFill>
                <a:cs typeface="Arial" pitchFamily="34" charset="0"/>
              </a:rPr>
              <a:t>Collage : </a:t>
            </a:r>
            <a:r>
              <a:rPr lang="en-US" sz="2800" i="0" dirty="0" smtClean="0">
                <a:solidFill>
                  <a:srgbClr val="202124"/>
                </a:solidFill>
                <a:effectLst/>
                <a:cs typeface="Arial" pitchFamily="34" charset="0"/>
              </a:rPr>
              <a:t>DKTE </a:t>
            </a:r>
            <a:r>
              <a:rPr lang="en-US" sz="2800" i="0" dirty="0">
                <a:solidFill>
                  <a:srgbClr val="202124"/>
                </a:solidFill>
                <a:effectLst/>
                <a:cs typeface="Arial" pitchFamily="34" charset="0"/>
              </a:rPr>
              <a:t>Society's Textile &amp; Engineering </a:t>
            </a:r>
            <a:r>
              <a:rPr lang="en-US" sz="2800" i="0" dirty="0" smtClean="0">
                <a:solidFill>
                  <a:srgbClr val="202124"/>
                </a:solidFill>
                <a:effectLst/>
                <a:cs typeface="Arial" pitchFamily="34" charset="0"/>
              </a:rPr>
              <a:t>Institute</a:t>
            </a:r>
            <a:endParaRPr lang="en-US" sz="2800" dirty="0">
              <a:cs typeface="Arial" pitchFamily="34" charset="0"/>
            </a:endParaRPr>
          </a:p>
          <a:p>
            <a:pPr algn="ctr"/>
            <a:r>
              <a:rPr lang="en-US" sz="2800" dirty="0" smtClean="0">
                <a:solidFill>
                  <a:srgbClr val="202124"/>
                </a:solidFill>
                <a:cs typeface="Arial" pitchFamily="34" charset="0"/>
              </a:rPr>
              <a:t>Project : </a:t>
            </a:r>
            <a:r>
              <a:rPr lang="en-US" sz="2800" dirty="0">
                <a:solidFill>
                  <a:srgbClr val="202124"/>
                </a:solidFill>
                <a:cs typeface="Arial" pitchFamily="34" charset="0"/>
              </a:rPr>
              <a:t>Clone BookMyShow.com in Dark Mode</a:t>
            </a:r>
            <a:endParaRPr lang="en-US" sz="2800" i="0" dirty="0" smtClean="0">
              <a:solidFill>
                <a:srgbClr val="202124"/>
              </a:solidFill>
              <a:effectLst/>
              <a:cs typeface="Arial" pitchFamily="34" charset="0"/>
            </a:endParaRPr>
          </a:p>
        </p:txBody>
      </p:sp>
    </p:spTree>
    <p:extLst>
      <p:ext uri="{BB962C8B-B14F-4D97-AF65-F5344CB8AC3E}">
        <p14:creationId xmlns:p14="http://schemas.microsoft.com/office/powerpoint/2010/main" val="3975694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B81CEBE-864F-5CF9-7B07-11706EA30ECD}"/>
              </a:ext>
            </a:extLst>
          </p:cNvPr>
          <p:cNvSpPr>
            <a:spLocks noGrp="1"/>
          </p:cNvSpPr>
          <p:nvPr>
            <p:ph type="title"/>
          </p:nvPr>
        </p:nvSpPr>
        <p:spPr/>
        <p:txBody>
          <a:bodyPr/>
          <a:lstStyle/>
          <a:p>
            <a:r>
              <a:rPr lang="en-US" sz="4800" dirty="0"/>
              <a:t>Result</a:t>
            </a:r>
            <a:endParaRPr lang="en-IN" sz="4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641929"/>
            <a:ext cx="10160000" cy="4717142"/>
          </a:xfrm>
        </p:spPr>
      </p:pic>
    </p:spTree>
    <p:extLst>
      <p:ext uri="{BB962C8B-B14F-4D97-AF65-F5344CB8AC3E}">
        <p14:creationId xmlns:p14="http://schemas.microsoft.com/office/powerpoint/2010/main" val="4156081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642199"/>
            <a:ext cx="10160000" cy="4716602"/>
          </a:xfrm>
        </p:spPr>
      </p:pic>
    </p:spTree>
    <p:extLst>
      <p:ext uri="{BB962C8B-B14F-4D97-AF65-F5344CB8AC3E}">
        <p14:creationId xmlns:p14="http://schemas.microsoft.com/office/powerpoint/2010/main" val="3021041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IN" dirty="0"/>
          </a:p>
        </p:txBody>
      </p:sp>
      <p:sp>
        <p:nvSpPr>
          <p:cNvPr id="3" name="Content Placeholder 2"/>
          <p:cNvSpPr>
            <a:spLocks noGrp="1"/>
          </p:cNvSpPr>
          <p:nvPr>
            <p:ph idx="1"/>
          </p:nvPr>
        </p:nvSpPr>
        <p:spPr/>
        <p:txBody>
          <a:bodyPr/>
          <a:lstStyle/>
          <a:p>
            <a:r>
              <a:rPr lang="en-IN" b="1" u="sng" dirty="0">
                <a:hlinkClick r:id="rId2"/>
              </a:rPr>
              <a:t>https://najatmokashi29.github.io/Clone-BookMyShow.com-Homepage-in-Dark-Mode/</a:t>
            </a:r>
            <a:endParaRPr lang="en-IN" dirty="0"/>
          </a:p>
        </p:txBody>
      </p:sp>
    </p:spTree>
    <p:extLst>
      <p:ext uri="{BB962C8B-B14F-4D97-AF65-F5344CB8AC3E}">
        <p14:creationId xmlns:p14="http://schemas.microsoft.com/office/powerpoint/2010/main" val="3036841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D3C2DC5C-8FAA-1C29-3F56-DD54ACABD03B}"/>
              </a:ext>
            </a:extLst>
          </p:cNvPr>
          <p:cNvSpPr txBox="1"/>
          <p:nvPr/>
        </p:nvSpPr>
        <p:spPr>
          <a:xfrm>
            <a:off x="1541930" y="932330"/>
            <a:ext cx="8624046" cy="4524315"/>
          </a:xfrm>
          <a:prstGeom prst="rect">
            <a:avLst/>
          </a:prstGeom>
          <a:noFill/>
        </p:spPr>
        <p:txBody>
          <a:bodyPr wrap="square">
            <a:spAutoFit/>
          </a:bodyPr>
          <a:lstStyle/>
          <a:p>
            <a:pPr algn="ctr"/>
            <a:r>
              <a:rPr lang="en-US" sz="7200" dirty="0">
                <a:latin typeface="+mj-lt"/>
              </a:rPr>
              <a:t>Clone BookMyShow.com Homepage in Dark Mode</a:t>
            </a:r>
            <a:endParaRPr lang="en-IN" sz="7200" dirty="0">
              <a:latin typeface="+mj-lt"/>
            </a:endParaRPr>
          </a:p>
        </p:txBody>
      </p:sp>
    </p:spTree>
    <p:extLst>
      <p:ext uri="{BB962C8B-B14F-4D97-AF65-F5344CB8AC3E}">
        <p14:creationId xmlns:p14="http://schemas.microsoft.com/office/powerpoint/2010/main" val="2499575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D34B3C-1939-1B3A-BEB5-B16A516AA94D}"/>
              </a:ext>
            </a:extLst>
          </p:cNvPr>
          <p:cNvSpPr>
            <a:spLocks noGrp="1"/>
          </p:cNvSpPr>
          <p:nvPr>
            <p:ph type="title"/>
          </p:nvPr>
        </p:nvSpPr>
        <p:spPr/>
        <p:txBody>
          <a:bodyPr/>
          <a:lstStyle/>
          <a:p>
            <a:r>
              <a:rPr lang="en-US" sz="4800" dirty="0"/>
              <a:t>Agenda</a:t>
            </a:r>
            <a:endParaRPr lang="en-IN" sz="4800" dirty="0"/>
          </a:p>
        </p:txBody>
      </p:sp>
      <p:sp>
        <p:nvSpPr>
          <p:cNvPr id="3" name="Content Placeholder 2">
            <a:extLst>
              <a:ext uri="{FF2B5EF4-FFF2-40B4-BE49-F238E27FC236}">
                <a16:creationId xmlns="" xmlns:a16="http://schemas.microsoft.com/office/drawing/2014/main" id="{21343050-159E-CAD9-334F-92CF0650CC0B}"/>
              </a:ext>
            </a:extLst>
          </p:cNvPr>
          <p:cNvSpPr>
            <a:spLocks noGrp="1"/>
          </p:cNvSpPr>
          <p:nvPr>
            <p:ph idx="1"/>
          </p:nvPr>
        </p:nvSpPr>
        <p:spPr/>
        <p:txBody>
          <a:bodyPr>
            <a:normAutofit/>
          </a:bodyPr>
          <a:lstStyle/>
          <a:p>
            <a:r>
              <a:rPr lang="en-US" sz="2400" dirty="0"/>
              <a:t>Problem Statement</a:t>
            </a:r>
          </a:p>
          <a:p>
            <a:r>
              <a:rPr lang="en-US" sz="2400" dirty="0"/>
              <a:t>Project Overview</a:t>
            </a:r>
          </a:p>
          <a:p>
            <a:r>
              <a:rPr lang="en-US" sz="2400" dirty="0"/>
              <a:t>Who are the End Users?</a:t>
            </a:r>
          </a:p>
          <a:p>
            <a:r>
              <a:rPr lang="en-US" sz="2400" dirty="0"/>
              <a:t>Your Solution and its value proposition</a:t>
            </a:r>
          </a:p>
          <a:p>
            <a:r>
              <a:rPr lang="en-US" sz="2400" dirty="0"/>
              <a:t>The wow in your solution</a:t>
            </a:r>
          </a:p>
          <a:p>
            <a:r>
              <a:rPr lang="en-US" sz="2400" dirty="0"/>
              <a:t>Modeling</a:t>
            </a:r>
          </a:p>
          <a:p>
            <a:r>
              <a:rPr lang="en-US" sz="2400" dirty="0"/>
              <a:t>Result</a:t>
            </a:r>
            <a:endParaRPr lang="en-IN" sz="2400" dirty="0"/>
          </a:p>
        </p:txBody>
      </p:sp>
    </p:spTree>
    <p:extLst>
      <p:ext uri="{BB962C8B-B14F-4D97-AF65-F5344CB8AC3E}">
        <p14:creationId xmlns:p14="http://schemas.microsoft.com/office/powerpoint/2010/main" val="2240777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BB042CC-3035-486F-E650-379DABDB0274}"/>
              </a:ext>
            </a:extLst>
          </p:cNvPr>
          <p:cNvSpPr>
            <a:spLocks noGrp="1"/>
          </p:cNvSpPr>
          <p:nvPr>
            <p:ph type="title"/>
          </p:nvPr>
        </p:nvSpPr>
        <p:spPr/>
        <p:txBody>
          <a:bodyPr/>
          <a:lstStyle/>
          <a:p>
            <a:r>
              <a:rPr lang="en-US" sz="4800" dirty="0"/>
              <a:t>Problem Statement</a:t>
            </a:r>
            <a:endParaRPr lang="en-IN" sz="4800" dirty="0"/>
          </a:p>
        </p:txBody>
      </p:sp>
      <p:sp>
        <p:nvSpPr>
          <p:cNvPr id="3" name="Content Placeholder 2">
            <a:extLst>
              <a:ext uri="{FF2B5EF4-FFF2-40B4-BE49-F238E27FC236}">
                <a16:creationId xmlns="" xmlns:a16="http://schemas.microsoft.com/office/drawing/2014/main" id="{DF7836D6-B31E-A78C-0484-B046DAE1E40E}"/>
              </a:ext>
            </a:extLst>
          </p:cNvPr>
          <p:cNvSpPr>
            <a:spLocks noGrp="1"/>
          </p:cNvSpPr>
          <p:nvPr>
            <p:ph idx="1"/>
          </p:nvPr>
        </p:nvSpPr>
        <p:spPr/>
        <p:txBody>
          <a:bodyPr>
            <a:normAutofit/>
          </a:bodyPr>
          <a:lstStyle/>
          <a:p>
            <a:r>
              <a:rPr lang="en-US" sz="2400" dirty="0"/>
              <a:t>BookMyshow.com is an online booking platform for movies, shows, Live Events, Outdoor events, etc</a:t>
            </a:r>
            <a:r>
              <a:rPr lang="en-US" sz="2400" dirty="0" smtClean="0"/>
              <a:t>.</a:t>
            </a:r>
            <a:endParaRPr lang="en-US" sz="2400" dirty="0"/>
          </a:p>
          <a:p>
            <a:r>
              <a:rPr lang="en-US" sz="2400" dirty="0"/>
              <a:t>The BookMyshow.com is available in just light mode. Some users are preferring dark mode as it has less eye problems.</a:t>
            </a:r>
            <a:r>
              <a:rPr lang="en-IN" sz="2400" dirty="0"/>
              <a:t> </a:t>
            </a:r>
            <a:r>
              <a:rPr lang="en-US" sz="2400" dirty="0"/>
              <a:t>The dark mode feature would be designed to help reduce eye strain and provide a more comfortable experience for users while browsing and booking tickets in low-light conditions.</a:t>
            </a:r>
            <a:endParaRPr lang="en-IN" sz="2400" dirty="0" smtClean="0"/>
          </a:p>
          <a:p>
            <a:r>
              <a:rPr lang="en-IN" sz="2400" dirty="0" smtClean="0"/>
              <a:t>But </a:t>
            </a:r>
            <a:r>
              <a:rPr lang="en-IN" sz="2400" dirty="0"/>
              <a:t>website is just available in the light mode which can cost them in terms of losing the client.</a:t>
            </a:r>
            <a:endParaRPr lang="en-US" sz="2400" dirty="0"/>
          </a:p>
        </p:txBody>
      </p:sp>
    </p:spTree>
    <p:extLst>
      <p:ext uri="{BB962C8B-B14F-4D97-AF65-F5344CB8AC3E}">
        <p14:creationId xmlns:p14="http://schemas.microsoft.com/office/powerpoint/2010/main" val="4252280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C641A56-C4B5-BF29-1E11-1DC277DEC6B0}"/>
              </a:ext>
            </a:extLst>
          </p:cNvPr>
          <p:cNvSpPr>
            <a:spLocks noGrp="1"/>
          </p:cNvSpPr>
          <p:nvPr>
            <p:ph type="title"/>
          </p:nvPr>
        </p:nvSpPr>
        <p:spPr/>
        <p:txBody>
          <a:bodyPr/>
          <a:lstStyle/>
          <a:p>
            <a:r>
              <a:rPr lang="en-US" sz="4800" dirty="0"/>
              <a:t>Project Overview</a:t>
            </a:r>
            <a:endParaRPr lang="en-IN" sz="4800" dirty="0"/>
          </a:p>
        </p:txBody>
      </p:sp>
      <p:sp>
        <p:nvSpPr>
          <p:cNvPr id="3" name="Content Placeholder 2">
            <a:extLst>
              <a:ext uri="{FF2B5EF4-FFF2-40B4-BE49-F238E27FC236}">
                <a16:creationId xmlns="" xmlns:a16="http://schemas.microsoft.com/office/drawing/2014/main" id="{5CE178C2-CD5C-8190-02F4-BBC57F99F98E}"/>
              </a:ext>
            </a:extLst>
          </p:cNvPr>
          <p:cNvSpPr>
            <a:spLocks noGrp="1"/>
          </p:cNvSpPr>
          <p:nvPr>
            <p:ph idx="1"/>
          </p:nvPr>
        </p:nvSpPr>
        <p:spPr/>
        <p:txBody>
          <a:bodyPr>
            <a:normAutofit/>
          </a:bodyPr>
          <a:lstStyle/>
          <a:p>
            <a:r>
              <a:rPr lang="en-US" sz="2400" b="0" i="0" dirty="0">
                <a:solidFill>
                  <a:schemeClr val="tx1"/>
                </a:solidFill>
                <a:effectLst/>
              </a:rPr>
              <a:t>Design and User Experience: Once the planning and requirements gathering are completed, the next step is to create a design that is visually appealing and user-friendly.</a:t>
            </a:r>
            <a:r>
              <a:rPr lang="en-US" sz="2400" b="0" i="0" dirty="0">
                <a:solidFill>
                  <a:srgbClr val="374151"/>
                </a:solidFill>
                <a:effectLst/>
              </a:rPr>
              <a:t> </a:t>
            </a:r>
            <a:r>
              <a:rPr lang="en-US" sz="2400" b="0" i="0" dirty="0">
                <a:solidFill>
                  <a:schemeClr val="tx1"/>
                </a:solidFill>
                <a:effectLst/>
              </a:rPr>
              <a:t>This includes creating wireframes, mockups, and prototypes to test the design and user experience.</a:t>
            </a:r>
          </a:p>
          <a:p>
            <a:r>
              <a:rPr lang="en-US" sz="2400" b="0" i="0" dirty="0">
                <a:solidFill>
                  <a:schemeClr val="tx1"/>
                </a:solidFill>
                <a:effectLst/>
              </a:rPr>
              <a:t>Front-end Development: The front-end development involves translating the design into code using HTML, CSS, and JavaScript. This creates the user interface and enables user interaction with the website. </a:t>
            </a:r>
            <a:endParaRPr lang="en-US" sz="2400" dirty="0">
              <a:solidFill>
                <a:schemeClr val="tx1"/>
              </a:solidFill>
            </a:endParaRPr>
          </a:p>
          <a:p>
            <a:r>
              <a:rPr lang="en-US" sz="2400" b="0" i="0" dirty="0">
                <a:solidFill>
                  <a:schemeClr val="tx1"/>
                </a:solidFill>
                <a:effectLst/>
              </a:rPr>
              <a:t>Add the toggle button to the header part to switch from light mode to dark mode and </a:t>
            </a:r>
            <a:r>
              <a:rPr lang="en-US" sz="2400" b="0" i="0" dirty="0" smtClean="0">
                <a:solidFill>
                  <a:schemeClr val="tx1"/>
                </a:solidFill>
                <a:effectLst/>
              </a:rPr>
              <a:t>vice-versa</a:t>
            </a:r>
          </a:p>
          <a:p>
            <a:endParaRPr lang="en-US" sz="2400" b="0" i="0" dirty="0">
              <a:solidFill>
                <a:schemeClr val="tx1"/>
              </a:solidFill>
              <a:effectLst/>
            </a:endParaRPr>
          </a:p>
          <a:p>
            <a:pPr marL="0" indent="0">
              <a:buNone/>
            </a:pPr>
            <a:r>
              <a:rPr lang="en-US" dirty="0"/>
              <a:t/>
            </a:r>
            <a:br>
              <a:rPr lang="en-US" dirty="0"/>
            </a:br>
            <a:endParaRPr lang="en-IN" dirty="0">
              <a:solidFill>
                <a:schemeClr val="tx1"/>
              </a:solidFill>
              <a:latin typeface="Garamond (Body)"/>
            </a:endParaRPr>
          </a:p>
        </p:txBody>
      </p:sp>
    </p:spTree>
    <p:extLst>
      <p:ext uri="{BB962C8B-B14F-4D97-AF65-F5344CB8AC3E}">
        <p14:creationId xmlns:p14="http://schemas.microsoft.com/office/powerpoint/2010/main" val="3273105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EFCC6E0-EFD3-5545-DDAA-FA353392A80D}"/>
              </a:ext>
            </a:extLst>
          </p:cNvPr>
          <p:cNvSpPr>
            <a:spLocks noGrp="1"/>
          </p:cNvSpPr>
          <p:nvPr>
            <p:ph type="title"/>
          </p:nvPr>
        </p:nvSpPr>
        <p:spPr/>
        <p:txBody>
          <a:bodyPr/>
          <a:lstStyle/>
          <a:p>
            <a:r>
              <a:rPr lang="en-US" sz="4800" dirty="0"/>
              <a:t>Who are the End Users?</a:t>
            </a:r>
            <a:endParaRPr lang="en-IN" sz="4800" dirty="0"/>
          </a:p>
        </p:txBody>
      </p:sp>
      <p:sp>
        <p:nvSpPr>
          <p:cNvPr id="3" name="Content Placeholder 2">
            <a:extLst>
              <a:ext uri="{FF2B5EF4-FFF2-40B4-BE49-F238E27FC236}">
                <a16:creationId xmlns="" xmlns:a16="http://schemas.microsoft.com/office/drawing/2014/main" id="{E0AB7B3B-70A9-1335-B172-95529B591436}"/>
              </a:ext>
            </a:extLst>
          </p:cNvPr>
          <p:cNvSpPr>
            <a:spLocks noGrp="1"/>
          </p:cNvSpPr>
          <p:nvPr>
            <p:ph idx="1"/>
          </p:nvPr>
        </p:nvSpPr>
        <p:spPr/>
        <p:txBody>
          <a:bodyPr>
            <a:normAutofit/>
          </a:bodyPr>
          <a:lstStyle/>
          <a:p>
            <a:r>
              <a:rPr lang="en-US" sz="2400" dirty="0"/>
              <a:t>End users in a BookMyShow </a:t>
            </a:r>
            <a:r>
              <a:rPr lang="en-US" sz="2400" dirty="0" smtClean="0"/>
              <a:t> would </a:t>
            </a:r>
            <a:r>
              <a:rPr lang="en-US" sz="2400" dirty="0"/>
              <a:t>typically refer to the individuals who use the platform to book tickets for movies, events, or other forms of entertainment</a:t>
            </a:r>
            <a:r>
              <a:rPr lang="en-US" sz="2400" dirty="0" smtClean="0"/>
              <a:t>. These </a:t>
            </a:r>
            <a:r>
              <a:rPr lang="en-US" sz="2400" b="0" i="0" dirty="0" smtClean="0">
                <a:solidFill>
                  <a:schemeClr val="tx1"/>
                </a:solidFill>
                <a:effectLst/>
              </a:rPr>
              <a:t>individuals could be of any age, gender, or demographic, with varying interests in terms of the type of entertainment they want to attend.</a:t>
            </a:r>
          </a:p>
          <a:p>
            <a:r>
              <a:rPr lang="en-US" sz="2400" dirty="0" smtClean="0"/>
              <a:t>The End Users access the platform either through a website or mobile application, browse through the available options, select the event they are interested in, choose the preferred date and time, and then make the payment to confirm the booking.</a:t>
            </a:r>
            <a:endParaRPr lang="en-IN" sz="2400" dirty="0">
              <a:solidFill>
                <a:schemeClr val="tx1"/>
              </a:solidFill>
            </a:endParaRPr>
          </a:p>
        </p:txBody>
      </p:sp>
    </p:spTree>
    <p:extLst>
      <p:ext uri="{BB962C8B-B14F-4D97-AF65-F5344CB8AC3E}">
        <p14:creationId xmlns:p14="http://schemas.microsoft.com/office/powerpoint/2010/main" val="3846758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B1E873-8F03-A9F0-2479-1D73612CA5A7}"/>
              </a:ext>
            </a:extLst>
          </p:cNvPr>
          <p:cNvSpPr>
            <a:spLocks noGrp="1"/>
          </p:cNvSpPr>
          <p:nvPr>
            <p:ph type="title"/>
          </p:nvPr>
        </p:nvSpPr>
        <p:spPr/>
        <p:txBody>
          <a:bodyPr/>
          <a:lstStyle/>
          <a:p>
            <a:r>
              <a:rPr lang="en-US" sz="4800" dirty="0"/>
              <a:t>Your Solution and its value proposition</a:t>
            </a:r>
            <a:endParaRPr lang="en-IN" sz="4800" dirty="0"/>
          </a:p>
        </p:txBody>
      </p:sp>
      <p:sp>
        <p:nvSpPr>
          <p:cNvPr id="3" name="Content Placeholder 2">
            <a:extLst>
              <a:ext uri="{FF2B5EF4-FFF2-40B4-BE49-F238E27FC236}">
                <a16:creationId xmlns="" xmlns:a16="http://schemas.microsoft.com/office/drawing/2014/main" id="{DA610A22-F246-047D-69AB-367BB14542C6}"/>
              </a:ext>
            </a:extLst>
          </p:cNvPr>
          <p:cNvSpPr>
            <a:spLocks noGrp="1"/>
          </p:cNvSpPr>
          <p:nvPr>
            <p:ph idx="1"/>
          </p:nvPr>
        </p:nvSpPr>
        <p:spPr/>
        <p:txBody>
          <a:bodyPr>
            <a:normAutofit/>
          </a:bodyPr>
          <a:lstStyle/>
          <a:p>
            <a:r>
              <a:rPr lang="en-US" sz="2400" dirty="0"/>
              <a:t>The basic idea is to clone the homepage of bookMyShow.com in the light mode and check for the design in dark-mode.</a:t>
            </a:r>
          </a:p>
          <a:p>
            <a:r>
              <a:rPr lang="en-US" sz="2400" dirty="0"/>
              <a:t>After the design is finalize add the CSS to the dark-mode.</a:t>
            </a:r>
          </a:p>
          <a:p>
            <a:r>
              <a:rPr lang="en-US" sz="2400" dirty="0"/>
              <a:t>Add the toggle button to header which will help user to switch from light-mode to dark-mode.</a:t>
            </a:r>
          </a:p>
          <a:p>
            <a:r>
              <a:rPr lang="en-US" sz="2400" dirty="0"/>
              <a:t>This will ensure that end-user will get user experience as per his/her choice and the end user will be satisfied.</a:t>
            </a:r>
            <a:endParaRPr lang="en-IN" sz="2400" dirty="0"/>
          </a:p>
        </p:txBody>
      </p:sp>
    </p:spTree>
    <p:extLst>
      <p:ext uri="{BB962C8B-B14F-4D97-AF65-F5344CB8AC3E}">
        <p14:creationId xmlns:p14="http://schemas.microsoft.com/office/powerpoint/2010/main" val="1683596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7062E3-627D-A3D8-2E13-BCDCC259261F}"/>
              </a:ext>
            </a:extLst>
          </p:cNvPr>
          <p:cNvSpPr>
            <a:spLocks noGrp="1"/>
          </p:cNvSpPr>
          <p:nvPr>
            <p:ph type="title"/>
          </p:nvPr>
        </p:nvSpPr>
        <p:spPr/>
        <p:txBody>
          <a:bodyPr/>
          <a:lstStyle/>
          <a:p>
            <a:r>
              <a:rPr lang="en-US" sz="4800" dirty="0"/>
              <a:t>The wow in your solution</a:t>
            </a:r>
            <a:endParaRPr lang="en-IN" sz="4800" dirty="0"/>
          </a:p>
        </p:txBody>
      </p:sp>
      <p:sp>
        <p:nvSpPr>
          <p:cNvPr id="3" name="Content Placeholder 2">
            <a:extLst>
              <a:ext uri="{FF2B5EF4-FFF2-40B4-BE49-F238E27FC236}">
                <a16:creationId xmlns="" xmlns:a16="http://schemas.microsoft.com/office/drawing/2014/main" id="{15C0C95C-41DD-DC3B-8D59-0C2AEAC57B17}"/>
              </a:ext>
            </a:extLst>
          </p:cNvPr>
          <p:cNvSpPr>
            <a:spLocks noGrp="1"/>
          </p:cNvSpPr>
          <p:nvPr>
            <p:ph idx="1"/>
          </p:nvPr>
        </p:nvSpPr>
        <p:spPr/>
        <p:txBody>
          <a:bodyPr/>
          <a:lstStyle/>
          <a:p>
            <a:r>
              <a:rPr lang="en-US" sz="2400" dirty="0"/>
              <a:t>Adding a toggle button will ensure that end-user will get user experience as per his/her choice and the end user will be satisfied.</a:t>
            </a:r>
            <a:endParaRPr lang="en-IN" sz="2400" dirty="0"/>
          </a:p>
          <a:p>
            <a:endParaRPr lang="en-IN" dirty="0"/>
          </a:p>
        </p:txBody>
      </p:sp>
    </p:spTree>
    <p:extLst>
      <p:ext uri="{BB962C8B-B14F-4D97-AF65-F5344CB8AC3E}">
        <p14:creationId xmlns:p14="http://schemas.microsoft.com/office/powerpoint/2010/main" val="2458629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0B79FB-1403-5BB7-A741-EDBCEE31C16C}"/>
              </a:ext>
            </a:extLst>
          </p:cNvPr>
          <p:cNvSpPr>
            <a:spLocks noGrp="1"/>
          </p:cNvSpPr>
          <p:nvPr>
            <p:ph type="title"/>
          </p:nvPr>
        </p:nvSpPr>
        <p:spPr>
          <a:xfrm>
            <a:off x="941294" y="1"/>
            <a:ext cx="9771530" cy="618564"/>
          </a:xfrm>
        </p:spPr>
        <p:txBody>
          <a:bodyPr>
            <a:noAutofit/>
          </a:bodyPr>
          <a:lstStyle/>
          <a:p>
            <a:r>
              <a:rPr lang="en-US" sz="4000" dirty="0"/>
              <a:t>Modeling</a:t>
            </a:r>
            <a:endParaRPr lang="en-IN" sz="4000" dirty="0"/>
          </a:p>
        </p:txBody>
      </p:sp>
      <p:pic>
        <p:nvPicPr>
          <p:cNvPr id="5" name="Content Placeholder 4">
            <a:extLst>
              <a:ext uri="{FF2B5EF4-FFF2-40B4-BE49-F238E27FC236}">
                <a16:creationId xmlns="" xmlns:a16="http://schemas.microsoft.com/office/drawing/2014/main" id="{8DF249E8-62A8-15FF-EDE3-2D8B79387C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53553" y="618565"/>
            <a:ext cx="6320117" cy="6239435"/>
          </a:xfrm>
        </p:spPr>
      </p:pic>
    </p:spTree>
    <p:extLst>
      <p:ext uri="{BB962C8B-B14F-4D97-AF65-F5344CB8AC3E}">
        <p14:creationId xmlns:p14="http://schemas.microsoft.com/office/powerpoint/2010/main" val="7544884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Adjacency</Template>
  <TotalTime>148</TotalTime>
  <Words>461</Words>
  <Application>Microsoft Office PowerPoint</Application>
  <PresentationFormat>Custom</PresentationFormat>
  <Paragraphs>37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Adjacency</vt:lpstr>
      <vt:lpstr>Najat Mokashi</vt:lpstr>
      <vt:lpstr>PowerPoint Presentation</vt:lpstr>
      <vt:lpstr>Agenda</vt:lpstr>
      <vt:lpstr>Problem Statement</vt:lpstr>
      <vt:lpstr>Project Overview</vt:lpstr>
      <vt:lpstr>Who are the End Users?</vt:lpstr>
      <vt:lpstr>Your Solution and its value proposition</vt:lpstr>
      <vt:lpstr>The wow in your solution</vt:lpstr>
      <vt:lpstr>Modeling</vt:lpstr>
      <vt:lpstr>Result</vt:lpstr>
      <vt:lpstr>Result</vt:lpstr>
      <vt:lpstr>Result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Moh Saad Mulla</dc:title>
  <dc:creator>Saad Mulla</dc:creator>
  <cp:lastModifiedBy>Sahil</cp:lastModifiedBy>
  <cp:revision>12</cp:revision>
  <dcterms:created xsi:type="dcterms:W3CDTF">2023-03-01T13:31:03Z</dcterms:created>
  <dcterms:modified xsi:type="dcterms:W3CDTF">2023-03-02T17:56:59Z</dcterms:modified>
</cp:coreProperties>
</file>