
<file path=[Content_Types].xml><?xml version="1.0" encoding="utf-8"?>
<Types xmlns="http://schemas.openxmlformats.org/package/2006/content-types">
  <Default Extension="bin" ContentType="audio/unknown"/>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theme/themeOverride3.xml" ContentType="application/vnd.openxmlformats-officedocument.themeOverride+xml"/>
  <Override PartName="/ppt/notesSlides/notesSlide2.xml" ContentType="application/vnd.openxmlformats-officedocument.presentationml.notesSl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notesSlides/notesSlide3.xml" ContentType="application/vnd.openxmlformats-officedocument.presentationml.notesSlide+xml"/>
  <Override PartName="/ppt/theme/themeOverride11.xml" ContentType="application/vnd.openxmlformats-officedocument.themeOverride+xml"/>
  <Override PartName="/ppt/notesSlides/notesSlide4.xml" ContentType="application/vnd.openxmlformats-officedocument.presentationml.notesSlide+xml"/>
  <Override PartName="/ppt/theme/themeOverride12.xml" ContentType="application/vnd.openxmlformats-officedocument.themeOverride+xml"/>
  <Override PartName="/ppt/notesSlides/notesSlide5.xml" ContentType="application/vnd.openxmlformats-officedocument.presentationml.notesSlide+xml"/>
  <Override PartName="/ppt/theme/themeOverride13.xml" ContentType="application/vnd.openxmlformats-officedocument.themeOverride+xml"/>
  <Override PartName="/ppt/theme/themeOverride14.xml" ContentType="application/vnd.openxmlformats-officedocument.themeOverride+xml"/>
  <Override PartName="/ppt/theme/themeOverride15.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9"/>
  </p:notesMasterIdLst>
  <p:sldIdLst>
    <p:sldId id="256" r:id="rId3"/>
    <p:sldId id="265" r:id="rId4"/>
    <p:sldId id="264" r:id="rId5"/>
    <p:sldId id="275" r:id="rId6"/>
    <p:sldId id="266" r:id="rId7"/>
    <p:sldId id="268" r:id="rId8"/>
    <p:sldId id="269" r:id="rId9"/>
    <p:sldId id="271" r:id="rId10"/>
    <p:sldId id="272" r:id="rId11"/>
    <p:sldId id="270" r:id="rId12"/>
    <p:sldId id="273" r:id="rId13"/>
    <p:sldId id="276" r:id="rId14"/>
    <p:sldId id="277" r:id="rId15"/>
    <p:sldId id="274" r:id="rId16"/>
    <p:sldId id="280" r:id="rId17"/>
    <p:sldId id="278" r:id="rId18"/>
  </p:sldIdLst>
  <p:sldSz cx="12192000" cy="6858000"/>
  <p:notesSz cx="6858000" cy="9144000"/>
  <p:defaultText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DC2E5"/>
    <a:srgbClr val="B0C4E6"/>
    <a:srgbClr val="F4F4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0796"/>
  </p:normalViewPr>
  <p:slideViewPr>
    <p:cSldViewPr snapToGrid="0">
      <p:cViewPr varScale="1">
        <p:scale>
          <a:sx n="127" d="100"/>
          <a:sy n="127" d="100"/>
        </p:scale>
        <p:origin x="108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9B3886-CE13-3E47-942A-D188C5BFD198}" type="datetimeFigureOut">
              <a:rPr lang="en-IL" smtClean="0"/>
              <a:t>15/04/2025</a:t>
            </a:fld>
            <a:endParaRPr lang="en-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7F311C-8725-FA43-AAA8-B32D4EFF232B}" type="slidenum">
              <a:rPr lang="en-IL" smtClean="0"/>
              <a:t>‹#›</a:t>
            </a:fld>
            <a:endParaRPr lang="en-IL"/>
          </a:p>
        </p:txBody>
      </p:sp>
    </p:spTree>
    <p:extLst>
      <p:ext uri="{BB962C8B-B14F-4D97-AF65-F5344CB8AC3E}">
        <p14:creationId xmlns:p14="http://schemas.microsoft.com/office/powerpoint/2010/main" val="15160251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t>
            </a:r>
            <a:r>
              <a:rPr lang="en-IL" dirty="0"/>
              <a:t>erformance improvement for esp32 devices</a:t>
            </a:r>
            <a:br>
              <a:rPr lang="en-IL" dirty="0"/>
            </a:br>
            <a:r>
              <a:rPr lang="en-IL" dirty="0"/>
              <a:t>automate functions </a:t>
            </a:r>
          </a:p>
        </p:txBody>
      </p:sp>
      <p:sp>
        <p:nvSpPr>
          <p:cNvPr id="4" name="Slide Number Placeholder 3"/>
          <p:cNvSpPr>
            <a:spLocks noGrp="1"/>
          </p:cNvSpPr>
          <p:nvPr>
            <p:ph type="sldNum" sz="quarter" idx="5"/>
          </p:nvPr>
        </p:nvSpPr>
        <p:spPr/>
        <p:txBody>
          <a:bodyPr/>
          <a:lstStyle/>
          <a:p>
            <a:fld id="{2D7F311C-8725-FA43-AAA8-B32D4EFF232B}" type="slidenum">
              <a:rPr lang="en-IL" smtClean="0"/>
              <a:t>3</a:t>
            </a:fld>
            <a:endParaRPr lang="en-IL"/>
          </a:p>
        </p:txBody>
      </p:sp>
    </p:spTree>
    <p:extLst>
      <p:ext uri="{BB962C8B-B14F-4D97-AF65-F5344CB8AC3E}">
        <p14:creationId xmlns:p14="http://schemas.microsoft.com/office/powerpoint/2010/main" val="10658528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t>
            </a:r>
            <a:r>
              <a:rPr lang="en-IL" dirty="0"/>
              <a:t>loud function can com</a:t>
            </a:r>
            <a:r>
              <a:rPr lang="en-US" dirty="0"/>
              <a:t>m</a:t>
            </a:r>
            <a:r>
              <a:rPr lang="en-IL" dirty="0"/>
              <a:t>unicate with all the firebase services and this is the key feature that this platform offers, this is w</a:t>
            </a:r>
            <a:r>
              <a:rPr lang="en-US" dirty="0"/>
              <a:t>ha</a:t>
            </a:r>
            <a:r>
              <a:rPr lang="en-IL" dirty="0"/>
              <a:t>t actually enable the firebase to make all the calculation needed and all the data needed straight out of the databases needed, without the need to make on device calls for data and calculations.</a:t>
            </a:r>
          </a:p>
        </p:txBody>
      </p:sp>
      <p:sp>
        <p:nvSpPr>
          <p:cNvPr id="4" name="Slide Number Placeholder 3"/>
          <p:cNvSpPr>
            <a:spLocks noGrp="1"/>
          </p:cNvSpPr>
          <p:nvPr>
            <p:ph type="sldNum" sz="quarter" idx="5"/>
          </p:nvPr>
        </p:nvSpPr>
        <p:spPr/>
        <p:txBody>
          <a:bodyPr/>
          <a:lstStyle/>
          <a:p>
            <a:fld id="{2D7F311C-8725-FA43-AAA8-B32D4EFF232B}" type="slidenum">
              <a:rPr lang="en-IL" smtClean="0"/>
              <a:t>4</a:t>
            </a:fld>
            <a:endParaRPr lang="en-IL"/>
          </a:p>
        </p:txBody>
      </p:sp>
    </p:spTree>
    <p:extLst>
      <p:ext uri="{BB962C8B-B14F-4D97-AF65-F5344CB8AC3E}">
        <p14:creationId xmlns:p14="http://schemas.microsoft.com/office/powerpoint/2010/main" val="3089603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t>
            </a:r>
            <a:r>
              <a:rPr lang="en-IL" dirty="0"/>
              <a:t>his process of monitoring the noises, keeping track of time and resenting counter when needed, and sending a message using cloud mes</a:t>
            </a:r>
            <a:r>
              <a:rPr lang="en-US" dirty="0"/>
              <a:t>s</a:t>
            </a:r>
            <a:r>
              <a:rPr lang="en-IL" dirty="0"/>
              <a:t>age while monitoring the loud noises can be too much work for the esp32</a:t>
            </a:r>
          </a:p>
        </p:txBody>
      </p:sp>
      <p:sp>
        <p:nvSpPr>
          <p:cNvPr id="4" name="Slide Number Placeholder 3"/>
          <p:cNvSpPr>
            <a:spLocks noGrp="1"/>
          </p:cNvSpPr>
          <p:nvPr>
            <p:ph type="sldNum" sz="quarter" idx="5"/>
          </p:nvPr>
        </p:nvSpPr>
        <p:spPr/>
        <p:txBody>
          <a:bodyPr/>
          <a:lstStyle/>
          <a:p>
            <a:fld id="{2D7F311C-8725-FA43-AAA8-B32D4EFF232B}" type="slidenum">
              <a:rPr lang="en-IL" smtClean="0"/>
              <a:t>11</a:t>
            </a:fld>
            <a:endParaRPr lang="en-IL"/>
          </a:p>
        </p:txBody>
      </p:sp>
    </p:spTree>
    <p:extLst>
      <p:ext uri="{BB962C8B-B14F-4D97-AF65-F5344CB8AC3E}">
        <p14:creationId xmlns:p14="http://schemas.microsoft.com/office/powerpoint/2010/main" val="17364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C8F598-A5AF-21A1-F5B7-579F5CFF36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931585-E210-E82A-A5AA-8C974E1054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E537CC-29E5-95A6-DC49-4EEDE251E8AF}"/>
              </a:ext>
            </a:extLst>
          </p:cNvPr>
          <p:cNvSpPr>
            <a:spLocks noGrp="1"/>
          </p:cNvSpPr>
          <p:nvPr>
            <p:ph type="body" idx="1"/>
          </p:nvPr>
        </p:nvSpPr>
        <p:spPr/>
        <p:txBody>
          <a:bodyPr/>
          <a:lstStyle/>
          <a:p>
            <a:endParaRPr lang="en-IL" dirty="0"/>
          </a:p>
        </p:txBody>
      </p:sp>
      <p:sp>
        <p:nvSpPr>
          <p:cNvPr id="4" name="Slide Number Placeholder 3">
            <a:extLst>
              <a:ext uri="{FF2B5EF4-FFF2-40B4-BE49-F238E27FC236}">
                <a16:creationId xmlns:a16="http://schemas.microsoft.com/office/drawing/2014/main" id="{AD4265DD-0401-9521-FBAD-E64705163ABE}"/>
              </a:ext>
            </a:extLst>
          </p:cNvPr>
          <p:cNvSpPr>
            <a:spLocks noGrp="1"/>
          </p:cNvSpPr>
          <p:nvPr>
            <p:ph type="sldNum" sz="quarter" idx="5"/>
          </p:nvPr>
        </p:nvSpPr>
        <p:spPr/>
        <p:txBody>
          <a:bodyPr/>
          <a:lstStyle/>
          <a:p>
            <a:fld id="{2D7F311C-8725-FA43-AAA8-B32D4EFF232B}" type="slidenum">
              <a:rPr lang="en-IL" smtClean="0"/>
              <a:t>12</a:t>
            </a:fld>
            <a:endParaRPr lang="en-IL"/>
          </a:p>
        </p:txBody>
      </p:sp>
    </p:spTree>
    <p:extLst>
      <p:ext uri="{BB962C8B-B14F-4D97-AF65-F5344CB8AC3E}">
        <p14:creationId xmlns:p14="http://schemas.microsoft.com/office/powerpoint/2010/main" val="21289023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99BC87-173D-F285-5E83-1BFA38BC30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3F1BD9-916E-32D2-1BE3-A056477C87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3D736D-854C-06E2-90EF-269804FA5529}"/>
              </a:ext>
            </a:extLst>
          </p:cNvPr>
          <p:cNvSpPr>
            <a:spLocks noGrp="1"/>
          </p:cNvSpPr>
          <p:nvPr>
            <p:ph type="body" idx="1"/>
          </p:nvPr>
        </p:nvSpPr>
        <p:spPr/>
        <p:txBody>
          <a:bodyPr/>
          <a:lstStyle/>
          <a:p>
            <a:endParaRPr lang="en-IL" dirty="0"/>
          </a:p>
        </p:txBody>
      </p:sp>
      <p:sp>
        <p:nvSpPr>
          <p:cNvPr id="4" name="Slide Number Placeholder 3">
            <a:extLst>
              <a:ext uri="{FF2B5EF4-FFF2-40B4-BE49-F238E27FC236}">
                <a16:creationId xmlns:a16="http://schemas.microsoft.com/office/drawing/2014/main" id="{0F9EB06D-1244-D716-1315-FAF1B493FDA9}"/>
              </a:ext>
            </a:extLst>
          </p:cNvPr>
          <p:cNvSpPr>
            <a:spLocks noGrp="1"/>
          </p:cNvSpPr>
          <p:nvPr>
            <p:ph type="sldNum" sz="quarter" idx="5"/>
          </p:nvPr>
        </p:nvSpPr>
        <p:spPr/>
        <p:txBody>
          <a:bodyPr/>
          <a:lstStyle/>
          <a:p>
            <a:fld id="{2D7F311C-8725-FA43-AAA8-B32D4EFF232B}" type="slidenum">
              <a:rPr lang="en-IL" smtClean="0"/>
              <a:t>13</a:t>
            </a:fld>
            <a:endParaRPr lang="en-IL"/>
          </a:p>
        </p:txBody>
      </p:sp>
    </p:spTree>
    <p:extLst>
      <p:ext uri="{BB962C8B-B14F-4D97-AF65-F5344CB8AC3E}">
        <p14:creationId xmlns:p14="http://schemas.microsoft.com/office/powerpoint/2010/main" val="18633562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audio" Target="../media/audio1.bin"/><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C4B0B-1B7A-0215-C064-F4556B6B25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L"/>
          </a:p>
        </p:txBody>
      </p:sp>
      <p:sp>
        <p:nvSpPr>
          <p:cNvPr id="3" name="Subtitle 2">
            <a:extLst>
              <a:ext uri="{FF2B5EF4-FFF2-40B4-BE49-F238E27FC236}">
                <a16:creationId xmlns:a16="http://schemas.microsoft.com/office/drawing/2014/main" id="{67262C27-3B18-603B-41D1-D010B4BD76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L"/>
          </a:p>
        </p:txBody>
      </p:sp>
      <p:sp>
        <p:nvSpPr>
          <p:cNvPr id="4" name="Date Placeholder 3">
            <a:extLst>
              <a:ext uri="{FF2B5EF4-FFF2-40B4-BE49-F238E27FC236}">
                <a16:creationId xmlns:a16="http://schemas.microsoft.com/office/drawing/2014/main" id="{90E867E6-C549-4ED9-EBF7-B85B93EE7911}"/>
              </a:ext>
            </a:extLst>
          </p:cNvPr>
          <p:cNvSpPr>
            <a:spLocks noGrp="1"/>
          </p:cNvSpPr>
          <p:nvPr>
            <p:ph type="dt" sz="half" idx="10"/>
          </p:nvPr>
        </p:nvSpPr>
        <p:spPr/>
        <p:txBody>
          <a:bodyPr/>
          <a:lstStyle/>
          <a:p>
            <a:fld id="{AAC91FED-9215-734E-996F-3868571F0B15}" type="datetimeFigureOut">
              <a:rPr lang="en-IL" smtClean="0"/>
              <a:t>15/04/2025</a:t>
            </a:fld>
            <a:endParaRPr lang="en-IL"/>
          </a:p>
        </p:txBody>
      </p:sp>
      <p:sp>
        <p:nvSpPr>
          <p:cNvPr id="5" name="Footer Placeholder 4">
            <a:extLst>
              <a:ext uri="{FF2B5EF4-FFF2-40B4-BE49-F238E27FC236}">
                <a16:creationId xmlns:a16="http://schemas.microsoft.com/office/drawing/2014/main" id="{14F4BBAB-7399-52BF-B855-8D3E492F12C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D4712A77-9052-34BB-00F2-669F6652E61F}"/>
              </a:ext>
            </a:extLst>
          </p:cNvPr>
          <p:cNvSpPr>
            <a:spLocks noGrp="1"/>
          </p:cNvSpPr>
          <p:nvPr>
            <p:ph type="sldNum" sz="quarter" idx="12"/>
          </p:nvPr>
        </p:nvSpPr>
        <p:spPr/>
        <p:txBody>
          <a:bodyPr/>
          <a:lstStyle/>
          <a:p>
            <a:fld id="{894A24DC-3A50-D34E-BD92-73917BEB14C1}" type="slidenum">
              <a:rPr lang="en-IL" smtClean="0"/>
              <a:t>‹#›</a:t>
            </a:fld>
            <a:endParaRPr lang="en-IL"/>
          </a:p>
        </p:txBody>
      </p:sp>
    </p:spTree>
    <p:extLst>
      <p:ext uri="{BB962C8B-B14F-4D97-AF65-F5344CB8AC3E}">
        <p14:creationId xmlns:p14="http://schemas.microsoft.com/office/powerpoint/2010/main" val="22837409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F194-62F8-3598-BF69-F602FCDB197F}"/>
              </a:ext>
            </a:extLst>
          </p:cNvPr>
          <p:cNvSpPr>
            <a:spLocks noGrp="1"/>
          </p:cNvSpPr>
          <p:nvPr>
            <p:ph type="title"/>
          </p:nvPr>
        </p:nvSpPr>
        <p:spPr/>
        <p:txBody>
          <a:bodyPr/>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21411E14-7821-F9CD-BBF4-487FD6C303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6F196425-5151-2D40-D9FF-20CAEA53DCE3}"/>
              </a:ext>
            </a:extLst>
          </p:cNvPr>
          <p:cNvSpPr>
            <a:spLocks noGrp="1"/>
          </p:cNvSpPr>
          <p:nvPr>
            <p:ph type="dt" sz="half" idx="10"/>
          </p:nvPr>
        </p:nvSpPr>
        <p:spPr/>
        <p:txBody>
          <a:bodyPr/>
          <a:lstStyle/>
          <a:p>
            <a:fld id="{AAC91FED-9215-734E-996F-3868571F0B15}" type="datetimeFigureOut">
              <a:rPr lang="en-IL" smtClean="0"/>
              <a:t>15/04/2025</a:t>
            </a:fld>
            <a:endParaRPr lang="en-IL"/>
          </a:p>
        </p:txBody>
      </p:sp>
      <p:sp>
        <p:nvSpPr>
          <p:cNvPr id="5" name="Footer Placeholder 4">
            <a:extLst>
              <a:ext uri="{FF2B5EF4-FFF2-40B4-BE49-F238E27FC236}">
                <a16:creationId xmlns:a16="http://schemas.microsoft.com/office/drawing/2014/main" id="{8BE13DA1-721C-0927-AB9F-737360CCD81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BFA96899-AF19-1892-4854-75738D4375FB}"/>
              </a:ext>
            </a:extLst>
          </p:cNvPr>
          <p:cNvSpPr>
            <a:spLocks noGrp="1"/>
          </p:cNvSpPr>
          <p:nvPr>
            <p:ph type="sldNum" sz="quarter" idx="12"/>
          </p:nvPr>
        </p:nvSpPr>
        <p:spPr/>
        <p:txBody>
          <a:bodyPr/>
          <a:lstStyle/>
          <a:p>
            <a:fld id="{894A24DC-3A50-D34E-BD92-73917BEB14C1}" type="slidenum">
              <a:rPr lang="en-IL" smtClean="0"/>
              <a:t>‹#›</a:t>
            </a:fld>
            <a:endParaRPr lang="en-IL"/>
          </a:p>
        </p:txBody>
      </p:sp>
    </p:spTree>
    <p:extLst>
      <p:ext uri="{BB962C8B-B14F-4D97-AF65-F5344CB8AC3E}">
        <p14:creationId xmlns:p14="http://schemas.microsoft.com/office/powerpoint/2010/main" val="41326841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C57D89D-776C-6883-2380-430F3C179F1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L"/>
          </a:p>
        </p:txBody>
      </p:sp>
      <p:sp>
        <p:nvSpPr>
          <p:cNvPr id="3" name="Vertical Text Placeholder 2">
            <a:extLst>
              <a:ext uri="{FF2B5EF4-FFF2-40B4-BE49-F238E27FC236}">
                <a16:creationId xmlns:a16="http://schemas.microsoft.com/office/drawing/2014/main" id="{057CA908-A156-9CA6-5EF7-1A4AE412B8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943221BF-9255-F321-F545-FA319B85576B}"/>
              </a:ext>
            </a:extLst>
          </p:cNvPr>
          <p:cNvSpPr>
            <a:spLocks noGrp="1"/>
          </p:cNvSpPr>
          <p:nvPr>
            <p:ph type="dt" sz="half" idx="10"/>
          </p:nvPr>
        </p:nvSpPr>
        <p:spPr/>
        <p:txBody>
          <a:bodyPr/>
          <a:lstStyle/>
          <a:p>
            <a:fld id="{AAC91FED-9215-734E-996F-3868571F0B15}" type="datetimeFigureOut">
              <a:rPr lang="en-IL" smtClean="0"/>
              <a:t>15/04/2025</a:t>
            </a:fld>
            <a:endParaRPr lang="en-IL"/>
          </a:p>
        </p:txBody>
      </p:sp>
      <p:sp>
        <p:nvSpPr>
          <p:cNvPr id="5" name="Footer Placeholder 4">
            <a:extLst>
              <a:ext uri="{FF2B5EF4-FFF2-40B4-BE49-F238E27FC236}">
                <a16:creationId xmlns:a16="http://schemas.microsoft.com/office/drawing/2014/main" id="{C4DAE119-47E9-D494-8784-DD5CA36A0DC4}"/>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835F23AC-5EEA-C335-B04B-40B054774521}"/>
              </a:ext>
            </a:extLst>
          </p:cNvPr>
          <p:cNvSpPr>
            <a:spLocks noGrp="1"/>
          </p:cNvSpPr>
          <p:nvPr>
            <p:ph type="sldNum" sz="quarter" idx="12"/>
          </p:nvPr>
        </p:nvSpPr>
        <p:spPr/>
        <p:txBody>
          <a:bodyPr/>
          <a:lstStyle/>
          <a:p>
            <a:fld id="{894A24DC-3A50-D34E-BD92-73917BEB14C1}" type="slidenum">
              <a:rPr lang="en-IL" smtClean="0"/>
              <a:t>‹#›</a:t>
            </a:fld>
            <a:endParaRPr lang="en-IL"/>
          </a:p>
        </p:txBody>
      </p:sp>
    </p:spTree>
    <p:extLst>
      <p:ext uri="{BB962C8B-B14F-4D97-AF65-F5344CB8AC3E}">
        <p14:creationId xmlns:p14="http://schemas.microsoft.com/office/powerpoint/2010/main" val="22051015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9617275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614422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61866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121385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43731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69662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718732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501681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9A709-6C12-F3B3-4ED7-8E3994342AF8}"/>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5AD5F3BC-C4BE-DE54-B176-F562A13C42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AA2DAB96-E71F-EB47-2737-B58BDA4B3A57}"/>
              </a:ext>
            </a:extLst>
          </p:cNvPr>
          <p:cNvSpPr>
            <a:spLocks noGrp="1"/>
          </p:cNvSpPr>
          <p:nvPr>
            <p:ph type="dt" sz="half" idx="10"/>
          </p:nvPr>
        </p:nvSpPr>
        <p:spPr/>
        <p:txBody>
          <a:bodyPr/>
          <a:lstStyle/>
          <a:p>
            <a:fld id="{AAC91FED-9215-734E-996F-3868571F0B15}" type="datetimeFigureOut">
              <a:rPr lang="en-IL" smtClean="0"/>
              <a:t>15/04/2025</a:t>
            </a:fld>
            <a:endParaRPr lang="en-IL"/>
          </a:p>
        </p:txBody>
      </p:sp>
      <p:sp>
        <p:nvSpPr>
          <p:cNvPr id="5" name="Footer Placeholder 4">
            <a:extLst>
              <a:ext uri="{FF2B5EF4-FFF2-40B4-BE49-F238E27FC236}">
                <a16:creationId xmlns:a16="http://schemas.microsoft.com/office/drawing/2014/main" id="{677AD9D8-A7DA-DEA0-ED5B-146BC42D8F41}"/>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A4038721-F8FA-72E1-3E45-13200461F5FB}"/>
              </a:ext>
            </a:extLst>
          </p:cNvPr>
          <p:cNvSpPr>
            <a:spLocks noGrp="1"/>
          </p:cNvSpPr>
          <p:nvPr>
            <p:ph type="sldNum" sz="quarter" idx="12"/>
          </p:nvPr>
        </p:nvSpPr>
        <p:spPr/>
        <p:txBody>
          <a:bodyPr/>
          <a:lstStyle/>
          <a:p>
            <a:fld id="{894A24DC-3A50-D34E-BD92-73917BEB14C1}" type="slidenum">
              <a:rPr lang="en-IL" smtClean="0"/>
              <a:t>‹#›</a:t>
            </a:fld>
            <a:endParaRPr lang="en-IL"/>
          </a:p>
        </p:txBody>
      </p:sp>
    </p:spTree>
    <p:extLst>
      <p:ext uri="{BB962C8B-B14F-4D97-AF65-F5344CB8AC3E}">
        <p14:creationId xmlns:p14="http://schemas.microsoft.com/office/powerpoint/2010/main" val="372128063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399739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373004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587529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כללי">
    <p:spTree>
      <p:nvGrpSpPr>
        <p:cNvPr id="1" name=""/>
        <p:cNvGrpSpPr/>
        <p:nvPr/>
      </p:nvGrpSpPr>
      <p:grpSpPr>
        <a:xfrm>
          <a:off x="0" y="0"/>
          <a:ext cx="0" cy="0"/>
          <a:chOff x="0" y="0"/>
          <a:chExt cx="0" cy="0"/>
        </a:xfrm>
      </p:grpSpPr>
      <p:sp>
        <p:nvSpPr>
          <p:cNvPr id="6" name="Content Box"/>
          <p:cNvSpPr>
            <a:spLocks noChangeArrowheads="1"/>
          </p:cNvSpPr>
          <p:nvPr userDrawn="1"/>
        </p:nvSpPr>
        <p:spPr bwMode="auto">
          <a:xfrm>
            <a:off x="842435" y="2720975"/>
            <a:ext cx="10502900" cy="3511550"/>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eaLnBrk="1" hangingPunct="1"/>
            <a:endParaRPr lang="en-US" altLang="en-US" sz="1300">
              <a:solidFill>
                <a:srgbClr val="FFFFFF"/>
              </a:solidFill>
            </a:endParaRPr>
          </a:p>
        </p:txBody>
      </p:sp>
      <p:sp>
        <p:nvSpPr>
          <p:cNvPr id="7" name="Content Box"/>
          <p:cNvSpPr>
            <a:spLocks noChangeArrowheads="1"/>
          </p:cNvSpPr>
          <p:nvPr userDrawn="1"/>
        </p:nvSpPr>
        <p:spPr bwMode="auto">
          <a:xfrm>
            <a:off x="232013" y="1326953"/>
            <a:ext cx="11641539" cy="5296105"/>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9" name="Tab 6">
            <a:hlinkClick r:id="" action="ppaction://noaction">
              <a:snd r:embed="rId2" name="click-bright.wav"/>
            </a:hlinkClick>
          </p:cNvPr>
          <p:cNvSpPr/>
          <p:nvPr userDrawn="1"/>
        </p:nvSpPr>
        <p:spPr>
          <a:xfrm>
            <a:off x="4796827" y="731743"/>
            <a:ext cx="1369039" cy="434771"/>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2400" b="1">
              <a:solidFill>
                <a:schemeClr val="bg1"/>
              </a:solidFill>
              <a:latin typeface="Rubik" panose="02000604000000020004" pitchFamily="2" charset="-79"/>
              <a:ea typeface="Verdana" panose="020B0604030504040204" pitchFamily="34" charset="0"/>
              <a:cs typeface="Rubik" panose="02000604000000020004" pitchFamily="2" charset="-79"/>
            </a:endParaRPr>
          </a:p>
        </p:txBody>
      </p:sp>
      <p:sp>
        <p:nvSpPr>
          <p:cNvPr id="10" name="Tab 3">
            <a:hlinkClick r:id="" action="ppaction://noaction">
              <a:snd r:embed="rId2" name="click-bright.wav"/>
            </a:hlinkClick>
          </p:cNvPr>
          <p:cNvSpPr/>
          <p:nvPr userDrawn="1"/>
        </p:nvSpPr>
        <p:spPr>
          <a:xfrm>
            <a:off x="232013" y="731743"/>
            <a:ext cx="1369039" cy="434771"/>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ab 3">
            <a:hlinkClick r:id="" action="ppaction://noaction">
              <a:snd r:embed="rId2" name="click-bright.wav"/>
            </a:hlinkClick>
          </p:cNvPr>
          <p:cNvSpPr/>
          <p:nvPr userDrawn="1"/>
        </p:nvSpPr>
        <p:spPr>
          <a:xfrm>
            <a:off x="1759293" y="731743"/>
            <a:ext cx="1369039" cy="434771"/>
          </a:xfrm>
          <a:prstGeom prst="rect">
            <a:avLst/>
          </a:prstGeom>
          <a:solidFill>
            <a:srgbClr val="3AA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ab 3">
            <a:hlinkClick r:id="" action="ppaction://noaction">
              <a:snd r:embed="rId2" name="click-bright.wav"/>
            </a:hlinkClick>
          </p:cNvPr>
          <p:cNvSpPr/>
          <p:nvPr userDrawn="1"/>
        </p:nvSpPr>
        <p:spPr>
          <a:xfrm>
            <a:off x="3278060" y="731743"/>
            <a:ext cx="1369039" cy="434771"/>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 Placeholder 3"/>
          <p:cNvSpPr>
            <a:spLocks noGrp="1"/>
          </p:cNvSpPr>
          <p:nvPr>
            <p:ph type="body" sz="quarter" idx="10"/>
          </p:nvPr>
        </p:nvSpPr>
        <p:spPr>
          <a:xfrm>
            <a:off x="842435" y="1423886"/>
            <a:ext cx="10498665" cy="447281"/>
          </a:xfrm>
        </p:spPr>
        <p:txBody>
          <a:bodyPr/>
          <a:lstStyle>
            <a:lvl1pPr marL="0" indent="0" algn="r" defTabSz="457200" rtl="1"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Tree>
    <p:extLst>
      <p:ext uri="{BB962C8B-B14F-4D97-AF65-F5344CB8AC3E}">
        <p14:creationId xmlns:p14="http://schemas.microsoft.com/office/powerpoint/2010/main" val="30189733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side_p">
    <p:spTree>
      <p:nvGrpSpPr>
        <p:cNvPr id="1" name=""/>
        <p:cNvGrpSpPr/>
        <p:nvPr/>
      </p:nvGrpSpPr>
      <p:grpSpPr>
        <a:xfrm>
          <a:off x="0" y="0"/>
          <a:ext cx="0" cy="0"/>
          <a:chOff x="0" y="0"/>
          <a:chExt cx="0" cy="0"/>
        </a:xfrm>
      </p:grpSpPr>
      <p:sp>
        <p:nvSpPr>
          <p:cNvPr id="7" name="Content Box"/>
          <p:cNvSpPr>
            <a:spLocks noChangeArrowheads="1"/>
          </p:cNvSpPr>
          <p:nvPr userDrawn="1"/>
        </p:nvSpPr>
        <p:spPr bwMode="auto">
          <a:xfrm>
            <a:off x="1386350" y="757421"/>
            <a:ext cx="10502900" cy="5865637"/>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10" name="Tab 3">
            <a:hlinkClick r:id="" action="ppaction://noaction">
              <a:snd r:embed="rId2" name="click-bright.wav"/>
            </a:hlinkClick>
          </p:cNvPr>
          <p:cNvSpPr/>
          <p:nvPr userDrawn="1"/>
        </p:nvSpPr>
        <p:spPr>
          <a:xfrm>
            <a:off x="113803" y="757421"/>
            <a:ext cx="1169361" cy="1399983"/>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r>
              <a:rPr lang="en-US" sz="1100" b="1" dirty="0">
                <a:solidFill>
                  <a:schemeClr val="bg1"/>
                </a:solidFill>
                <a:latin typeface="Verdana" panose="020B0604030504040204" pitchFamily="34" charset="0"/>
                <a:ea typeface="Verdana" panose="020B0604030504040204" pitchFamily="34" charset="0"/>
                <a:cs typeface="Rubik" panose="02000604000000020004"/>
              </a:rPr>
              <a:t>Overview</a:t>
            </a:r>
          </a:p>
        </p:txBody>
      </p:sp>
      <p:sp>
        <p:nvSpPr>
          <p:cNvPr id="12" name="Tab 3">
            <a:hlinkClick r:id="" action="ppaction://noaction">
              <a:snd r:embed="rId2" name="click-bright.wav"/>
            </a:hlinkClick>
          </p:cNvPr>
          <p:cNvSpPr/>
          <p:nvPr userDrawn="1"/>
        </p:nvSpPr>
        <p:spPr>
          <a:xfrm>
            <a:off x="114403" y="2245972"/>
            <a:ext cx="1168762" cy="1399983"/>
          </a:xfrm>
          <a:prstGeom prst="rect">
            <a:avLst/>
          </a:prstGeom>
          <a:solidFill>
            <a:srgbClr val="3AA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Firebase</a:t>
            </a:r>
          </a:p>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Real-Time</a:t>
            </a:r>
          </a:p>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Database</a:t>
            </a:r>
          </a:p>
        </p:txBody>
      </p:sp>
      <p:sp>
        <p:nvSpPr>
          <p:cNvPr id="4" name="Text Placeholder 3"/>
          <p:cNvSpPr>
            <a:spLocks noGrp="1"/>
          </p:cNvSpPr>
          <p:nvPr>
            <p:ph type="body" sz="quarter" idx="10"/>
          </p:nvPr>
        </p:nvSpPr>
        <p:spPr>
          <a:xfrm>
            <a:off x="1455976" y="879672"/>
            <a:ext cx="9861577" cy="447281"/>
          </a:xfrm>
        </p:spPr>
        <p:txBody>
          <a:bodyPr/>
          <a:lstStyle>
            <a:lvl1pPr marL="0" indent="0" algn="l" defTabSz="457200" rtl="0"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
        <p:nvSpPr>
          <p:cNvPr id="11" name="Tab 3">
            <a:hlinkClick r:id="" action="ppaction://noaction">
              <a:snd r:embed="rId2" name="click-bright.wav"/>
            </a:hlinkClick>
            <a:extLst>
              <a:ext uri="{FF2B5EF4-FFF2-40B4-BE49-F238E27FC236}">
                <a16:creationId xmlns:a16="http://schemas.microsoft.com/office/drawing/2014/main" id="{054F48A4-79BC-4ADC-BA49-D9B2D144F7D2}"/>
              </a:ext>
            </a:extLst>
          </p:cNvPr>
          <p:cNvSpPr/>
          <p:nvPr userDrawn="1"/>
        </p:nvSpPr>
        <p:spPr>
          <a:xfrm>
            <a:off x="113204" y="3734523"/>
            <a:ext cx="1169361" cy="1399983"/>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Bluetooth</a:t>
            </a:r>
          </a:p>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Classic </a:t>
            </a:r>
          </a:p>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SPP</a:t>
            </a:r>
          </a:p>
        </p:txBody>
      </p:sp>
      <p:sp>
        <p:nvSpPr>
          <p:cNvPr id="14" name="Tab 3">
            <a:hlinkClick r:id="" action="ppaction://noaction">
              <a:snd r:embed="rId2" name="click-bright.wav"/>
            </a:hlinkClick>
            <a:extLst>
              <a:ext uri="{FF2B5EF4-FFF2-40B4-BE49-F238E27FC236}">
                <a16:creationId xmlns:a16="http://schemas.microsoft.com/office/drawing/2014/main" id="{35CBC328-82CB-4DE4-9514-F9506C82C381}"/>
              </a:ext>
            </a:extLst>
          </p:cNvPr>
          <p:cNvSpPr/>
          <p:nvPr userDrawn="1"/>
        </p:nvSpPr>
        <p:spPr>
          <a:xfrm>
            <a:off x="113803" y="5223075"/>
            <a:ext cx="1168762" cy="1399983"/>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a:solidFill>
                  <a:schemeClr val="bg1"/>
                </a:solidFill>
                <a:latin typeface="Verdana" panose="020B0604030504040204" pitchFamily="34" charset="0"/>
                <a:ea typeface="Verdana" panose="020B0604030504040204" pitchFamily="34" charset="0"/>
                <a:cs typeface="Rubik" panose="02000604000000020004"/>
              </a:rPr>
              <a:t>Part 4 Title</a:t>
            </a:r>
          </a:p>
        </p:txBody>
      </p:sp>
      <p:sp>
        <p:nvSpPr>
          <p:cNvPr id="16" name="Body">
            <a:extLst>
              <a:ext uri="{FF2B5EF4-FFF2-40B4-BE49-F238E27FC236}">
                <a16:creationId xmlns:a16="http://schemas.microsoft.com/office/drawing/2014/main" id="{55AAA994-0235-4AC5-BAB1-9F84C56EAEC3}"/>
              </a:ext>
            </a:extLst>
          </p:cNvPr>
          <p:cNvSpPr txBox="1">
            <a:spLocks/>
          </p:cNvSpPr>
          <p:nvPr userDrawn="1"/>
        </p:nvSpPr>
        <p:spPr>
          <a:xfrm>
            <a:off x="1478996" y="1501124"/>
            <a:ext cx="8080640" cy="4828423"/>
          </a:xfrm>
          <a:prstGeom prst="rect">
            <a:avLst/>
          </a:prstGeom>
        </p:spPr>
        <p:txBody>
          <a:bodyPr vert="horz" lIns="91440" tIns="45720" rIns="91440" bIns="45720" rtlCol="0" anchor="t">
            <a:noAutofit/>
          </a:bodyPr>
          <a:lstStyle>
            <a:defPPr>
              <a:defRPr lang="en-US"/>
            </a:defPPr>
            <a:lvl1pPr marL="0" indent="0" algn="r" defTabSz="457200" rtl="1" eaLnBrk="1" latinLnBrk="0" hangingPunct="1">
              <a:buNone/>
              <a:defRPr sz="1400" kern="1200">
                <a:solidFill>
                  <a:srgbClr val="828282"/>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lnSpc>
                <a:spcPct val="114000"/>
              </a:lnSpc>
            </a:pPr>
            <a:endParaRPr lang="he-IL" sz="1800">
              <a:solidFill>
                <a:schemeClr val="tx1"/>
              </a:solidFill>
              <a:latin typeface="Rubik" panose="02000604000000020004" pitchFamily="2" charset="-79"/>
              <a:ea typeface="+mn-ea"/>
              <a:cs typeface="Rubik" panose="02000604000000020004" pitchFamily="2" charset="-79"/>
            </a:endParaRPr>
          </a:p>
          <a:p>
            <a:pPr defTabSz="914400">
              <a:lnSpc>
                <a:spcPct val="114000"/>
              </a:lnSpc>
            </a:pPr>
            <a:endParaRPr lang="he-IL" sz="1800">
              <a:solidFill>
                <a:schemeClr val="tx1"/>
              </a:solidFill>
              <a:latin typeface="Rubik" panose="02000604000000020004" pitchFamily="2" charset="-79"/>
              <a:ea typeface="+mn-ea"/>
              <a:cs typeface="Rubik" panose="02000604000000020004" pitchFamily="2" charset="-79"/>
            </a:endParaRPr>
          </a:p>
          <a:p>
            <a:pPr defTabSz="914400">
              <a:lnSpc>
                <a:spcPct val="114000"/>
              </a:lnSpc>
            </a:pPr>
            <a:endParaRPr lang="en-GB" sz="2000">
              <a:latin typeface="Rubik" panose="02000604000000020004" pitchFamily="2" charset="-79"/>
              <a:cs typeface="Rubik" panose="02000604000000020004" pitchFamily="2" charset="-79"/>
            </a:endParaRPr>
          </a:p>
        </p:txBody>
      </p:sp>
      <p:sp>
        <p:nvSpPr>
          <p:cNvPr id="13" name="Tab 3">
            <a:hlinkClick r:id="" action="ppaction://noaction">
              <a:snd r:embed="rId2" name="click-bright.wav"/>
            </a:hlinkClick>
            <a:extLst>
              <a:ext uri="{FF2B5EF4-FFF2-40B4-BE49-F238E27FC236}">
                <a16:creationId xmlns:a16="http://schemas.microsoft.com/office/drawing/2014/main" id="{AC370653-0003-4DC7-9F01-A850846645F7}"/>
              </a:ext>
            </a:extLst>
          </p:cNvPr>
          <p:cNvSpPr/>
          <p:nvPr userDrawn="1"/>
        </p:nvSpPr>
        <p:spPr>
          <a:xfrm>
            <a:off x="113204" y="2245972"/>
            <a:ext cx="1169361" cy="4412293"/>
          </a:xfrm>
          <a:prstGeom prst="rect">
            <a:avLst/>
          </a:prstGeom>
          <a:solidFill>
            <a:srgbClr val="E0E0E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ext Placeholder 8">
            <a:extLst>
              <a:ext uri="{FF2B5EF4-FFF2-40B4-BE49-F238E27FC236}">
                <a16:creationId xmlns:a16="http://schemas.microsoft.com/office/drawing/2014/main" id="{46C1D6ED-F14F-4B09-9310-357EC94B464D}"/>
              </a:ext>
            </a:extLst>
          </p:cNvPr>
          <p:cNvSpPr>
            <a:spLocks noGrp="1"/>
          </p:cNvSpPr>
          <p:nvPr>
            <p:ph type="body" sz="quarter" idx="11"/>
          </p:nvPr>
        </p:nvSpPr>
        <p:spPr>
          <a:xfrm>
            <a:off x="1479550" y="1463675"/>
            <a:ext cx="9861550" cy="5006975"/>
          </a:xfrm>
        </p:spPr>
        <p:txBody>
          <a:bodyPr/>
          <a:lstStyle>
            <a:lvl1pPr>
              <a:defRPr>
                <a:cs typeface="Rubik" panose="02000604000000020004"/>
              </a:defRPr>
            </a:lvl1pPr>
            <a:lvl2pPr>
              <a:defRPr>
                <a:cs typeface="Rubik" panose="02000604000000020004"/>
              </a:defRPr>
            </a:lvl2pPr>
            <a:lvl3pPr>
              <a:defRPr>
                <a:cs typeface="Rubik" panose="02000604000000020004"/>
              </a:defRPr>
            </a:lvl3pPr>
            <a:lvl4pPr>
              <a:defRPr>
                <a:cs typeface="Rubik" panose="02000604000000020004"/>
              </a:defRPr>
            </a:lvl4pPr>
            <a:lvl5pPr>
              <a:defRPr>
                <a:cs typeface="Rubik" panose="02000604000000020004"/>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101790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side_p">
    <p:spTree>
      <p:nvGrpSpPr>
        <p:cNvPr id="1" name=""/>
        <p:cNvGrpSpPr/>
        <p:nvPr/>
      </p:nvGrpSpPr>
      <p:grpSpPr>
        <a:xfrm>
          <a:off x="0" y="0"/>
          <a:ext cx="0" cy="0"/>
          <a:chOff x="0" y="0"/>
          <a:chExt cx="0" cy="0"/>
        </a:xfrm>
      </p:grpSpPr>
      <p:sp>
        <p:nvSpPr>
          <p:cNvPr id="7" name="Content Box"/>
          <p:cNvSpPr>
            <a:spLocks noChangeArrowheads="1"/>
          </p:cNvSpPr>
          <p:nvPr userDrawn="1"/>
        </p:nvSpPr>
        <p:spPr bwMode="auto">
          <a:xfrm>
            <a:off x="1386350" y="757421"/>
            <a:ext cx="10502900" cy="5865637"/>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4" name="Text Placeholder 3"/>
          <p:cNvSpPr>
            <a:spLocks noGrp="1"/>
          </p:cNvSpPr>
          <p:nvPr>
            <p:ph type="body" sz="quarter" idx="10"/>
          </p:nvPr>
        </p:nvSpPr>
        <p:spPr>
          <a:xfrm>
            <a:off x="1455976" y="879672"/>
            <a:ext cx="9861577" cy="447281"/>
          </a:xfrm>
        </p:spPr>
        <p:txBody>
          <a:bodyPr/>
          <a:lstStyle>
            <a:lvl1pPr marL="0" indent="0" algn="l" defTabSz="457200" rtl="0"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
        <p:nvSpPr>
          <p:cNvPr id="14" name="Tab 3">
            <a:hlinkClick r:id="" action="ppaction://noaction">
              <a:snd r:embed="rId2" name="click-bright.wav"/>
            </a:hlinkClick>
            <a:extLst>
              <a:ext uri="{FF2B5EF4-FFF2-40B4-BE49-F238E27FC236}">
                <a16:creationId xmlns:a16="http://schemas.microsoft.com/office/drawing/2014/main" id="{35CBC328-82CB-4DE4-9514-F9506C82C381}"/>
              </a:ext>
            </a:extLst>
          </p:cNvPr>
          <p:cNvSpPr/>
          <p:nvPr userDrawn="1"/>
        </p:nvSpPr>
        <p:spPr>
          <a:xfrm>
            <a:off x="113803" y="5223075"/>
            <a:ext cx="1168762" cy="1399983"/>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a:solidFill>
                  <a:schemeClr val="bg1"/>
                </a:solidFill>
                <a:latin typeface="Verdana" panose="020B0604030504040204" pitchFamily="34" charset="0"/>
                <a:ea typeface="Verdana" panose="020B0604030504040204" pitchFamily="34" charset="0"/>
                <a:cs typeface="Rubik" panose="02000604000000020004"/>
              </a:rPr>
              <a:t>Part 4 Title</a:t>
            </a:r>
          </a:p>
        </p:txBody>
      </p:sp>
      <p:sp>
        <p:nvSpPr>
          <p:cNvPr id="16" name="Body">
            <a:extLst>
              <a:ext uri="{FF2B5EF4-FFF2-40B4-BE49-F238E27FC236}">
                <a16:creationId xmlns:a16="http://schemas.microsoft.com/office/drawing/2014/main" id="{55AAA994-0235-4AC5-BAB1-9F84C56EAEC3}"/>
              </a:ext>
            </a:extLst>
          </p:cNvPr>
          <p:cNvSpPr txBox="1">
            <a:spLocks/>
          </p:cNvSpPr>
          <p:nvPr userDrawn="1"/>
        </p:nvSpPr>
        <p:spPr>
          <a:xfrm>
            <a:off x="1478996" y="1501124"/>
            <a:ext cx="8080640" cy="4828423"/>
          </a:xfrm>
          <a:prstGeom prst="rect">
            <a:avLst/>
          </a:prstGeom>
        </p:spPr>
        <p:txBody>
          <a:bodyPr vert="horz" lIns="91440" tIns="45720" rIns="91440" bIns="45720" rtlCol="0" anchor="t">
            <a:noAutofit/>
          </a:bodyPr>
          <a:lstStyle>
            <a:defPPr>
              <a:defRPr lang="en-US"/>
            </a:defPPr>
            <a:lvl1pPr marL="0" indent="0" algn="r" defTabSz="457200" rtl="1" eaLnBrk="1" latinLnBrk="0" hangingPunct="1">
              <a:buNone/>
              <a:defRPr sz="1400" kern="1200">
                <a:solidFill>
                  <a:srgbClr val="828282"/>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lnSpc>
                <a:spcPct val="114000"/>
              </a:lnSpc>
            </a:pPr>
            <a:endParaRPr lang="he-IL" sz="1800">
              <a:solidFill>
                <a:schemeClr val="tx1"/>
              </a:solidFill>
              <a:latin typeface="Rubik" panose="02000604000000020004" pitchFamily="2" charset="-79"/>
              <a:ea typeface="+mn-ea"/>
              <a:cs typeface="Rubik" panose="02000604000000020004" pitchFamily="2" charset="-79"/>
            </a:endParaRPr>
          </a:p>
          <a:p>
            <a:pPr defTabSz="914400">
              <a:lnSpc>
                <a:spcPct val="114000"/>
              </a:lnSpc>
            </a:pPr>
            <a:endParaRPr lang="he-IL" sz="1800">
              <a:solidFill>
                <a:schemeClr val="tx1"/>
              </a:solidFill>
              <a:latin typeface="Rubik" panose="02000604000000020004" pitchFamily="2" charset="-79"/>
              <a:ea typeface="+mn-ea"/>
              <a:cs typeface="Rubik" panose="02000604000000020004" pitchFamily="2" charset="-79"/>
            </a:endParaRPr>
          </a:p>
          <a:p>
            <a:pPr defTabSz="914400">
              <a:lnSpc>
                <a:spcPct val="114000"/>
              </a:lnSpc>
            </a:pPr>
            <a:endParaRPr lang="en-GB" sz="2000">
              <a:latin typeface="Rubik" panose="02000604000000020004" pitchFamily="2" charset="-79"/>
              <a:cs typeface="Rubik" panose="02000604000000020004" pitchFamily="2" charset="-79"/>
            </a:endParaRPr>
          </a:p>
        </p:txBody>
      </p:sp>
      <p:sp>
        <p:nvSpPr>
          <p:cNvPr id="17" name="Text Placeholder 8">
            <a:extLst>
              <a:ext uri="{FF2B5EF4-FFF2-40B4-BE49-F238E27FC236}">
                <a16:creationId xmlns:a16="http://schemas.microsoft.com/office/drawing/2014/main" id="{46C1D6ED-F14F-4B09-9310-357EC94B464D}"/>
              </a:ext>
            </a:extLst>
          </p:cNvPr>
          <p:cNvSpPr>
            <a:spLocks noGrp="1"/>
          </p:cNvSpPr>
          <p:nvPr>
            <p:ph type="body" sz="quarter" idx="11"/>
          </p:nvPr>
        </p:nvSpPr>
        <p:spPr>
          <a:xfrm>
            <a:off x="1479550" y="1463675"/>
            <a:ext cx="9861550" cy="5006975"/>
          </a:xfrm>
        </p:spPr>
        <p:txBody>
          <a:bodyPr/>
          <a:lstStyle>
            <a:lvl1pPr>
              <a:defRPr>
                <a:cs typeface="Rubik" panose="02000604000000020004"/>
              </a:defRPr>
            </a:lvl1pPr>
            <a:lvl2pPr>
              <a:defRPr>
                <a:cs typeface="Rubik" panose="02000604000000020004"/>
              </a:defRPr>
            </a:lvl2pPr>
            <a:lvl3pPr>
              <a:defRPr>
                <a:cs typeface="Rubik" panose="02000604000000020004"/>
              </a:defRPr>
            </a:lvl3pPr>
            <a:lvl4pPr>
              <a:defRPr>
                <a:cs typeface="Rubik" panose="02000604000000020004"/>
              </a:defRPr>
            </a:lvl4pPr>
            <a:lvl5pPr>
              <a:defRPr>
                <a:cs typeface="Rubik" panose="02000604000000020004"/>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Tab 3">
            <a:hlinkClick r:id="" action="ppaction://noaction">
              <a:snd r:embed="rId2" name="click-bright.wav"/>
            </a:hlinkClick>
            <a:extLst>
              <a:ext uri="{FF2B5EF4-FFF2-40B4-BE49-F238E27FC236}">
                <a16:creationId xmlns:a16="http://schemas.microsoft.com/office/drawing/2014/main" id="{AEF52076-B53D-4C61-AFDC-1F709FD5BF8E}"/>
              </a:ext>
            </a:extLst>
          </p:cNvPr>
          <p:cNvSpPr/>
          <p:nvPr userDrawn="1"/>
        </p:nvSpPr>
        <p:spPr>
          <a:xfrm>
            <a:off x="113803" y="757421"/>
            <a:ext cx="1169361" cy="1399983"/>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r>
              <a:rPr lang="en-US" sz="1100" b="1" dirty="0">
                <a:solidFill>
                  <a:schemeClr val="bg1"/>
                </a:solidFill>
                <a:latin typeface="Verdana" panose="020B0604030504040204" pitchFamily="34" charset="0"/>
                <a:ea typeface="Verdana" panose="020B0604030504040204" pitchFamily="34" charset="0"/>
                <a:cs typeface="Rubik" panose="02000604000000020004"/>
              </a:rPr>
              <a:t>Overview</a:t>
            </a:r>
          </a:p>
        </p:txBody>
      </p:sp>
      <p:sp>
        <p:nvSpPr>
          <p:cNvPr id="19" name="Tab 3">
            <a:hlinkClick r:id="" action="ppaction://noaction">
              <a:snd r:embed="rId2" name="click-bright.wav"/>
            </a:hlinkClick>
            <a:extLst>
              <a:ext uri="{FF2B5EF4-FFF2-40B4-BE49-F238E27FC236}">
                <a16:creationId xmlns:a16="http://schemas.microsoft.com/office/drawing/2014/main" id="{D2FB5143-D43D-4698-AADA-3B792969EA33}"/>
              </a:ext>
            </a:extLst>
          </p:cNvPr>
          <p:cNvSpPr/>
          <p:nvPr userDrawn="1"/>
        </p:nvSpPr>
        <p:spPr>
          <a:xfrm>
            <a:off x="114403" y="2245972"/>
            <a:ext cx="1168762" cy="1399983"/>
          </a:xfrm>
          <a:prstGeom prst="rect">
            <a:avLst/>
          </a:prstGeom>
          <a:solidFill>
            <a:srgbClr val="3AA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Firebase</a:t>
            </a:r>
          </a:p>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Real-Time</a:t>
            </a:r>
          </a:p>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Database</a:t>
            </a:r>
          </a:p>
        </p:txBody>
      </p:sp>
      <p:sp>
        <p:nvSpPr>
          <p:cNvPr id="20" name="Tab 3">
            <a:hlinkClick r:id="" action="ppaction://noaction">
              <a:snd r:embed="rId2" name="click-bright.wav"/>
            </a:hlinkClick>
            <a:extLst>
              <a:ext uri="{FF2B5EF4-FFF2-40B4-BE49-F238E27FC236}">
                <a16:creationId xmlns:a16="http://schemas.microsoft.com/office/drawing/2014/main" id="{8D5C36D3-0882-4157-B50D-2DDEB7992781}"/>
              </a:ext>
            </a:extLst>
          </p:cNvPr>
          <p:cNvSpPr/>
          <p:nvPr userDrawn="1"/>
        </p:nvSpPr>
        <p:spPr>
          <a:xfrm>
            <a:off x="113204" y="3734523"/>
            <a:ext cx="1169361" cy="1399983"/>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Bluetooth</a:t>
            </a:r>
          </a:p>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Classic </a:t>
            </a:r>
          </a:p>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SPP</a:t>
            </a:r>
          </a:p>
        </p:txBody>
      </p:sp>
      <p:sp>
        <p:nvSpPr>
          <p:cNvPr id="15" name="Tab 3">
            <a:hlinkClick r:id="" action="ppaction://noaction">
              <a:snd r:embed="rId2" name="click-bright.wav"/>
            </a:hlinkClick>
            <a:extLst>
              <a:ext uri="{FF2B5EF4-FFF2-40B4-BE49-F238E27FC236}">
                <a16:creationId xmlns:a16="http://schemas.microsoft.com/office/drawing/2014/main" id="{86C31873-0245-4366-A4B3-32300C3F7747}"/>
              </a:ext>
            </a:extLst>
          </p:cNvPr>
          <p:cNvSpPr/>
          <p:nvPr userDrawn="1"/>
        </p:nvSpPr>
        <p:spPr>
          <a:xfrm>
            <a:off x="113204" y="757422"/>
            <a:ext cx="1169361" cy="1399982"/>
          </a:xfrm>
          <a:prstGeom prst="rect">
            <a:avLst/>
          </a:prstGeom>
          <a:solidFill>
            <a:srgbClr val="E0E0E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ab 3">
            <a:hlinkClick r:id="" action="ppaction://noaction">
              <a:snd r:embed="rId2" name="click-bright.wav"/>
            </a:hlinkClick>
            <a:extLst>
              <a:ext uri="{FF2B5EF4-FFF2-40B4-BE49-F238E27FC236}">
                <a16:creationId xmlns:a16="http://schemas.microsoft.com/office/drawing/2014/main" id="{AC370653-0003-4DC7-9F01-A850846645F7}"/>
              </a:ext>
            </a:extLst>
          </p:cNvPr>
          <p:cNvSpPr/>
          <p:nvPr userDrawn="1"/>
        </p:nvSpPr>
        <p:spPr>
          <a:xfrm>
            <a:off x="113204" y="3734524"/>
            <a:ext cx="1169361" cy="2888534"/>
          </a:xfrm>
          <a:prstGeom prst="rect">
            <a:avLst/>
          </a:prstGeom>
          <a:solidFill>
            <a:srgbClr val="E0E0E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5297455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side_p">
    <p:spTree>
      <p:nvGrpSpPr>
        <p:cNvPr id="1" name=""/>
        <p:cNvGrpSpPr/>
        <p:nvPr/>
      </p:nvGrpSpPr>
      <p:grpSpPr>
        <a:xfrm>
          <a:off x="0" y="0"/>
          <a:ext cx="0" cy="0"/>
          <a:chOff x="0" y="0"/>
          <a:chExt cx="0" cy="0"/>
        </a:xfrm>
      </p:grpSpPr>
      <p:sp>
        <p:nvSpPr>
          <p:cNvPr id="7" name="Content Box"/>
          <p:cNvSpPr>
            <a:spLocks noChangeArrowheads="1"/>
          </p:cNvSpPr>
          <p:nvPr userDrawn="1"/>
        </p:nvSpPr>
        <p:spPr bwMode="auto">
          <a:xfrm>
            <a:off x="1386350" y="757421"/>
            <a:ext cx="10502900" cy="5865637"/>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4" name="Text Placeholder 3"/>
          <p:cNvSpPr>
            <a:spLocks noGrp="1"/>
          </p:cNvSpPr>
          <p:nvPr>
            <p:ph type="body" sz="quarter" idx="10"/>
          </p:nvPr>
        </p:nvSpPr>
        <p:spPr>
          <a:xfrm>
            <a:off x="1455976" y="879672"/>
            <a:ext cx="9861577" cy="447281"/>
          </a:xfrm>
        </p:spPr>
        <p:txBody>
          <a:bodyPr/>
          <a:lstStyle>
            <a:lvl1pPr marL="0" indent="0" algn="l" defTabSz="457200" rtl="0"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
        <p:nvSpPr>
          <p:cNvPr id="14" name="Tab 3">
            <a:hlinkClick r:id="" action="ppaction://noaction">
              <a:snd r:embed="rId2" name="click-bright.wav"/>
            </a:hlinkClick>
            <a:extLst>
              <a:ext uri="{FF2B5EF4-FFF2-40B4-BE49-F238E27FC236}">
                <a16:creationId xmlns:a16="http://schemas.microsoft.com/office/drawing/2014/main" id="{35CBC328-82CB-4DE4-9514-F9506C82C381}"/>
              </a:ext>
            </a:extLst>
          </p:cNvPr>
          <p:cNvSpPr/>
          <p:nvPr userDrawn="1"/>
        </p:nvSpPr>
        <p:spPr>
          <a:xfrm>
            <a:off x="113803" y="5223075"/>
            <a:ext cx="1168762" cy="1399983"/>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a:solidFill>
                  <a:schemeClr val="bg1"/>
                </a:solidFill>
                <a:latin typeface="Verdana" panose="020B0604030504040204" pitchFamily="34" charset="0"/>
                <a:ea typeface="Verdana" panose="020B0604030504040204" pitchFamily="34" charset="0"/>
                <a:cs typeface="Rubik" panose="02000604000000020004"/>
              </a:rPr>
              <a:t>Part 4 Title</a:t>
            </a:r>
          </a:p>
        </p:txBody>
      </p:sp>
      <p:sp>
        <p:nvSpPr>
          <p:cNvPr id="16" name="Body">
            <a:extLst>
              <a:ext uri="{FF2B5EF4-FFF2-40B4-BE49-F238E27FC236}">
                <a16:creationId xmlns:a16="http://schemas.microsoft.com/office/drawing/2014/main" id="{55AAA994-0235-4AC5-BAB1-9F84C56EAEC3}"/>
              </a:ext>
            </a:extLst>
          </p:cNvPr>
          <p:cNvSpPr txBox="1">
            <a:spLocks/>
          </p:cNvSpPr>
          <p:nvPr userDrawn="1"/>
        </p:nvSpPr>
        <p:spPr>
          <a:xfrm>
            <a:off x="1478996" y="1501124"/>
            <a:ext cx="8080640" cy="4828423"/>
          </a:xfrm>
          <a:prstGeom prst="rect">
            <a:avLst/>
          </a:prstGeom>
        </p:spPr>
        <p:txBody>
          <a:bodyPr vert="horz" lIns="91440" tIns="45720" rIns="91440" bIns="45720" rtlCol="0" anchor="t">
            <a:noAutofit/>
          </a:bodyPr>
          <a:lstStyle>
            <a:defPPr>
              <a:defRPr lang="en-US"/>
            </a:defPPr>
            <a:lvl1pPr marL="0" indent="0" algn="r" defTabSz="457200" rtl="1" eaLnBrk="1" latinLnBrk="0" hangingPunct="1">
              <a:buNone/>
              <a:defRPr sz="1400" kern="1200">
                <a:solidFill>
                  <a:srgbClr val="828282"/>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lnSpc>
                <a:spcPct val="114000"/>
              </a:lnSpc>
            </a:pPr>
            <a:endParaRPr lang="he-IL" sz="1800">
              <a:solidFill>
                <a:schemeClr val="tx1"/>
              </a:solidFill>
              <a:latin typeface="Rubik" panose="02000604000000020004" pitchFamily="2" charset="-79"/>
              <a:ea typeface="+mn-ea"/>
              <a:cs typeface="Rubik" panose="02000604000000020004" pitchFamily="2" charset="-79"/>
            </a:endParaRPr>
          </a:p>
          <a:p>
            <a:pPr defTabSz="914400">
              <a:lnSpc>
                <a:spcPct val="114000"/>
              </a:lnSpc>
            </a:pPr>
            <a:endParaRPr lang="he-IL" sz="1800">
              <a:solidFill>
                <a:schemeClr val="tx1"/>
              </a:solidFill>
              <a:latin typeface="Rubik" panose="02000604000000020004" pitchFamily="2" charset="-79"/>
              <a:ea typeface="+mn-ea"/>
              <a:cs typeface="Rubik" panose="02000604000000020004" pitchFamily="2" charset="-79"/>
            </a:endParaRPr>
          </a:p>
          <a:p>
            <a:pPr defTabSz="914400">
              <a:lnSpc>
                <a:spcPct val="114000"/>
              </a:lnSpc>
            </a:pPr>
            <a:endParaRPr lang="en-GB" sz="2000">
              <a:latin typeface="Rubik" panose="02000604000000020004" pitchFamily="2" charset="-79"/>
              <a:cs typeface="Rubik" panose="02000604000000020004" pitchFamily="2" charset="-79"/>
            </a:endParaRPr>
          </a:p>
        </p:txBody>
      </p:sp>
      <p:sp>
        <p:nvSpPr>
          <p:cNvPr id="13" name="Tab 3">
            <a:hlinkClick r:id="" action="ppaction://noaction">
              <a:snd r:embed="rId2" name="click-bright.wav"/>
            </a:hlinkClick>
            <a:extLst>
              <a:ext uri="{FF2B5EF4-FFF2-40B4-BE49-F238E27FC236}">
                <a16:creationId xmlns:a16="http://schemas.microsoft.com/office/drawing/2014/main" id="{AC370653-0003-4DC7-9F01-A850846645F7}"/>
              </a:ext>
            </a:extLst>
          </p:cNvPr>
          <p:cNvSpPr/>
          <p:nvPr userDrawn="1"/>
        </p:nvSpPr>
        <p:spPr>
          <a:xfrm>
            <a:off x="113204" y="5134506"/>
            <a:ext cx="1169361" cy="1488552"/>
          </a:xfrm>
          <a:prstGeom prst="rect">
            <a:avLst/>
          </a:prstGeom>
          <a:solidFill>
            <a:srgbClr val="E0E0E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7" name="Text Placeholder 8">
            <a:extLst>
              <a:ext uri="{FF2B5EF4-FFF2-40B4-BE49-F238E27FC236}">
                <a16:creationId xmlns:a16="http://schemas.microsoft.com/office/drawing/2014/main" id="{E579A49B-AE11-454A-A5B6-CADD43DEE426}"/>
              </a:ext>
            </a:extLst>
          </p:cNvPr>
          <p:cNvSpPr>
            <a:spLocks noGrp="1"/>
          </p:cNvSpPr>
          <p:nvPr>
            <p:ph type="body" sz="quarter" idx="11"/>
          </p:nvPr>
        </p:nvSpPr>
        <p:spPr>
          <a:xfrm>
            <a:off x="1479550" y="1463675"/>
            <a:ext cx="9861550" cy="5006975"/>
          </a:xfrm>
        </p:spPr>
        <p:txBody>
          <a:bodyPr/>
          <a:lstStyle>
            <a:lvl1pPr>
              <a:defRPr>
                <a:cs typeface="Rubik" panose="02000604000000020004"/>
              </a:defRPr>
            </a:lvl1pPr>
            <a:lvl2pPr>
              <a:defRPr>
                <a:cs typeface="Rubik" panose="02000604000000020004"/>
              </a:defRPr>
            </a:lvl2pPr>
            <a:lvl3pPr>
              <a:defRPr>
                <a:cs typeface="Rubik" panose="02000604000000020004"/>
              </a:defRPr>
            </a:lvl3pPr>
            <a:lvl4pPr>
              <a:defRPr>
                <a:cs typeface="Rubik" panose="02000604000000020004"/>
              </a:defRPr>
            </a:lvl4pPr>
            <a:lvl5pPr>
              <a:defRPr>
                <a:cs typeface="Rubik" panose="02000604000000020004"/>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ab 3">
            <a:hlinkClick r:id="" action="ppaction://noaction">
              <a:snd r:embed="rId2" name="click-bright.wav"/>
            </a:hlinkClick>
            <a:extLst>
              <a:ext uri="{FF2B5EF4-FFF2-40B4-BE49-F238E27FC236}">
                <a16:creationId xmlns:a16="http://schemas.microsoft.com/office/drawing/2014/main" id="{20FD08F4-0CB2-4B89-8609-10D568E5FBFE}"/>
              </a:ext>
            </a:extLst>
          </p:cNvPr>
          <p:cNvSpPr/>
          <p:nvPr userDrawn="1"/>
        </p:nvSpPr>
        <p:spPr>
          <a:xfrm>
            <a:off x="113803" y="757421"/>
            <a:ext cx="1169361" cy="1399983"/>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r>
              <a:rPr lang="en-US" sz="1100" b="1" dirty="0">
                <a:solidFill>
                  <a:schemeClr val="bg1"/>
                </a:solidFill>
                <a:latin typeface="Verdana" panose="020B0604030504040204" pitchFamily="34" charset="0"/>
                <a:ea typeface="Verdana" panose="020B0604030504040204" pitchFamily="34" charset="0"/>
                <a:cs typeface="Rubik" panose="02000604000000020004"/>
              </a:rPr>
              <a:t>Overview</a:t>
            </a:r>
          </a:p>
        </p:txBody>
      </p:sp>
      <p:sp>
        <p:nvSpPr>
          <p:cNvPr id="19" name="Tab 3">
            <a:hlinkClick r:id="" action="ppaction://noaction">
              <a:snd r:embed="rId2" name="click-bright.wav"/>
            </a:hlinkClick>
            <a:extLst>
              <a:ext uri="{FF2B5EF4-FFF2-40B4-BE49-F238E27FC236}">
                <a16:creationId xmlns:a16="http://schemas.microsoft.com/office/drawing/2014/main" id="{9E987D3B-0968-47BD-BB62-CBA6D89E53DD}"/>
              </a:ext>
            </a:extLst>
          </p:cNvPr>
          <p:cNvSpPr/>
          <p:nvPr userDrawn="1"/>
        </p:nvSpPr>
        <p:spPr>
          <a:xfrm>
            <a:off x="114403" y="2245972"/>
            <a:ext cx="1168762" cy="1399983"/>
          </a:xfrm>
          <a:prstGeom prst="rect">
            <a:avLst/>
          </a:prstGeom>
          <a:solidFill>
            <a:srgbClr val="3AA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Firebase</a:t>
            </a:r>
          </a:p>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Real-Time</a:t>
            </a:r>
          </a:p>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Database</a:t>
            </a:r>
          </a:p>
        </p:txBody>
      </p:sp>
      <p:sp>
        <p:nvSpPr>
          <p:cNvPr id="20" name="Tab 3">
            <a:hlinkClick r:id="" action="ppaction://noaction">
              <a:snd r:embed="rId2" name="click-bright.wav"/>
            </a:hlinkClick>
            <a:extLst>
              <a:ext uri="{FF2B5EF4-FFF2-40B4-BE49-F238E27FC236}">
                <a16:creationId xmlns:a16="http://schemas.microsoft.com/office/drawing/2014/main" id="{FCD3B29A-F9E3-48CA-8D98-DD5FE165E085}"/>
              </a:ext>
            </a:extLst>
          </p:cNvPr>
          <p:cNvSpPr/>
          <p:nvPr userDrawn="1"/>
        </p:nvSpPr>
        <p:spPr>
          <a:xfrm>
            <a:off x="113204" y="3734523"/>
            <a:ext cx="1169361" cy="1399983"/>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Bluetooth</a:t>
            </a:r>
          </a:p>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Classic </a:t>
            </a:r>
          </a:p>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SPP</a:t>
            </a:r>
          </a:p>
        </p:txBody>
      </p:sp>
      <p:sp>
        <p:nvSpPr>
          <p:cNvPr id="15" name="Tab 3">
            <a:hlinkClick r:id="" action="ppaction://noaction">
              <a:snd r:embed="rId2" name="click-bright.wav"/>
            </a:hlinkClick>
            <a:extLst>
              <a:ext uri="{FF2B5EF4-FFF2-40B4-BE49-F238E27FC236}">
                <a16:creationId xmlns:a16="http://schemas.microsoft.com/office/drawing/2014/main" id="{86C31873-0245-4366-A4B3-32300C3F7747}"/>
              </a:ext>
            </a:extLst>
          </p:cNvPr>
          <p:cNvSpPr/>
          <p:nvPr userDrawn="1"/>
        </p:nvSpPr>
        <p:spPr>
          <a:xfrm>
            <a:off x="113203" y="759267"/>
            <a:ext cx="1169361" cy="2888532"/>
          </a:xfrm>
          <a:prstGeom prst="rect">
            <a:avLst/>
          </a:prstGeom>
          <a:solidFill>
            <a:srgbClr val="E0E0E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75959228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4_side_p">
    <p:spTree>
      <p:nvGrpSpPr>
        <p:cNvPr id="1" name=""/>
        <p:cNvGrpSpPr/>
        <p:nvPr/>
      </p:nvGrpSpPr>
      <p:grpSpPr>
        <a:xfrm>
          <a:off x="0" y="0"/>
          <a:ext cx="0" cy="0"/>
          <a:chOff x="0" y="0"/>
          <a:chExt cx="0" cy="0"/>
        </a:xfrm>
      </p:grpSpPr>
      <p:sp>
        <p:nvSpPr>
          <p:cNvPr id="7" name="Content Box"/>
          <p:cNvSpPr>
            <a:spLocks noChangeArrowheads="1"/>
          </p:cNvSpPr>
          <p:nvPr userDrawn="1"/>
        </p:nvSpPr>
        <p:spPr bwMode="auto">
          <a:xfrm>
            <a:off x="1386350" y="757421"/>
            <a:ext cx="10502900" cy="5865637"/>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10" name="Tab 3">
            <a:hlinkClick r:id="" action="ppaction://noaction">
              <a:snd r:embed="rId2" name="click-bright.wav"/>
            </a:hlinkClick>
          </p:cNvPr>
          <p:cNvSpPr/>
          <p:nvPr userDrawn="1"/>
        </p:nvSpPr>
        <p:spPr>
          <a:xfrm>
            <a:off x="113803" y="757421"/>
            <a:ext cx="1169361" cy="1399983"/>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r>
              <a:rPr lang="en-US" sz="1100" b="1">
                <a:solidFill>
                  <a:schemeClr val="bg1"/>
                </a:solidFill>
                <a:latin typeface="Verdana" panose="020B0604030504040204" pitchFamily="34" charset="0"/>
                <a:ea typeface="Verdana" panose="020B0604030504040204" pitchFamily="34" charset="0"/>
                <a:cs typeface="Rubik" panose="02000604000000020004"/>
              </a:rPr>
              <a:t>Part 1 Title</a:t>
            </a:r>
          </a:p>
        </p:txBody>
      </p:sp>
      <p:sp>
        <p:nvSpPr>
          <p:cNvPr id="12" name="Tab 3">
            <a:hlinkClick r:id="" action="ppaction://noaction">
              <a:snd r:embed="rId2" name="click-bright.wav"/>
            </a:hlinkClick>
          </p:cNvPr>
          <p:cNvSpPr/>
          <p:nvPr userDrawn="1"/>
        </p:nvSpPr>
        <p:spPr>
          <a:xfrm>
            <a:off x="114403" y="2245972"/>
            <a:ext cx="1168762" cy="1399983"/>
          </a:xfrm>
          <a:prstGeom prst="rect">
            <a:avLst/>
          </a:prstGeom>
          <a:solidFill>
            <a:srgbClr val="3AA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a:solidFill>
                  <a:schemeClr val="bg1"/>
                </a:solidFill>
                <a:latin typeface="Verdana" panose="020B0604030504040204" pitchFamily="34" charset="0"/>
                <a:ea typeface="Verdana" panose="020B0604030504040204" pitchFamily="34" charset="0"/>
                <a:cs typeface="Rubik" panose="02000604000000020004"/>
              </a:rPr>
              <a:t>Part 2 Title</a:t>
            </a:r>
          </a:p>
          <a:p>
            <a:pPr lvl="0" algn="ctr" rtl="1" fontAlgn="auto">
              <a:spcBef>
                <a:spcPts val="0"/>
              </a:spcBef>
              <a:spcAft>
                <a:spcPts val="0"/>
              </a:spcAft>
            </a:pPr>
            <a:endParaRPr lang="en-US" sz="1100" b="1">
              <a:solidFill>
                <a:schemeClr val="bg1"/>
              </a:solidFill>
              <a:latin typeface="Verdana" panose="020B0604030504040204" pitchFamily="34" charset="0"/>
              <a:ea typeface="Verdana" panose="020B0604030504040204" pitchFamily="34" charset="0"/>
              <a:cs typeface="Rubik" panose="02000604000000020004"/>
            </a:endParaRPr>
          </a:p>
        </p:txBody>
      </p:sp>
      <p:sp>
        <p:nvSpPr>
          <p:cNvPr id="4" name="Text Placeholder 3"/>
          <p:cNvSpPr>
            <a:spLocks noGrp="1"/>
          </p:cNvSpPr>
          <p:nvPr>
            <p:ph type="body" sz="quarter" idx="10"/>
          </p:nvPr>
        </p:nvSpPr>
        <p:spPr>
          <a:xfrm>
            <a:off x="1455976" y="879672"/>
            <a:ext cx="9861577" cy="447281"/>
          </a:xfrm>
        </p:spPr>
        <p:txBody>
          <a:bodyPr/>
          <a:lstStyle>
            <a:lvl1pPr marL="0" indent="0" algn="l" defTabSz="457200" rtl="0"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
        <p:nvSpPr>
          <p:cNvPr id="11" name="Tab 3">
            <a:hlinkClick r:id="" action="ppaction://noaction">
              <a:snd r:embed="rId2" name="click-bright.wav"/>
            </a:hlinkClick>
            <a:extLst>
              <a:ext uri="{FF2B5EF4-FFF2-40B4-BE49-F238E27FC236}">
                <a16:creationId xmlns:a16="http://schemas.microsoft.com/office/drawing/2014/main" id="{054F48A4-79BC-4ADC-BA49-D9B2D144F7D2}"/>
              </a:ext>
            </a:extLst>
          </p:cNvPr>
          <p:cNvSpPr/>
          <p:nvPr userDrawn="1"/>
        </p:nvSpPr>
        <p:spPr>
          <a:xfrm>
            <a:off x="113204" y="3734523"/>
            <a:ext cx="1169361" cy="1399983"/>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a:solidFill>
                  <a:schemeClr val="bg1"/>
                </a:solidFill>
                <a:latin typeface="Verdana" panose="020B0604030504040204" pitchFamily="34" charset="0"/>
                <a:ea typeface="Verdana" panose="020B0604030504040204" pitchFamily="34" charset="0"/>
                <a:cs typeface="Rubik" panose="02000604000000020004"/>
              </a:rPr>
              <a:t>Part 3 Title</a:t>
            </a:r>
          </a:p>
        </p:txBody>
      </p:sp>
      <p:sp>
        <p:nvSpPr>
          <p:cNvPr id="14" name="Tab 3">
            <a:hlinkClick r:id="" action="ppaction://noaction">
              <a:snd r:embed="rId2" name="click-bright.wav"/>
            </a:hlinkClick>
            <a:extLst>
              <a:ext uri="{FF2B5EF4-FFF2-40B4-BE49-F238E27FC236}">
                <a16:creationId xmlns:a16="http://schemas.microsoft.com/office/drawing/2014/main" id="{35CBC328-82CB-4DE4-9514-F9506C82C381}"/>
              </a:ext>
            </a:extLst>
          </p:cNvPr>
          <p:cNvSpPr/>
          <p:nvPr userDrawn="1"/>
        </p:nvSpPr>
        <p:spPr>
          <a:xfrm>
            <a:off x="113803" y="5223075"/>
            <a:ext cx="1168762" cy="1399983"/>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a:solidFill>
                  <a:schemeClr val="bg1"/>
                </a:solidFill>
                <a:latin typeface="Verdana" panose="020B0604030504040204" pitchFamily="34" charset="0"/>
                <a:ea typeface="Verdana" panose="020B0604030504040204" pitchFamily="34" charset="0"/>
                <a:cs typeface="Rubik" panose="02000604000000020004"/>
              </a:rPr>
              <a:t>Part 4 Title</a:t>
            </a:r>
          </a:p>
        </p:txBody>
      </p:sp>
      <p:sp>
        <p:nvSpPr>
          <p:cNvPr id="15" name="Tab 3">
            <a:hlinkClick r:id="" action="ppaction://noaction">
              <a:snd r:embed="rId2" name="click-bright.wav"/>
            </a:hlinkClick>
            <a:extLst>
              <a:ext uri="{FF2B5EF4-FFF2-40B4-BE49-F238E27FC236}">
                <a16:creationId xmlns:a16="http://schemas.microsoft.com/office/drawing/2014/main" id="{86C31873-0245-4366-A4B3-32300C3F7747}"/>
              </a:ext>
            </a:extLst>
          </p:cNvPr>
          <p:cNvSpPr/>
          <p:nvPr userDrawn="1"/>
        </p:nvSpPr>
        <p:spPr>
          <a:xfrm>
            <a:off x="113204" y="757422"/>
            <a:ext cx="1169361" cy="4411096"/>
          </a:xfrm>
          <a:prstGeom prst="rect">
            <a:avLst/>
          </a:prstGeom>
          <a:solidFill>
            <a:srgbClr val="E0E0E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Body">
            <a:extLst>
              <a:ext uri="{FF2B5EF4-FFF2-40B4-BE49-F238E27FC236}">
                <a16:creationId xmlns:a16="http://schemas.microsoft.com/office/drawing/2014/main" id="{55AAA994-0235-4AC5-BAB1-9F84C56EAEC3}"/>
              </a:ext>
            </a:extLst>
          </p:cNvPr>
          <p:cNvSpPr txBox="1">
            <a:spLocks/>
          </p:cNvSpPr>
          <p:nvPr userDrawn="1"/>
        </p:nvSpPr>
        <p:spPr>
          <a:xfrm>
            <a:off x="1478996" y="1501124"/>
            <a:ext cx="8080640" cy="4828423"/>
          </a:xfrm>
          <a:prstGeom prst="rect">
            <a:avLst/>
          </a:prstGeom>
        </p:spPr>
        <p:txBody>
          <a:bodyPr vert="horz" lIns="91440" tIns="45720" rIns="91440" bIns="45720" rtlCol="0" anchor="t">
            <a:noAutofit/>
          </a:bodyPr>
          <a:lstStyle>
            <a:defPPr>
              <a:defRPr lang="en-US"/>
            </a:defPPr>
            <a:lvl1pPr marL="0" indent="0" algn="r" defTabSz="457200" rtl="1" eaLnBrk="1" latinLnBrk="0" hangingPunct="1">
              <a:buNone/>
              <a:defRPr sz="1400" kern="1200">
                <a:solidFill>
                  <a:srgbClr val="828282"/>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lnSpc>
                <a:spcPct val="114000"/>
              </a:lnSpc>
            </a:pPr>
            <a:endParaRPr lang="he-IL" sz="1800">
              <a:solidFill>
                <a:schemeClr val="tx1"/>
              </a:solidFill>
              <a:latin typeface="Rubik" panose="02000604000000020004" pitchFamily="2" charset="-79"/>
              <a:ea typeface="+mn-ea"/>
              <a:cs typeface="Rubik" panose="02000604000000020004" pitchFamily="2" charset="-79"/>
            </a:endParaRPr>
          </a:p>
          <a:p>
            <a:pPr defTabSz="914400">
              <a:lnSpc>
                <a:spcPct val="114000"/>
              </a:lnSpc>
            </a:pPr>
            <a:endParaRPr lang="he-IL" sz="1800">
              <a:solidFill>
                <a:schemeClr val="tx1"/>
              </a:solidFill>
              <a:latin typeface="Rubik" panose="02000604000000020004" pitchFamily="2" charset="-79"/>
              <a:ea typeface="+mn-ea"/>
              <a:cs typeface="Rubik" panose="02000604000000020004" pitchFamily="2" charset="-79"/>
            </a:endParaRPr>
          </a:p>
          <a:p>
            <a:pPr defTabSz="914400">
              <a:lnSpc>
                <a:spcPct val="114000"/>
              </a:lnSpc>
            </a:pPr>
            <a:endParaRPr lang="en-GB" sz="2000">
              <a:latin typeface="Rubik" panose="02000604000000020004" pitchFamily="2" charset="-79"/>
              <a:cs typeface="Rubik" panose="02000604000000020004" pitchFamily="2" charset="-79"/>
            </a:endParaRPr>
          </a:p>
        </p:txBody>
      </p:sp>
      <p:sp>
        <p:nvSpPr>
          <p:cNvPr id="13" name="Text Placeholder 8">
            <a:extLst>
              <a:ext uri="{FF2B5EF4-FFF2-40B4-BE49-F238E27FC236}">
                <a16:creationId xmlns:a16="http://schemas.microsoft.com/office/drawing/2014/main" id="{B77E90DB-3C7D-4264-BFFC-25A97758E30F}"/>
              </a:ext>
            </a:extLst>
          </p:cNvPr>
          <p:cNvSpPr>
            <a:spLocks noGrp="1"/>
          </p:cNvSpPr>
          <p:nvPr>
            <p:ph type="body" sz="quarter" idx="11"/>
          </p:nvPr>
        </p:nvSpPr>
        <p:spPr>
          <a:xfrm>
            <a:off x="1479550" y="1463675"/>
            <a:ext cx="9861550" cy="5006975"/>
          </a:xfrm>
        </p:spPr>
        <p:txBody>
          <a:bodyPr/>
          <a:lstStyle>
            <a:lvl1pPr>
              <a:defRPr>
                <a:cs typeface="Rubik" panose="02000604000000020004"/>
              </a:defRPr>
            </a:lvl1pPr>
            <a:lvl2pPr>
              <a:defRPr>
                <a:cs typeface="Rubik" panose="02000604000000020004"/>
              </a:defRPr>
            </a:lvl2pPr>
            <a:lvl3pPr>
              <a:defRPr>
                <a:cs typeface="Rubik" panose="02000604000000020004"/>
              </a:defRPr>
            </a:lvl3pPr>
            <a:lvl4pPr>
              <a:defRPr>
                <a:cs typeface="Rubik" panose="02000604000000020004"/>
              </a:defRPr>
            </a:lvl4pPr>
            <a:lvl5pPr>
              <a:defRPr>
                <a:cs typeface="Rubik" panose="02000604000000020004"/>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3041903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ide3_1">
    <p:spTree>
      <p:nvGrpSpPr>
        <p:cNvPr id="1" name=""/>
        <p:cNvGrpSpPr/>
        <p:nvPr/>
      </p:nvGrpSpPr>
      <p:grpSpPr>
        <a:xfrm>
          <a:off x="0" y="0"/>
          <a:ext cx="0" cy="0"/>
          <a:chOff x="0" y="0"/>
          <a:chExt cx="0" cy="0"/>
        </a:xfrm>
      </p:grpSpPr>
      <p:sp>
        <p:nvSpPr>
          <p:cNvPr id="7" name="Content Box"/>
          <p:cNvSpPr>
            <a:spLocks noChangeArrowheads="1"/>
          </p:cNvSpPr>
          <p:nvPr userDrawn="1"/>
        </p:nvSpPr>
        <p:spPr bwMode="auto">
          <a:xfrm>
            <a:off x="1370645" y="757422"/>
            <a:ext cx="10502900" cy="5865637"/>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10" name="Tab 3">
            <a:hlinkClick r:id="" action="ppaction://noaction">
              <a:snd r:embed="rId2" name="click-bright.wav"/>
            </a:hlinkClick>
          </p:cNvPr>
          <p:cNvSpPr/>
          <p:nvPr userDrawn="1"/>
        </p:nvSpPr>
        <p:spPr>
          <a:xfrm>
            <a:off x="101365" y="757422"/>
            <a:ext cx="1169361" cy="1870534"/>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eaLnBrk="1" fontAlgn="auto" hangingPunct="1">
              <a:spcBef>
                <a:spcPts val="0"/>
              </a:spcBef>
              <a:spcAft>
                <a:spcPts val="0"/>
              </a:spcAft>
              <a:defRPr/>
            </a:pPr>
            <a:r>
              <a:rPr lang="en-US" sz="900" b="1" dirty="0">
                <a:solidFill>
                  <a:schemeClr val="bg1"/>
                </a:solidFill>
                <a:latin typeface="Verdana" panose="020B0604030504040204" pitchFamily="34" charset="0"/>
                <a:ea typeface="Verdana" panose="020B0604030504040204" pitchFamily="34" charset="0"/>
                <a:cs typeface="Rubik" panose="02000604000000020004"/>
              </a:rPr>
              <a:t>Project capabilities list</a:t>
            </a:r>
          </a:p>
        </p:txBody>
      </p:sp>
      <p:sp>
        <p:nvSpPr>
          <p:cNvPr id="12" name="Tab 3">
            <a:hlinkClick r:id="" action="ppaction://noaction">
              <a:snd r:embed="rId2" name="click-bright.wav"/>
            </a:hlinkClick>
          </p:cNvPr>
          <p:cNvSpPr/>
          <p:nvPr userDrawn="1"/>
        </p:nvSpPr>
        <p:spPr>
          <a:xfrm>
            <a:off x="101965" y="2754974"/>
            <a:ext cx="1168762" cy="1870534"/>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Process diagram</a:t>
            </a:r>
          </a:p>
          <a:p>
            <a:pPr lvl="0" algn="ctr" rtl="1" fontAlgn="auto">
              <a:spcBef>
                <a:spcPts val="0"/>
              </a:spcBef>
              <a:spcAft>
                <a:spcPts val="0"/>
              </a:spcAft>
            </a:pPr>
            <a:endParaRPr lang="en-US" sz="1100" b="1" dirty="0">
              <a:solidFill>
                <a:schemeClr val="bg1"/>
              </a:solidFill>
              <a:latin typeface="Verdana" panose="020B0604030504040204" pitchFamily="34" charset="0"/>
              <a:ea typeface="Verdana" panose="020B0604030504040204" pitchFamily="34" charset="0"/>
              <a:cs typeface="Rubik" panose="02000604000000020004"/>
            </a:endParaRPr>
          </a:p>
        </p:txBody>
      </p:sp>
      <p:sp>
        <p:nvSpPr>
          <p:cNvPr id="4" name="Text Placeholder 3"/>
          <p:cNvSpPr>
            <a:spLocks noGrp="1"/>
          </p:cNvSpPr>
          <p:nvPr>
            <p:ph type="body" sz="quarter" idx="10"/>
          </p:nvPr>
        </p:nvSpPr>
        <p:spPr>
          <a:xfrm>
            <a:off x="1455976" y="879672"/>
            <a:ext cx="9861577" cy="447281"/>
          </a:xfrm>
        </p:spPr>
        <p:txBody>
          <a:bodyPr/>
          <a:lstStyle>
            <a:lvl1pPr marL="0" indent="0" algn="l" defTabSz="457200" rtl="0"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
        <p:nvSpPr>
          <p:cNvPr id="11" name="Tab 3">
            <a:hlinkClick r:id="" action="ppaction://noaction">
              <a:snd r:embed="rId2" name="click-bright.wav"/>
            </a:hlinkClick>
            <a:extLst>
              <a:ext uri="{FF2B5EF4-FFF2-40B4-BE49-F238E27FC236}">
                <a16:creationId xmlns:a16="http://schemas.microsoft.com/office/drawing/2014/main" id="{054F48A4-79BC-4ADC-BA49-D9B2D144F7D2}"/>
              </a:ext>
            </a:extLst>
          </p:cNvPr>
          <p:cNvSpPr/>
          <p:nvPr userDrawn="1"/>
        </p:nvSpPr>
        <p:spPr>
          <a:xfrm>
            <a:off x="100766" y="4752525"/>
            <a:ext cx="1169361" cy="1870534"/>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System Diagram</a:t>
            </a:r>
          </a:p>
        </p:txBody>
      </p:sp>
      <p:sp>
        <p:nvSpPr>
          <p:cNvPr id="15" name="Tab 3">
            <a:hlinkClick r:id="" action="ppaction://noaction">
              <a:snd r:embed="rId2" name="click-bright.wav"/>
            </a:hlinkClick>
            <a:extLst>
              <a:ext uri="{FF2B5EF4-FFF2-40B4-BE49-F238E27FC236}">
                <a16:creationId xmlns:a16="http://schemas.microsoft.com/office/drawing/2014/main" id="{86C31873-0245-4366-A4B3-32300C3F7747}"/>
              </a:ext>
            </a:extLst>
          </p:cNvPr>
          <p:cNvSpPr/>
          <p:nvPr userDrawn="1"/>
        </p:nvSpPr>
        <p:spPr>
          <a:xfrm>
            <a:off x="100766" y="2754974"/>
            <a:ext cx="1212710" cy="3951321"/>
          </a:xfrm>
          <a:prstGeom prst="rect">
            <a:avLst/>
          </a:prstGeom>
          <a:solidFill>
            <a:srgbClr val="E0E0E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Body">
            <a:extLst>
              <a:ext uri="{FF2B5EF4-FFF2-40B4-BE49-F238E27FC236}">
                <a16:creationId xmlns:a16="http://schemas.microsoft.com/office/drawing/2014/main" id="{55AAA994-0235-4AC5-BAB1-9F84C56EAEC3}"/>
              </a:ext>
            </a:extLst>
          </p:cNvPr>
          <p:cNvSpPr txBox="1">
            <a:spLocks/>
          </p:cNvSpPr>
          <p:nvPr userDrawn="1"/>
        </p:nvSpPr>
        <p:spPr>
          <a:xfrm>
            <a:off x="1478996" y="1501124"/>
            <a:ext cx="8080640" cy="4828423"/>
          </a:xfrm>
          <a:prstGeom prst="rect">
            <a:avLst/>
          </a:prstGeom>
        </p:spPr>
        <p:txBody>
          <a:bodyPr vert="horz" lIns="91440" tIns="45720" rIns="91440" bIns="45720" rtlCol="0" anchor="t">
            <a:noAutofit/>
          </a:bodyPr>
          <a:lstStyle>
            <a:defPPr>
              <a:defRPr lang="en-US"/>
            </a:defPPr>
            <a:lvl1pPr marL="0" indent="0" algn="r" defTabSz="457200" rtl="1" eaLnBrk="1" latinLnBrk="0" hangingPunct="1">
              <a:buNone/>
              <a:defRPr sz="1400" kern="1200">
                <a:solidFill>
                  <a:srgbClr val="828282"/>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lnSpc>
                <a:spcPct val="114000"/>
              </a:lnSpc>
            </a:pPr>
            <a:endParaRPr lang="he-IL" sz="1800">
              <a:solidFill>
                <a:schemeClr val="tx1"/>
              </a:solidFill>
              <a:latin typeface="Rubik" panose="02000604000000020004" pitchFamily="2" charset="-79"/>
              <a:ea typeface="+mn-ea"/>
              <a:cs typeface="Rubik" panose="02000604000000020004" pitchFamily="2" charset="-79"/>
            </a:endParaRPr>
          </a:p>
          <a:p>
            <a:pPr defTabSz="914400">
              <a:lnSpc>
                <a:spcPct val="114000"/>
              </a:lnSpc>
            </a:pPr>
            <a:endParaRPr lang="he-IL" sz="1800">
              <a:solidFill>
                <a:schemeClr val="tx1"/>
              </a:solidFill>
              <a:latin typeface="Rubik" panose="02000604000000020004" pitchFamily="2" charset="-79"/>
              <a:ea typeface="+mn-ea"/>
              <a:cs typeface="Rubik" panose="02000604000000020004" pitchFamily="2" charset="-79"/>
            </a:endParaRPr>
          </a:p>
          <a:p>
            <a:pPr defTabSz="914400">
              <a:lnSpc>
                <a:spcPct val="114000"/>
              </a:lnSpc>
            </a:pPr>
            <a:endParaRPr lang="en-GB" sz="2000">
              <a:latin typeface="Rubik" panose="02000604000000020004" pitchFamily="2" charset="-79"/>
              <a:cs typeface="Rubik" panose="02000604000000020004" pitchFamily="2" charset="-79"/>
            </a:endParaRPr>
          </a:p>
        </p:txBody>
      </p:sp>
      <p:sp>
        <p:nvSpPr>
          <p:cNvPr id="9" name="Text Placeholder 8">
            <a:extLst>
              <a:ext uri="{FF2B5EF4-FFF2-40B4-BE49-F238E27FC236}">
                <a16:creationId xmlns:a16="http://schemas.microsoft.com/office/drawing/2014/main" id="{A4CC14CB-7B05-40D7-8DE3-E47A5DA2BA40}"/>
              </a:ext>
            </a:extLst>
          </p:cNvPr>
          <p:cNvSpPr>
            <a:spLocks noGrp="1"/>
          </p:cNvSpPr>
          <p:nvPr>
            <p:ph type="body" sz="quarter" idx="11"/>
          </p:nvPr>
        </p:nvSpPr>
        <p:spPr>
          <a:xfrm>
            <a:off x="1479550" y="1463675"/>
            <a:ext cx="9861550" cy="5006975"/>
          </a:xfrm>
        </p:spPr>
        <p:txBody>
          <a:bodyPr/>
          <a:lstStyle>
            <a:lvl1pPr>
              <a:defRPr>
                <a:cs typeface="Rubik" panose="02000604000000020004"/>
              </a:defRPr>
            </a:lvl1pPr>
            <a:lvl2pPr>
              <a:defRPr>
                <a:cs typeface="Rubik" panose="02000604000000020004"/>
              </a:defRPr>
            </a:lvl2pPr>
            <a:lvl3pPr>
              <a:defRPr>
                <a:cs typeface="Rubik" panose="02000604000000020004"/>
              </a:defRPr>
            </a:lvl3pPr>
            <a:lvl4pPr>
              <a:defRPr>
                <a:cs typeface="Rubik" panose="02000604000000020004"/>
              </a:defRPr>
            </a:lvl4pPr>
            <a:lvl5pPr>
              <a:defRPr>
                <a:cs typeface="Rubik" panose="02000604000000020004"/>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324320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ide3_2">
    <p:spTree>
      <p:nvGrpSpPr>
        <p:cNvPr id="1" name=""/>
        <p:cNvGrpSpPr/>
        <p:nvPr/>
      </p:nvGrpSpPr>
      <p:grpSpPr>
        <a:xfrm>
          <a:off x="0" y="0"/>
          <a:ext cx="0" cy="0"/>
          <a:chOff x="0" y="0"/>
          <a:chExt cx="0" cy="0"/>
        </a:xfrm>
      </p:grpSpPr>
      <p:sp>
        <p:nvSpPr>
          <p:cNvPr id="7" name="Content Box"/>
          <p:cNvSpPr>
            <a:spLocks noChangeArrowheads="1"/>
          </p:cNvSpPr>
          <p:nvPr userDrawn="1"/>
        </p:nvSpPr>
        <p:spPr bwMode="auto">
          <a:xfrm>
            <a:off x="1370645" y="757422"/>
            <a:ext cx="10502900" cy="5865637"/>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4" name="Text Placeholder 3"/>
          <p:cNvSpPr>
            <a:spLocks noGrp="1"/>
          </p:cNvSpPr>
          <p:nvPr>
            <p:ph type="body" sz="quarter" idx="10"/>
          </p:nvPr>
        </p:nvSpPr>
        <p:spPr>
          <a:xfrm>
            <a:off x="1455976" y="879672"/>
            <a:ext cx="9861577" cy="447281"/>
          </a:xfrm>
        </p:spPr>
        <p:txBody>
          <a:bodyPr/>
          <a:lstStyle>
            <a:lvl1pPr marL="0" indent="0" algn="l" defTabSz="457200" rtl="0"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
        <p:nvSpPr>
          <p:cNvPr id="16" name="Body">
            <a:extLst>
              <a:ext uri="{FF2B5EF4-FFF2-40B4-BE49-F238E27FC236}">
                <a16:creationId xmlns:a16="http://schemas.microsoft.com/office/drawing/2014/main" id="{55AAA994-0235-4AC5-BAB1-9F84C56EAEC3}"/>
              </a:ext>
            </a:extLst>
          </p:cNvPr>
          <p:cNvSpPr txBox="1">
            <a:spLocks/>
          </p:cNvSpPr>
          <p:nvPr userDrawn="1"/>
        </p:nvSpPr>
        <p:spPr>
          <a:xfrm>
            <a:off x="1478996" y="1501124"/>
            <a:ext cx="8080640" cy="4828423"/>
          </a:xfrm>
          <a:prstGeom prst="rect">
            <a:avLst/>
          </a:prstGeom>
        </p:spPr>
        <p:txBody>
          <a:bodyPr vert="horz" lIns="91440" tIns="45720" rIns="91440" bIns="45720" rtlCol="0" anchor="t">
            <a:noAutofit/>
          </a:bodyPr>
          <a:lstStyle>
            <a:defPPr>
              <a:defRPr lang="en-US"/>
            </a:defPPr>
            <a:lvl1pPr marL="0" indent="0" algn="r" defTabSz="457200" rtl="1" eaLnBrk="1" latinLnBrk="0" hangingPunct="1">
              <a:buNone/>
              <a:defRPr sz="1400" kern="1200">
                <a:solidFill>
                  <a:srgbClr val="828282"/>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lnSpc>
                <a:spcPct val="114000"/>
              </a:lnSpc>
            </a:pPr>
            <a:endParaRPr lang="he-IL" sz="1800">
              <a:solidFill>
                <a:schemeClr val="tx1"/>
              </a:solidFill>
              <a:latin typeface="Rubik" panose="02000604000000020004" pitchFamily="2" charset="-79"/>
              <a:ea typeface="+mn-ea"/>
              <a:cs typeface="Rubik" panose="02000604000000020004" pitchFamily="2" charset="-79"/>
            </a:endParaRPr>
          </a:p>
          <a:p>
            <a:pPr defTabSz="914400">
              <a:lnSpc>
                <a:spcPct val="114000"/>
              </a:lnSpc>
            </a:pPr>
            <a:endParaRPr lang="he-IL" sz="1800">
              <a:solidFill>
                <a:schemeClr val="tx1"/>
              </a:solidFill>
              <a:latin typeface="Rubik" panose="02000604000000020004" pitchFamily="2" charset="-79"/>
              <a:ea typeface="+mn-ea"/>
              <a:cs typeface="Rubik" panose="02000604000000020004" pitchFamily="2" charset="-79"/>
            </a:endParaRPr>
          </a:p>
          <a:p>
            <a:pPr defTabSz="914400">
              <a:lnSpc>
                <a:spcPct val="114000"/>
              </a:lnSpc>
            </a:pPr>
            <a:endParaRPr lang="en-GB" sz="2000">
              <a:latin typeface="Rubik" panose="02000604000000020004" pitchFamily="2" charset="-79"/>
              <a:cs typeface="Rubik" panose="02000604000000020004" pitchFamily="2" charset="-79"/>
            </a:endParaRPr>
          </a:p>
        </p:txBody>
      </p:sp>
      <p:sp>
        <p:nvSpPr>
          <p:cNvPr id="13" name="Text Placeholder 8">
            <a:extLst>
              <a:ext uri="{FF2B5EF4-FFF2-40B4-BE49-F238E27FC236}">
                <a16:creationId xmlns:a16="http://schemas.microsoft.com/office/drawing/2014/main" id="{8C4791F1-12EA-46A8-9BFE-6C8305406000}"/>
              </a:ext>
            </a:extLst>
          </p:cNvPr>
          <p:cNvSpPr>
            <a:spLocks noGrp="1"/>
          </p:cNvSpPr>
          <p:nvPr>
            <p:ph type="body" sz="quarter" idx="11"/>
          </p:nvPr>
        </p:nvSpPr>
        <p:spPr>
          <a:xfrm>
            <a:off x="1479550" y="1463675"/>
            <a:ext cx="9861550" cy="5006975"/>
          </a:xfrm>
        </p:spPr>
        <p:txBody>
          <a:bodyPr/>
          <a:lstStyle>
            <a:lvl1pPr>
              <a:defRPr>
                <a:cs typeface="Rubik" panose="02000604000000020004"/>
              </a:defRPr>
            </a:lvl1pPr>
            <a:lvl2pPr>
              <a:defRPr>
                <a:cs typeface="Rubik" panose="02000604000000020004"/>
              </a:defRPr>
            </a:lvl2pPr>
            <a:lvl3pPr>
              <a:defRPr>
                <a:cs typeface="Rubik" panose="02000604000000020004"/>
              </a:defRPr>
            </a:lvl3pPr>
            <a:lvl4pPr>
              <a:defRPr>
                <a:cs typeface="Rubik" panose="02000604000000020004"/>
              </a:defRPr>
            </a:lvl4pPr>
            <a:lvl5pPr>
              <a:defRPr>
                <a:cs typeface="Rubik" panose="02000604000000020004"/>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 3">
            <a:hlinkClick r:id="" action="ppaction://noaction">
              <a:snd r:embed="rId2" name="click-bright.wav"/>
            </a:hlinkClick>
            <a:extLst>
              <a:ext uri="{FF2B5EF4-FFF2-40B4-BE49-F238E27FC236}">
                <a16:creationId xmlns:a16="http://schemas.microsoft.com/office/drawing/2014/main" id="{6CA56317-C1A5-4954-A672-EB66CAFDA58A}"/>
              </a:ext>
            </a:extLst>
          </p:cNvPr>
          <p:cNvSpPr/>
          <p:nvPr userDrawn="1"/>
        </p:nvSpPr>
        <p:spPr>
          <a:xfrm>
            <a:off x="101365" y="757422"/>
            <a:ext cx="1169361" cy="1870534"/>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eaLnBrk="1" fontAlgn="auto" hangingPunct="1">
              <a:spcBef>
                <a:spcPts val="0"/>
              </a:spcBef>
              <a:spcAft>
                <a:spcPts val="0"/>
              </a:spcAft>
              <a:defRPr/>
            </a:pPr>
            <a:r>
              <a:rPr lang="en-US" sz="900" b="1" dirty="0">
                <a:solidFill>
                  <a:schemeClr val="bg1"/>
                </a:solidFill>
                <a:latin typeface="Verdana" panose="020B0604030504040204" pitchFamily="34" charset="0"/>
                <a:ea typeface="Verdana" panose="020B0604030504040204" pitchFamily="34" charset="0"/>
                <a:cs typeface="Rubik" panose="02000604000000020004"/>
              </a:rPr>
              <a:t>Project capabilities list</a:t>
            </a:r>
          </a:p>
        </p:txBody>
      </p:sp>
      <p:sp>
        <p:nvSpPr>
          <p:cNvPr id="17" name="Tab 3">
            <a:hlinkClick r:id="" action="ppaction://noaction">
              <a:snd r:embed="rId2" name="click-bright.wav"/>
            </a:hlinkClick>
            <a:extLst>
              <a:ext uri="{FF2B5EF4-FFF2-40B4-BE49-F238E27FC236}">
                <a16:creationId xmlns:a16="http://schemas.microsoft.com/office/drawing/2014/main" id="{18E375BE-684A-4221-8F65-82CE50B24D89}"/>
              </a:ext>
            </a:extLst>
          </p:cNvPr>
          <p:cNvSpPr/>
          <p:nvPr userDrawn="1"/>
        </p:nvSpPr>
        <p:spPr>
          <a:xfrm>
            <a:off x="101965" y="2754974"/>
            <a:ext cx="1168762" cy="1870534"/>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Process diagram</a:t>
            </a:r>
          </a:p>
          <a:p>
            <a:pPr lvl="0" algn="ctr" rtl="1" fontAlgn="auto">
              <a:spcBef>
                <a:spcPts val="0"/>
              </a:spcBef>
              <a:spcAft>
                <a:spcPts val="0"/>
              </a:spcAft>
            </a:pPr>
            <a:endParaRPr lang="en-US" sz="1100" b="1" dirty="0">
              <a:solidFill>
                <a:schemeClr val="bg1"/>
              </a:solidFill>
              <a:latin typeface="Verdana" panose="020B0604030504040204" pitchFamily="34" charset="0"/>
              <a:ea typeface="Verdana" panose="020B0604030504040204" pitchFamily="34" charset="0"/>
              <a:cs typeface="Rubik" panose="02000604000000020004"/>
            </a:endParaRPr>
          </a:p>
        </p:txBody>
      </p:sp>
      <p:sp>
        <p:nvSpPr>
          <p:cNvPr id="18" name="Tab 3">
            <a:hlinkClick r:id="" action="ppaction://noaction">
              <a:snd r:embed="rId2" name="click-bright.wav"/>
            </a:hlinkClick>
            <a:extLst>
              <a:ext uri="{FF2B5EF4-FFF2-40B4-BE49-F238E27FC236}">
                <a16:creationId xmlns:a16="http://schemas.microsoft.com/office/drawing/2014/main" id="{1F44C6EA-A739-4C82-AB00-4E6C75D8130E}"/>
              </a:ext>
            </a:extLst>
          </p:cNvPr>
          <p:cNvSpPr/>
          <p:nvPr userDrawn="1"/>
        </p:nvSpPr>
        <p:spPr>
          <a:xfrm>
            <a:off x="100766" y="4752525"/>
            <a:ext cx="1169361" cy="1870534"/>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System Diagram</a:t>
            </a:r>
          </a:p>
        </p:txBody>
      </p:sp>
      <p:sp>
        <p:nvSpPr>
          <p:cNvPr id="15" name="Tab 3">
            <a:hlinkClick r:id="" action="ppaction://noaction">
              <a:snd r:embed="rId2" name="click-bright.wav"/>
            </a:hlinkClick>
            <a:extLst>
              <a:ext uri="{FF2B5EF4-FFF2-40B4-BE49-F238E27FC236}">
                <a16:creationId xmlns:a16="http://schemas.microsoft.com/office/drawing/2014/main" id="{86C31873-0245-4366-A4B3-32300C3F7747}"/>
              </a:ext>
            </a:extLst>
          </p:cNvPr>
          <p:cNvSpPr/>
          <p:nvPr userDrawn="1"/>
        </p:nvSpPr>
        <p:spPr>
          <a:xfrm>
            <a:off x="57417" y="737696"/>
            <a:ext cx="1212710" cy="1966260"/>
          </a:xfrm>
          <a:prstGeom prst="rect">
            <a:avLst/>
          </a:prstGeom>
          <a:solidFill>
            <a:srgbClr val="E0E0E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9" name="Tab 3">
            <a:hlinkClick r:id="" action="ppaction://noaction">
              <a:snd r:embed="rId2" name="click-bright.wav"/>
            </a:hlinkClick>
            <a:extLst>
              <a:ext uri="{FF2B5EF4-FFF2-40B4-BE49-F238E27FC236}">
                <a16:creationId xmlns:a16="http://schemas.microsoft.com/office/drawing/2014/main" id="{338BF375-8AD3-4CDF-9743-4E5A1ED428E2}"/>
              </a:ext>
            </a:extLst>
          </p:cNvPr>
          <p:cNvSpPr/>
          <p:nvPr userDrawn="1"/>
        </p:nvSpPr>
        <p:spPr>
          <a:xfrm>
            <a:off x="57417" y="4676526"/>
            <a:ext cx="1212710" cy="1966260"/>
          </a:xfrm>
          <a:prstGeom prst="rect">
            <a:avLst/>
          </a:prstGeom>
          <a:solidFill>
            <a:srgbClr val="E0E0E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149155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F840F-DFFE-A727-F959-91DD7B2479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L"/>
          </a:p>
        </p:txBody>
      </p:sp>
      <p:sp>
        <p:nvSpPr>
          <p:cNvPr id="3" name="Text Placeholder 2">
            <a:extLst>
              <a:ext uri="{FF2B5EF4-FFF2-40B4-BE49-F238E27FC236}">
                <a16:creationId xmlns:a16="http://schemas.microsoft.com/office/drawing/2014/main" id="{276D1EF6-D173-2375-B1D2-D788E84054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3A3B9F-FB57-9682-9D0C-039CB214B13B}"/>
              </a:ext>
            </a:extLst>
          </p:cNvPr>
          <p:cNvSpPr>
            <a:spLocks noGrp="1"/>
          </p:cNvSpPr>
          <p:nvPr>
            <p:ph type="dt" sz="half" idx="10"/>
          </p:nvPr>
        </p:nvSpPr>
        <p:spPr/>
        <p:txBody>
          <a:bodyPr/>
          <a:lstStyle/>
          <a:p>
            <a:fld id="{AAC91FED-9215-734E-996F-3868571F0B15}" type="datetimeFigureOut">
              <a:rPr lang="en-IL" smtClean="0"/>
              <a:t>15/04/2025</a:t>
            </a:fld>
            <a:endParaRPr lang="en-IL"/>
          </a:p>
        </p:txBody>
      </p:sp>
      <p:sp>
        <p:nvSpPr>
          <p:cNvPr id="5" name="Footer Placeholder 4">
            <a:extLst>
              <a:ext uri="{FF2B5EF4-FFF2-40B4-BE49-F238E27FC236}">
                <a16:creationId xmlns:a16="http://schemas.microsoft.com/office/drawing/2014/main" id="{80D2873F-ADB9-51C2-07C3-26906F96DB57}"/>
              </a:ext>
            </a:extLst>
          </p:cNvPr>
          <p:cNvSpPr>
            <a:spLocks noGrp="1"/>
          </p:cNvSpPr>
          <p:nvPr>
            <p:ph type="ftr" sz="quarter" idx="11"/>
          </p:nvPr>
        </p:nvSpPr>
        <p:spPr/>
        <p:txBody>
          <a:bodyPr/>
          <a:lstStyle/>
          <a:p>
            <a:endParaRPr lang="en-IL"/>
          </a:p>
        </p:txBody>
      </p:sp>
      <p:sp>
        <p:nvSpPr>
          <p:cNvPr id="6" name="Slide Number Placeholder 5">
            <a:extLst>
              <a:ext uri="{FF2B5EF4-FFF2-40B4-BE49-F238E27FC236}">
                <a16:creationId xmlns:a16="http://schemas.microsoft.com/office/drawing/2014/main" id="{EBAC75EE-A747-D801-2F94-CF072CDB3A74}"/>
              </a:ext>
            </a:extLst>
          </p:cNvPr>
          <p:cNvSpPr>
            <a:spLocks noGrp="1"/>
          </p:cNvSpPr>
          <p:nvPr>
            <p:ph type="sldNum" sz="quarter" idx="12"/>
          </p:nvPr>
        </p:nvSpPr>
        <p:spPr/>
        <p:txBody>
          <a:bodyPr/>
          <a:lstStyle/>
          <a:p>
            <a:fld id="{894A24DC-3A50-D34E-BD92-73917BEB14C1}" type="slidenum">
              <a:rPr lang="en-IL" smtClean="0"/>
              <a:t>‹#›</a:t>
            </a:fld>
            <a:endParaRPr lang="en-IL"/>
          </a:p>
        </p:txBody>
      </p:sp>
    </p:spTree>
    <p:extLst>
      <p:ext uri="{BB962C8B-B14F-4D97-AF65-F5344CB8AC3E}">
        <p14:creationId xmlns:p14="http://schemas.microsoft.com/office/powerpoint/2010/main" val="33922106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ide3_3">
    <p:spTree>
      <p:nvGrpSpPr>
        <p:cNvPr id="1" name=""/>
        <p:cNvGrpSpPr/>
        <p:nvPr/>
      </p:nvGrpSpPr>
      <p:grpSpPr>
        <a:xfrm>
          <a:off x="0" y="0"/>
          <a:ext cx="0" cy="0"/>
          <a:chOff x="0" y="0"/>
          <a:chExt cx="0" cy="0"/>
        </a:xfrm>
      </p:grpSpPr>
      <p:sp>
        <p:nvSpPr>
          <p:cNvPr id="7" name="Content Box"/>
          <p:cNvSpPr>
            <a:spLocks noChangeArrowheads="1"/>
          </p:cNvSpPr>
          <p:nvPr userDrawn="1"/>
        </p:nvSpPr>
        <p:spPr bwMode="auto">
          <a:xfrm>
            <a:off x="1370645" y="757422"/>
            <a:ext cx="10502900" cy="5865637"/>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4" name="Text Placeholder 3"/>
          <p:cNvSpPr>
            <a:spLocks noGrp="1"/>
          </p:cNvSpPr>
          <p:nvPr>
            <p:ph type="body" sz="quarter" idx="10"/>
          </p:nvPr>
        </p:nvSpPr>
        <p:spPr>
          <a:xfrm>
            <a:off x="1455976" y="879672"/>
            <a:ext cx="9861577" cy="447281"/>
          </a:xfrm>
        </p:spPr>
        <p:txBody>
          <a:bodyPr/>
          <a:lstStyle>
            <a:lvl1pPr marL="0" indent="0" algn="l" defTabSz="457200" rtl="0"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
        <p:nvSpPr>
          <p:cNvPr id="16" name="Body">
            <a:extLst>
              <a:ext uri="{FF2B5EF4-FFF2-40B4-BE49-F238E27FC236}">
                <a16:creationId xmlns:a16="http://schemas.microsoft.com/office/drawing/2014/main" id="{55AAA994-0235-4AC5-BAB1-9F84C56EAEC3}"/>
              </a:ext>
            </a:extLst>
          </p:cNvPr>
          <p:cNvSpPr txBox="1">
            <a:spLocks/>
          </p:cNvSpPr>
          <p:nvPr userDrawn="1"/>
        </p:nvSpPr>
        <p:spPr>
          <a:xfrm>
            <a:off x="1478996" y="1501124"/>
            <a:ext cx="8080640" cy="4828423"/>
          </a:xfrm>
          <a:prstGeom prst="rect">
            <a:avLst/>
          </a:prstGeom>
        </p:spPr>
        <p:txBody>
          <a:bodyPr vert="horz" lIns="91440" tIns="45720" rIns="91440" bIns="45720" rtlCol="0" anchor="t">
            <a:noAutofit/>
          </a:bodyPr>
          <a:lstStyle>
            <a:defPPr>
              <a:defRPr lang="en-US"/>
            </a:defPPr>
            <a:lvl1pPr marL="0" indent="0" algn="r" defTabSz="457200" rtl="1" eaLnBrk="1" latinLnBrk="0" hangingPunct="1">
              <a:buNone/>
              <a:defRPr sz="1400" kern="1200">
                <a:solidFill>
                  <a:srgbClr val="828282"/>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lnSpc>
                <a:spcPct val="114000"/>
              </a:lnSpc>
            </a:pPr>
            <a:endParaRPr lang="he-IL" sz="1800">
              <a:solidFill>
                <a:schemeClr val="tx1"/>
              </a:solidFill>
              <a:latin typeface="Rubik" panose="02000604000000020004" pitchFamily="2" charset="-79"/>
              <a:ea typeface="+mn-ea"/>
              <a:cs typeface="Rubik" panose="02000604000000020004" pitchFamily="2" charset="-79"/>
            </a:endParaRPr>
          </a:p>
          <a:p>
            <a:pPr defTabSz="914400">
              <a:lnSpc>
                <a:spcPct val="114000"/>
              </a:lnSpc>
            </a:pPr>
            <a:endParaRPr lang="he-IL" sz="1800">
              <a:solidFill>
                <a:schemeClr val="tx1"/>
              </a:solidFill>
              <a:latin typeface="Rubik" panose="02000604000000020004" pitchFamily="2" charset="-79"/>
              <a:ea typeface="+mn-ea"/>
              <a:cs typeface="Rubik" panose="02000604000000020004" pitchFamily="2" charset="-79"/>
            </a:endParaRPr>
          </a:p>
          <a:p>
            <a:pPr defTabSz="914400">
              <a:lnSpc>
                <a:spcPct val="114000"/>
              </a:lnSpc>
            </a:pPr>
            <a:endParaRPr lang="en-GB" sz="2000">
              <a:latin typeface="Rubik" panose="02000604000000020004" pitchFamily="2" charset="-79"/>
              <a:cs typeface="Rubik" panose="02000604000000020004" pitchFamily="2" charset="-79"/>
            </a:endParaRPr>
          </a:p>
        </p:txBody>
      </p:sp>
      <p:sp>
        <p:nvSpPr>
          <p:cNvPr id="9" name="Text Placeholder 8">
            <a:extLst>
              <a:ext uri="{FF2B5EF4-FFF2-40B4-BE49-F238E27FC236}">
                <a16:creationId xmlns:a16="http://schemas.microsoft.com/office/drawing/2014/main" id="{3D80B9DB-4069-4FF7-8151-6462044CD8C8}"/>
              </a:ext>
            </a:extLst>
          </p:cNvPr>
          <p:cNvSpPr>
            <a:spLocks noGrp="1"/>
          </p:cNvSpPr>
          <p:nvPr>
            <p:ph type="body" sz="quarter" idx="11"/>
          </p:nvPr>
        </p:nvSpPr>
        <p:spPr>
          <a:xfrm>
            <a:off x="1479550" y="1463675"/>
            <a:ext cx="9861550" cy="5006975"/>
          </a:xfrm>
        </p:spPr>
        <p:txBody>
          <a:bodyPr/>
          <a:lstStyle>
            <a:lvl1pPr>
              <a:defRPr>
                <a:cs typeface="Rubik" panose="02000604000000020004"/>
              </a:defRPr>
            </a:lvl1pPr>
            <a:lvl2pPr>
              <a:defRPr>
                <a:cs typeface="Rubik" panose="02000604000000020004"/>
              </a:defRPr>
            </a:lvl2pPr>
            <a:lvl3pPr>
              <a:defRPr>
                <a:cs typeface="Rubik" panose="02000604000000020004"/>
              </a:defRPr>
            </a:lvl3pPr>
            <a:lvl4pPr>
              <a:defRPr>
                <a:cs typeface="Rubik" panose="02000604000000020004"/>
              </a:defRPr>
            </a:lvl4pPr>
            <a:lvl5pPr>
              <a:defRPr>
                <a:cs typeface="Rubik" panose="02000604000000020004"/>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ab 3">
            <a:hlinkClick r:id="" action="ppaction://noaction">
              <a:snd r:embed="rId2" name="click-bright.wav"/>
            </a:hlinkClick>
            <a:extLst>
              <a:ext uri="{FF2B5EF4-FFF2-40B4-BE49-F238E27FC236}">
                <a16:creationId xmlns:a16="http://schemas.microsoft.com/office/drawing/2014/main" id="{58D0D463-8E32-4D55-AFD3-A652A5C25223}"/>
              </a:ext>
            </a:extLst>
          </p:cNvPr>
          <p:cNvSpPr/>
          <p:nvPr userDrawn="1"/>
        </p:nvSpPr>
        <p:spPr>
          <a:xfrm>
            <a:off x="101365" y="757422"/>
            <a:ext cx="1169361" cy="1870534"/>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0" eaLnBrk="1" fontAlgn="auto" hangingPunct="1">
              <a:spcBef>
                <a:spcPts val="0"/>
              </a:spcBef>
              <a:spcAft>
                <a:spcPts val="0"/>
              </a:spcAft>
              <a:defRPr/>
            </a:pPr>
            <a:r>
              <a:rPr lang="en-US" sz="900" b="1" dirty="0">
                <a:solidFill>
                  <a:schemeClr val="bg1"/>
                </a:solidFill>
                <a:latin typeface="Verdana" panose="020B0604030504040204" pitchFamily="34" charset="0"/>
                <a:ea typeface="Verdana" panose="020B0604030504040204" pitchFamily="34" charset="0"/>
                <a:cs typeface="Rubik" panose="02000604000000020004"/>
              </a:rPr>
              <a:t>Project capabilities list</a:t>
            </a:r>
          </a:p>
        </p:txBody>
      </p:sp>
      <p:sp>
        <p:nvSpPr>
          <p:cNvPr id="14" name="Tab 3">
            <a:hlinkClick r:id="" action="ppaction://noaction">
              <a:snd r:embed="rId2" name="click-bright.wav"/>
            </a:hlinkClick>
            <a:extLst>
              <a:ext uri="{FF2B5EF4-FFF2-40B4-BE49-F238E27FC236}">
                <a16:creationId xmlns:a16="http://schemas.microsoft.com/office/drawing/2014/main" id="{0397A575-6118-42FD-B290-18CE99A172A1}"/>
              </a:ext>
            </a:extLst>
          </p:cNvPr>
          <p:cNvSpPr/>
          <p:nvPr userDrawn="1"/>
        </p:nvSpPr>
        <p:spPr>
          <a:xfrm>
            <a:off x="101965" y="2754974"/>
            <a:ext cx="1168762" cy="1870534"/>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Process diagram</a:t>
            </a:r>
          </a:p>
          <a:p>
            <a:pPr lvl="0" algn="ctr" rtl="1" fontAlgn="auto">
              <a:spcBef>
                <a:spcPts val="0"/>
              </a:spcBef>
              <a:spcAft>
                <a:spcPts val="0"/>
              </a:spcAft>
            </a:pPr>
            <a:endParaRPr lang="en-US" sz="1100" b="1" dirty="0">
              <a:solidFill>
                <a:schemeClr val="bg1"/>
              </a:solidFill>
              <a:latin typeface="Verdana" panose="020B0604030504040204" pitchFamily="34" charset="0"/>
              <a:ea typeface="Verdana" panose="020B0604030504040204" pitchFamily="34" charset="0"/>
              <a:cs typeface="Rubik" panose="02000604000000020004"/>
            </a:endParaRPr>
          </a:p>
        </p:txBody>
      </p:sp>
      <p:sp>
        <p:nvSpPr>
          <p:cNvPr id="17" name="Tab 3">
            <a:hlinkClick r:id="" action="ppaction://noaction">
              <a:snd r:embed="rId2" name="click-bright.wav"/>
            </a:hlinkClick>
            <a:extLst>
              <a:ext uri="{FF2B5EF4-FFF2-40B4-BE49-F238E27FC236}">
                <a16:creationId xmlns:a16="http://schemas.microsoft.com/office/drawing/2014/main" id="{4963ACEC-B872-4FB0-B904-5294AC190084}"/>
              </a:ext>
            </a:extLst>
          </p:cNvPr>
          <p:cNvSpPr/>
          <p:nvPr userDrawn="1"/>
        </p:nvSpPr>
        <p:spPr>
          <a:xfrm>
            <a:off x="100766" y="4752525"/>
            <a:ext cx="1169361" cy="1870534"/>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dirty="0">
                <a:solidFill>
                  <a:schemeClr val="bg1"/>
                </a:solidFill>
                <a:latin typeface="Verdana" panose="020B0604030504040204" pitchFamily="34" charset="0"/>
                <a:ea typeface="Verdana" panose="020B0604030504040204" pitchFamily="34" charset="0"/>
                <a:cs typeface="Rubik" panose="02000604000000020004"/>
              </a:rPr>
              <a:t>System Diagram</a:t>
            </a:r>
          </a:p>
        </p:txBody>
      </p:sp>
      <p:sp>
        <p:nvSpPr>
          <p:cNvPr id="15" name="Tab 3">
            <a:hlinkClick r:id="" action="ppaction://noaction">
              <a:snd r:embed="rId2" name="click-bright.wav"/>
            </a:hlinkClick>
            <a:extLst>
              <a:ext uri="{FF2B5EF4-FFF2-40B4-BE49-F238E27FC236}">
                <a16:creationId xmlns:a16="http://schemas.microsoft.com/office/drawing/2014/main" id="{86C31873-0245-4366-A4B3-32300C3F7747}"/>
              </a:ext>
            </a:extLst>
          </p:cNvPr>
          <p:cNvSpPr/>
          <p:nvPr userDrawn="1"/>
        </p:nvSpPr>
        <p:spPr>
          <a:xfrm>
            <a:off x="79091" y="757422"/>
            <a:ext cx="1212710" cy="3951321"/>
          </a:xfrm>
          <a:prstGeom prst="rect">
            <a:avLst/>
          </a:prstGeom>
          <a:solidFill>
            <a:srgbClr val="E0E0E0">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288983288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_side3">
    <p:spTree>
      <p:nvGrpSpPr>
        <p:cNvPr id="1" name=""/>
        <p:cNvGrpSpPr/>
        <p:nvPr/>
      </p:nvGrpSpPr>
      <p:grpSpPr>
        <a:xfrm>
          <a:off x="0" y="0"/>
          <a:ext cx="0" cy="0"/>
          <a:chOff x="0" y="0"/>
          <a:chExt cx="0" cy="0"/>
        </a:xfrm>
      </p:grpSpPr>
      <p:sp>
        <p:nvSpPr>
          <p:cNvPr id="7" name="Content Box"/>
          <p:cNvSpPr>
            <a:spLocks noChangeArrowheads="1"/>
          </p:cNvSpPr>
          <p:nvPr userDrawn="1"/>
        </p:nvSpPr>
        <p:spPr bwMode="auto">
          <a:xfrm>
            <a:off x="1370645" y="757422"/>
            <a:ext cx="10502900" cy="5865637"/>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10" name="Tab 3">
            <a:hlinkClick r:id="" action="ppaction://noaction">
              <a:snd r:embed="rId2" name="click-bright.wav"/>
            </a:hlinkClick>
          </p:cNvPr>
          <p:cNvSpPr/>
          <p:nvPr userDrawn="1"/>
        </p:nvSpPr>
        <p:spPr>
          <a:xfrm>
            <a:off x="101365" y="757422"/>
            <a:ext cx="1169361" cy="1870534"/>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r>
              <a:rPr lang="en-US" sz="1100" b="1">
                <a:solidFill>
                  <a:schemeClr val="bg1"/>
                </a:solidFill>
                <a:latin typeface="Verdana" panose="020B0604030504040204" pitchFamily="34" charset="0"/>
                <a:ea typeface="Verdana" panose="020B0604030504040204" pitchFamily="34" charset="0"/>
                <a:cs typeface="Rubik" panose="02000604000000020004"/>
              </a:rPr>
              <a:t>Part 1 Title</a:t>
            </a:r>
          </a:p>
        </p:txBody>
      </p:sp>
      <p:sp>
        <p:nvSpPr>
          <p:cNvPr id="12" name="Tab 3">
            <a:hlinkClick r:id="" action="ppaction://noaction">
              <a:snd r:embed="rId2" name="click-bright.wav"/>
            </a:hlinkClick>
          </p:cNvPr>
          <p:cNvSpPr/>
          <p:nvPr userDrawn="1"/>
        </p:nvSpPr>
        <p:spPr>
          <a:xfrm>
            <a:off x="101965" y="2754974"/>
            <a:ext cx="1168762" cy="1870534"/>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a:solidFill>
                  <a:schemeClr val="bg1"/>
                </a:solidFill>
                <a:latin typeface="Verdana" panose="020B0604030504040204" pitchFamily="34" charset="0"/>
                <a:ea typeface="Verdana" panose="020B0604030504040204" pitchFamily="34" charset="0"/>
                <a:cs typeface="Rubik" panose="02000604000000020004"/>
              </a:rPr>
              <a:t>Part 2 Title</a:t>
            </a:r>
          </a:p>
          <a:p>
            <a:pPr lvl="0" algn="ctr" rtl="1" fontAlgn="auto">
              <a:spcBef>
                <a:spcPts val="0"/>
              </a:spcBef>
              <a:spcAft>
                <a:spcPts val="0"/>
              </a:spcAft>
            </a:pPr>
            <a:endParaRPr lang="en-US" sz="1100" b="1">
              <a:solidFill>
                <a:schemeClr val="bg1"/>
              </a:solidFill>
              <a:latin typeface="Verdana" panose="020B0604030504040204" pitchFamily="34" charset="0"/>
              <a:ea typeface="Verdana" panose="020B0604030504040204" pitchFamily="34" charset="0"/>
              <a:cs typeface="Rubik" panose="02000604000000020004"/>
            </a:endParaRPr>
          </a:p>
        </p:txBody>
      </p:sp>
      <p:sp>
        <p:nvSpPr>
          <p:cNvPr id="4" name="Text Placeholder 3"/>
          <p:cNvSpPr>
            <a:spLocks noGrp="1"/>
          </p:cNvSpPr>
          <p:nvPr>
            <p:ph type="body" sz="quarter" idx="10"/>
          </p:nvPr>
        </p:nvSpPr>
        <p:spPr>
          <a:xfrm>
            <a:off x="1455976" y="879672"/>
            <a:ext cx="9861577" cy="447281"/>
          </a:xfrm>
        </p:spPr>
        <p:txBody>
          <a:bodyPr/>
          <a:lstStyle>
            <a:lvl1pPr marL="0" indent="0" algn="l" defTabSz="457200" rtl="0"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
        <p:nvSpPr>
          <p:cNvPr id="11" name="Tab 3">
            <a:hlinkClick r:id="" action="ppaction://noaction">
              <a:snd r:embed="rId2" name="click-bright.wav"/>
            </a:hlinkClick>
            <a:extLst>
              <a:ext uri="{FF2B5EF4-FFF2-40B4-BE49-F238E27FC236}">
                <a16:creationId xmlns:a16="http://schemas.microsoft.com/office/drawing/2014/main" id="{054F48A4-79BC-4ADC-BA49-D9B2D144F7D2}"/>
              </a:ext>
            </a:extLst>
          </p:cNvPr>
          <p:cNvSpPr/>
          <p:nvPr userDrawn="1"/>
        </p:nvSpPr>
        <p:spPr>
          <a:xfrm>
            <a:off x="100766" y="4752525"/>
            <a:ext cx="1169361" cy="1870534"/>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rtl="1" fontAlgn="auto">
              <a:spcBef>
                <a:spcPts val="0"/>
              </a:spcBef>
              <a:spcAft>
                <a:spcPts val="0"/>
              </a:spcAft>
            </a:pPr>
            <a:r>
              <a:rPr lang="en-US" sz="1100" b="1">
                <a:solidFill>
                  <a:schemeClr val="bg1"/>
                </a:solidFill>
                <a:latin typeface="Verdana" panose="020B0604030504040204" pitchFamily="34" charset="0"/>
                <a:ea typeface="Verdana" panose="020B0604030504040204" pitchFamily="34" charset="0"/>
                <a:cs typeface="Rubik" panose="02000604000000020004"/>
              </a:rPr>
              <a:t>Part 3 Title</a:t>
            </a:r>
          </a:p>
        </p:txBody>
      </p:sp>
      <p:sp>
        <p:nvSpPr>
          <p:cNvPr id="15" name="Tab 3">
            <a:hlinkClick r:id="" action="ppaction://noaction">
              <a:snd r:embed="rId2" name="click-bright.wav"/>
            </a:hlinkClick>
            <a:extLst>
              <a:ext uri="{FF2B5EF4-FFF2-40B4-BE49-F238E27FC236}">
                <a16:creationId xmlns:a16="http://schemas.microsoft.com/office/drawing/2014/main" id="{86C31873-0245-4366-A4B3-32300C3F7747}"/>
              </a:ext>
            </a:extLst>
          </p:cNvPr>
          <p:cNvSpPr/>
          <p:nvPr userDrawn="1"/>
        </p:nvSpPr>
        <p:spPr>
          <a:xfrm>
            <a:off x="74514" y="2671738"/>
            <a:ext cx="1212710" cy="3951321"/>
          </a:xfrm>
          <a:prstGeom prst="rect">
            <a:avLst/>
          </a:prstGeom>
          <a:solidFill>
            <a:srgbClr val="E0E0E0">
              <a:alpha val="4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6" name="Body">
            <a:extLst>
              <a:ext uri="{FF2B5EF4-FFF2-40B4-BE49-F238E27FC236}">
                <a16:creationId xmlns:a16="http://schemas.microsoft.com/office/drawing/2014/main" id="{55AAA994-0235-4AC5-BAB1-9F84C56EAEC3}"/>
              </a:ext>
            </a:extLst>
          </p:cNvPr>
          <p:cNvSpPr txBox="1">
            <a:spLocks/>
          </p:cNvSpPr>
          <p:nvPr userDrawn="1"/>
        </p:nvSpPr>
        <p:spPr>
          <a:xfrm>
            <a:off x="1478996" y="1501124"/>
            <a:ext cx="8080640" cy="4828423"/>
          </a:xfrm>
          <a:prstGeom prst="rect">
            <a:avLst/>
          </a:prstGeom>
        </p:spPr>
        <p:txBody>
          <a:bodyPr vert="horz" lIns="91440" tIns="45720" rIns="91440" bIns="45720" rtlCol="0" anchor="t">
            <a:noAutofit/>
          </a:bodyPr>
          <a:lstStyle>
            <a:defPPr>
              <a:defRPr lang="en-US"/>
            </a:defPPr>
            <a:lvl1pPr marL="0" indent="0" algn="r" defTabSz="457200" rtl="1" eaLnBrk="1" latinLnBrk="0" hangingPunct="1">
              <a:buNone/>
              <a:defRPr sz="1400" kern="1200">
                <a:solidFill>
                  <a:srgbClr val="828282"/>
                </a:solidFill>
                <a:latin typeface="Verdana" panose="020B0604030504040204" pitchFamily="34" charset="0"/>
                <a:ea typeface="Verdana" panose="020B0604030504040204" pitchFamily="34" charset="0"/>
                <a:cs typeface="Verdana" panose="020B060403050404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defTabSz="914400">
              <a:lnSpc>
                <a:spcPct val="114000"/>
              </a:lnSpc>
            </a:pPr>
            <a:endParaRPr lang="he-IL" sz="1800">
              <a:solidFill>
                <a:schemeClr val="tx1"/>
              </a:solidFill>
              <a:latin typeface="Rubik" panose="02000604000000020004" pitchFamily="2" charset="-79"/>
              <a:ea typeface="+mn-ea"/>
              <a:cs typeface="Rubik" panose="02000604000000020004" pitchFamily="2" charset="-79"/>
            </a:endParaRPr>
          </a:p>
          <a:p>
            <a:pPr defTabSz="914400">
              <a:lnSpc>
                <a:spcPct val="114000"/>
              </a:lnSpc>
            </a:pPr>
            <a:endParaRPr lang="he-IL" sz="1800">
              <a:solidFill>
                <a:schemeClr val="tx1"/>
              </a:solidFill>
              <a:latin typeface="Rubik" panose="02000604000000020004" pitchFamily="2" charset="-79"/>
              <a:ea typeface="+mn-ea"/>
              <a:cs typeface="Rubik" panose="02000604000000020004" pitchFamily="2" charset="-79"/>
            </a:endParaRPr>
          </a:p>
          <a:p>
            <a:pPr defTabSz="914400">
              <a:lnSpc>
                <a:spcPct val="114000"/>
              </a:lnSpc>
            </a:pPr>
            <a:endParaRPr lang="en-GB" sz="2000">
              <a:latin typeface="Rubik" panose="02000604000000020004" pitchFamily="2" charset="-79"/>
              <a:cs typeface="Rubik" panose="02000604000000020004" pitchFamily="2" charset="-79"/>
            </a:endParaRPr>
          </a:p>
        </p:txBody>
      </p:sp>
      <p:sp>
        <p:nvSpPr>
          <p:cNvPr id="9" name="Text Placeholder 8">
            <a:extLst>
              <a:ext uri="{FF2B5EF4-FFF2-40B4-BE49-F238E27FC236}">
                <a16:creationId xmlns:a16="http://schemas.microsoft.com/office/drawing/2014/main" id="{720C8C82-2AE8-45EF-A445-2226CF64230F}"/>
              </a:ext>
            </a:extLst>
          </p:cNvPr>
          <p:cNvSpPr>
            <a:spLocks noGrp="1"/>
          </p:cNvSpPr>
          <p:nvPr>
            <p:ph type="body" sz="quarter" idx="11"/>
          </p:nvPr>
        </p:nvSpPr>
        <p:spPr>
          <a:xfrm>
            <a:off x="1479550" y="1463675"/>
            <a:ext cx="9861550" cy="5006975"/>
          </a:xfrm>
        </p:spPr>
        <p:txBody>
          <a:bodyPr/>
          <a:lstStyle>
            <a:lvl1pPr>
              <a:defRPr>
                <a:cs typeface="Rubik" panose="02000604000000020004"/>
              </a:defRPr>
            </a:lvl1pPr>
            <a:lvl2pPr>
              <a:defRPr>
                <a:cs typeface="Rubik" panose="02000604000000020004"/>
              </a:defRPr>
            </a:lvl2pPr>
            <a:lvl3pPr>
              <a:defRPr>
                <a:cs typeface="Rubik" panose="02000604000000020004"/>
              </a:defRPr>
            </a:lvl3pPr>
            <a:lvl4pPr>
              <a:defRPr>
                <a:cs typeface="Rubik" panose="02000604000000020004"/>
              </a:defRPr>
            </a:lvl4pPr>
            <a:lvl5pPr>
              <a:defRPr>
                <a:cs typeface="Rubik" panose="02000604000000020004"/>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335378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כללי">
    <p:spTree>
      <p:nvGrpSpPr>
        <p:cNvPr id="1" name=""/>
        <p:cNvGrpSpPr/>
        <p:nvPr/>
      </p:nvGrpSpPr>
      <p:grpSpPr>
        <a:xfrm>
          <a:off x="0" y="0"/>
          <a:ext cx="0" cy="0"/>
          <a:chOff x="0" y="0"/>
          <a:chExt cx="0" cy="0"/>
        </a:xfrm>
      </p:grpSpPr>
      <p:sp>
        <p:nvSpPr>
          <p:cNvPr id="6" name="Content Box"/>
          <p:cNvSpPr>
            <a:spLocks noChangeArrowheads="1"/>
          </p:cNvSpPr>
          <p:nvPr userDrawn="1"/>
        </p:nvSpPr>
        <p:spPr bwMode="auto">
          <a:xfrm>
            <a:off x="842435" y="2720975"/>
            <a:ext cx="10502900" cy="3511550"/>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eaLnBrk="1" hangingPunct="1"/>
            <a:endParaRPr lang="en-US" altLang="en-US" sz="1300">
              <a:solidFill>
                <a:srgbClr val="FFFFFF"/>
              </a:solidFill>
            </a:endParaRPr>
          </a:p>
        </p:txBody>
      </p:sp>
      <p:sp>
        <p:nvSpPr>
          <p:cNvPr id="7" name="Content Box"/>
          <p:cNvSpPr>
            <a:spLocks noChangeArrowheads="1"/>
          </p:cNvSpPr>
          <p:nvPr userDrawn="1"/>
        </p:nvSpPr>
        <p:spPr bwMode="auto">
          <a:xfrm>
            <a:off x="228089" y="784894"/>
            <a:ext cx="11641539" cy="5826392"/>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4" name="Text Placeholder 3"/>
          <p:cNvSpPr>
            <a:spLocks noGrp="1"/>
          </p:cNvSpPr>
          <p:nvPr>
            <p:ph type="body" sz="quarter" idx="10"/>
          </p:nvPr>
        </p:nvSpPr>
        <p:spPr>
          <a:xfrm>
            <a:off x="842435" y="960802"/>
            <a:ext cx="10498665" cy="447281"/>
          </a:xfrm>
        </p:spPr>
        <p:txBody>
          <a:bodyPr/>
          <a:lstStyle>
            <a:lvl1pPr marL="0" indent="0" algn="l" defTabSz="457200" rtl="0"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Tree>
    <p:extLst>
      <p:ext uri="{BB962C8B-B14F-4D97-AF65-F5344CB8AC3E}">
        <p14:creationId xmlns:p14="http://schemas.microsoft.com/office/powerpoint/2010/main" val="155427800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פרק ראשון">
    <p:spTree>
      <p:nvGrpSpPr>
        <p:cNvPr id="1" name=""/>
        <p:cNvGrpSpPr/>
        <p:nvPr/>
      </p:nvGrpSpPr>
      <p:grpSpPr>
        <a:xfrm>
          <a:off x="0" y="0"/>
          <a:ext cx="0" cy="0"/>
          <a:chOff x="0" y="0"/>
          <a:chExt cx="0" cy="0"/>
        </a:xfrm>
      </p:grpSpPr>
      <p:sp>
        <p:nvSpPr>
          <p:cNvPr id="6" name="Content Box"/>
          <p:cNvSpPr>
            <a:spLocks noChangeArrowheads="1"/>
          </p:cNvSpPr>
          <p:nvPr userDrawn="1"/>
        </p:nvSpPr>
        <p:spPr bwMode="auto">
          <a:xfrm>
            <a:off x="842435" y="2720975"/>
            <a:ext cx="10502900" cy="3511550"/>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eaLnBrk="1" hangingPunct="1"/>
            <a:endParaRPr lang="en-US" altLang="en-US" sz="1300">
              <a:solidFill>
                <a:srgbClr val="FFFFFF"/>
              </a:solidFill>
            </a:endParaRPr>
          </a:p>
        </p:txBody>
      </p:sp>
      <p:sp>
        <p:nvSpPr>
          <p:cNvPr id="7" name="Content Box"/>
          <p:cNvSpPr>
            <a:spLocks noChangeArrowheads="1"/>
          </p:cNvSpPr>
          <p:nvPr userDrawn="1"/>
        </p:nvSpPr>
        <p:spPr bwMode="auto">
          <a:xfrm>
            <a:off x="232013" y="1326953"/>
            <a:ext cx="11641539" cy="5296105"/>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9" name="Tab 6">
            <a:hlinkClick r:id="" action="ppaction://noaction">
              <a:snd r:embed="rId2" name="click-bright.wav"/>
            </a:hlinkClick>
          </p:cNvPr>
          <p:cNvSpPr/>
          <p:nvPr userDrawn="1"/>
        </p:nvSpPr>
        <p:spPr>
          <a:xfrm>
            <a:off x="3974965" y="731743"/>
            <a:ext cx="7366136" cy="434771"/>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r>
              <a:rPr lang="en-US" sz="2400" b="1">
                <a:solidFill>
                  <a:schemeClr val="bg1"/>
                </a:solidFill>
                <a:latin typeface="Rubik" panose="02000604000000020004" pitchFamily="2" charset="-79"/>
                <a:ea typeface="Verdana" panose="020B0604030504040204" pitchFamily="34" charset="0"/>
                <a:cs typeface="Rubik" panose="02000604000000020004" pitchFamily="2" charset="-79"/>
              </a:rPr>
              <a:t>Part 4</a:t>
            </a:r>
          </a:p>
        </p:txBody>
      </p:sp>
      <p:sp>
        <p:nvSpPr>
          <p:cNvPr id="10" name="Tab 3">
            <a:hlinkClick r:id="" action="ppaction://noaction">
              <a:snd r:embed="rId2" name="click-bright.wav"/>
            </a:hlinkClick>
          </p:cNvPr>
          <p:cNvSpPr/>
          <p:nvPr userDrawn="1"/>
        </p:nvSpPr>
        <p:spPr>
          <a:xfrm>
            <a:off x="842436" y="731743"/>
            <a:ext cx="904478" cy="434771"/>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ab 3">
            <a:hlinkClick r:id="" action="ppaction://noaction">
              <a:snd r:embed="rId2" name="click-bright.wav"/>
            </a:hlinkClick>
          </p:cNvPr>
          <p:cNvSpPr/>
          <p:nvPr userDrawn="1"/>
        </p:nvSpPr>
        <p:spPr>
          <a:xfrm>
            <a:off x="1886612" y="731743"/>
            <a:ext cx="904478" cy="434771"/>
          </a:xfrm>
          <a:prstGeom prst="rect">
            <a:avLst/>
          </a:prstGeom>
          <a:solidFill>
            <a:srgbClr val="3AA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ab 3">
            <a:hlinkClick r:id="" action="ppaction://noaction">
              <a:snd r:embed="rId2" name="click-bright.wav"/>
            </a:hlinkClick>
          </p:cNvPr>
          <p:cNvSpPr/>
          <p:nvPr userDrawn="1"/>
        </p:nvSpPr>
        <p:spPr>
          <a:xfrm>
            <a:off x="2930788" y="731743"/>
            <a:ext cx="904478" cy="434771"/>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 Placeholder 3"/>
          <p:cNvSpPr>
            <a:spLocks noGrp="1"/>
          </p:cNvSpPr>
          <p:nvPr>
            <p:ph type="body" sz="quarter" idx="10"/>
          </p:nvPr>
        </p:nvSpPr>
        <p:spPr>
          <a:xfrm>
            <a:off x="842435" y="1423886"/>
            <a:ext cx="10498665" cy="447281"/>
          </a:xfrm>
        </p:spPr>
        <p:txBody>
          <a:bodyPr/>
          <a:lstStyle>
            <a:lvl1pPr marL="0" indent="0" algn="r" defTabSz="457200" rtl="1"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Tree>
    <p:extLst>
      <p:ext uri="{BB962C8B-B14F-4D97-AF65-F5344CB8AC3E}">
        <p14:creationId xmlns:p14="http://schemas.microsoft.com/office/powerpoint/2010/main" val="233355932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פרק שני">
    <p:spTree>
      <p:nvGrpSpPr>
        <p:cNvPr id="1" name=""/>
        <p:cNvGrpSpPr/>
        <p:nvPr/>
      </p:nvGrpSpPr>
      <p:grpSpPr>
        <a:xfrm>
          <a:off x="0" y="0"/>
          <a:ext cx="0" cy="0"/>
          <a:chOff x="0" y="0"/>
          <a:chExt cx="0" cy="0"/>
        </a:xfrm>
      </p:grpSpPr>
      <p:sp>
        <p:nvSpPr>
          <p:cNvPr id="6" name="Content Box"/>
          <p:cNvSpPr>
            <a:spLocks noChangeArrowheads="1"/>
          </p:cNvSpPr>
          <p:nvPr userDrawn="1"/>
        </p:nvSpPr>
        <p:spPr bwMode="auto">
          <a:xfrm>
            <a:off x="842435" y="2720975"/>
            <a:ext cx="10502900" cy="3511550"/>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eaLnBrk="1" hangingPunct="1"/>
            <a:endParaRPr lang="en-US" altLang="en-US" sz="1300">
              <a:solidFill>
                <a:srgbClr val="FFFFFF"/>
              </a:solidFill>
            </a:endParaRPr>
          </a:p>
        </p:txBody>
      </p:sp>
      <p:sp>
        <p:nvSpPr>
          <p:cNvPr id="7" name="Content Box"/>
          <p:cNvSpPr>
            <a:spLocks noChangeArrowheads="1"/>
          </p:cNvSpPr>
          <p:nvPr userDrawn="1"/>
        </p:nvSpPr>
        <p:spPr bwMode="auto">
          <a:xfrm>
            <a:off x="232013" y="1326953"/>
            <a:ext cx="11641539" cy="5296105"/>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9" name="Tab 6">
            <a:hlinkClick r:id="" action="ppaction://noaction">
              <a:snd r:embed="rId2" name="click-bright.wav"/>
            </a:hlinkClick>
          </p:cNvPr>
          <p:cNvSpPr/>
          <p:nvPr userDrawn="1"/>
        </p:nvSpPr>
        <p:spPr>
          <a:xfrm>
            <a:off x="2930789" y="731743"/>
            <a:ext cx="7407012" cy="434771"/>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r>
              <a:rPr lang="en-US" sz="2400" b="1">
                <a:solidFill>
                  <a:schemeClr val="bg1"/>
                </a:solidFill>
                <a:latin typeface="Rubik" panose="02000604000000020004" pitchFamily="2" charset="-79"/>
                <a:ea typeface="Verdana" panose="020B0604030504040204" pitchFamily="34" charset="0"/>
                <a:cs typeface="Rubik" panose="02000604000000020004" pitchFamily="2" charset="-79"/>
              </a:rPr>
              <a:t>Part 3</a:t>
            </a:r>
          </a:p>
        </p:txBody>
      </p:sp>
      <p:sp>
        <p:nvSpPr>
          <p:cNvPr id="10" name="Tab 3">
            <a:hlinkClick r:id="" action="ppaction://noaction">
              <a:snd r:embed="rId2" name="click-bright.wav"/>
            </a:hlinkClick>
          </p:cNvPr>
          <p:cNvSpPr/>
          <p:nvPr userDrawn="1"/>
        </p:nvSpPr>
        <p:spPr>
          <a:xfrm>
            <a:off x="842436" y="744541"/>
            <a:ext cx="904478" cy="434771"/>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ab 3">
            <a:hlinkClick r:id="" action="ppaction://noaction">
              <a:snd r:embed="rId2" name="click-bright.wav"/>
            </a:hlinkClick>
          </p:cNvPr>
          <p:cNvSpPr/>
          <p:nvPr userDrawn="1"/>
        </p:nvSpPr>
        <p:spPr>
          <a:xfrm>
            <a:off x="1886612" y="731743"/>
            <a:ext cx="904478" cy="434771"/>
          </a:xfrm>
          <a:prstGeom prst="rect">
            <a:avLst/>
          </a:prstGeom>
          <a:solidFill>
            <a:srgbClr val="3AA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 Placeholder 3"/>
          <p:cNvSpPr>
            <a:spLocks noGrp="1"/>
          </p:cNvSpPr>
          <p:nvPr>
            <p:ph type="body" sz="quarter" idx="10"/>
          </p:nvPr>
        </p:nvSpPr>
        <p:spPr>
          <a:xfrm>
            <a:off x="842435" y="1423886"/>
            <a:ext cx="10498665" cy="447281"/>
          </a:xfrm>
        </p:spPr>
        <p:txBody>
          <a:bodyPr/>
          <a:lstStyle>
            <a:lvl1pPr marL="0" indent="0" algn="r" defTabSz="457200" rtl="1"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
        <p:nvSpPr>
          <p:cNvPr id="11" name="Tab 3">
            <a:hlinkClick r:id="" action="ppaction://noaction">
              <a:snd r:embed="rId2" name="click-bright.wav"/>
            </a:hlinkClick>
          </p:cNvPr>
          <p:cNvSpPr/>
          <p:nvPr userDrawn="1"/>
        </p:nvSpPr>
        <p:spPr>
          <a:xfrm>
            <a:off x="10436622" y="731743"/>
            <a:ext cx="904478" cy="434771"/>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2657418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פרק שלישי">
    <p:spTree>
      <p:nvGrpSpPr>
        <p:cNvPr id="1" name=""/>
        <p:cNvGrpSpPr/>
        <p:nvPr/>
      </p:nvGrpSpPr>
      <p:grpSpPr>
        <a:xfrm>
          <a:off x="0" y="0"/>
          <a:ext cx="0" cy="0"/>
          <a:chOff x="0" y="0"/>
          <a:chExt cx="0" cy="0"/>
        </a:xfrm>
      </p:grpSpPr>
      <p:sp>
        <p:nvSpPr>
          <p:cNvPr id="6" name="Content Box"/>
          <p:cNvSpPr>
            <a:spLocks noChangeArrowheads="1"/>
          </p:cNvSpPr>
          <p:nvPr userDrawn="1"/>
        </p:nvSpPr>
        <p:spPr bwMode="auto">
          <a:xfrm>
            <a:off x="842435" y="2720975"/>
            <a:ext cx="10502900" cy="3511550"/>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eaLnBrk="1" hangingPunct="1"/>
            <a:endParaRPr lang="en-US" altLang="en-US" sz="1300">
              <a:solidFill>
                <a:srgbClr val="FFFFFF"/>
              </a:solidFill>
            </a:endParaRPr>
          </a:p>
        </p:txBody>
      </p:sp>
      <p:sp>
        <p:nvSpPr>
          <p:cNvPr id="7" name="Content Box"/>
          <p:cNvSpPr>
            <a:spLocks noChangeArrowheads="1"/>
          </p:cNvSpPr>
          <p:nvPr userDrawn="1"/>
        </p:nvSpPr>
        <p:spPr bwMode="auto">
          <a:xfrm>
            <a:off x="232013" y="1326953"/>
            <a:ext cx="11641539" cy="5296105"/>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10" name="Tab 3">
            <a:hlinkClick r:id="" action="ppaction://noaction">
              <a:snd r:embed="rId2" name="click-bright.wav"/>
            </a:hlinkClick>
          </p:cNvPr>
          <p:cNvSpPr/>
          <p:nvPr userDrawn="1"/>
        </p:nvSpPr>
        <p:spPr>
          <a:xfrm>
            <a:off x="842435" y="719233"/>
            <a:ext cx="904478" cy="434771"/>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ab 3">
            <a:hlinkClick r:id="" action="ppaction://noaction">
              <a:snd r:embed="rId2" name="click-bright.wav"/>
            </a:hlinkClick>
          </p:cNvPr>
          <p:cNvSpPr/>
          <p:nvPr userDrawn="1"/>
        </p:nvSpPr>
        <p:spPr>
          <a:xfrm>
            <a:off x="1886612" y="731743"/>
            <a:ext cx="7366136" cy="434771"/>
          </a:xfrm>
          <a:prstGeom prst="rect">
            <a:avLst/>
          </a:prstGeom>
          <a:solidFill>
            <a:srgbClr val="3AA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indent="0" algn="ctr" defTabSz="457200" rtl="1" eaLnBrk="1" fontAlgn="auto" latinLnBrk="0" hangingPunct="1">
              <a:lnSpc>
                <a:spcPct val="100000"/>
              </a:lnSpc>
              <a:spcBef>
                <a:spcPts val="0"/>
              </a:spcBef>
              <a:spcAft>
                <a:spcPts val="0"/>
              </a:spcAft>
              <a:buClrTx/>
              <a:buSzTx/>
              <a:buFontTx/>
              <a:buNone/>
              <a:tabLst/>
              <a:defRPr/>
            </a:pPr>
            <a:r>
              <a:rPr lang="en-US" sz="2400" b="1">
                <a:solidFill>
                  <a:schemeClr val="bg1"/>
                </a:solidFill>
                <a:latin typeface="Rubik" panose="02000604000000020004" pitchFamily="2" charset="-79"/>
                <a:ea typeface="Verdana" panose="020B0604030504040204" pitchFamily="34" charset="0"/>
                <a:cs typeface="Rubik" panose="02000604000000020004" pitchFamily="2" charset="-79"/>
              </a:rPr>
              <a:t>Part 2</a:t>
            </a:r>
            <a:endParaRPr lang="en-GB" sz="2400" b="1">
              <a:solidFill>
                <a:schemeClr val="bg1"/>
              </a:solidFill>
              <a:latin typeface="Rubik" panose="02000604000000020004" pitchFamily="2" charset="-79"/>
              <a:ea typeface="Pacifico" panose="02000000000000000000" pitchFamily="2" charset="0"/>
              <a:cs typeface="Rubik" panose="02000604000000020004" pitchFamily="2" charset="-79"/>
            </a:endParaRPr>
          </a:p>
        </p:txBody>
      </p:sp>
      <p:sp>
        <p:nvSpPr>
          <p:cNvPr id="4" name="Text Placeholder 3"/>
          <p:cNvSpPr>
            <a:spLocks noGrp="1"/>
          </p:cNvSpPr>
          <p:nvPr>
            <p:ph type="body" sz="quarter" idx="10"/>
          </p:nvPr>
        </p:nvSpPr>
        <p:spPr>
          <a:xfrm>
            <a:off x="842435" y="1423886"/>
            <a:ext cx="10498665" cy="447281"/>
          </a:xfrm>
        </p:spPr>
        <p:txBody>
          <a:bodyPr/>
          <a:lstStyle>
            <a:lvl1pPr marL="0" indent="0" algn="r" defTabSz="457200" rtl="1"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
        <p:nvSpPr>
          <p:cNvPr id="11" name="Tab 3">
            <a:hlinkClick r:id="" action="ppaction://noaction">
              <a:snd r:embed="rId2" name="click-bright.wav"/>
            </a:hlinkClick>
          </p:cNvPr>
          <p:cNvSpPr/>
          <p:nvPr userDrawn="1"/>
        </p:nvSpPr>
        <p:spPr>
          <a:xfrm>
            <a:off x="10436622" y="731743"/>
            <a:ext cx="904478" cy="434771"/>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ab 3">
            <a:hlinkClick r:id="" action="ppaction://noaction">
              <a:snd r:embed="rId2" name="click-bright.wav"/>
            </a:hlinkClick>
          </p:cNvPr>
          <p:cNvSpPr/>
          <p:nvPr userDrawn="1"/>
        </p:nvSpPr>
        <p:spPr>
          <a:xfrm>
            <a:off x="9392446" y="731743"/>
            <a:ext cx="904478" cy="434771"/>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5574562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פרק שלישי">
    <p:spTree>
      <p:nvGrpSpPr>
        <p:cNvPr id="1" name=""/>
        <p:cNvGrpSpPr/>
        <p:nvPr/>
      </p:nvGrpSpPr>
      <p:grpSpPr>
        <a:xfrm>
          <a:off x="0" y="0"/>
          <a:ext cx="0" cy="0"/>
          <a:chOff x="0" y="0"/>
          <a:chExt cx="0" cy="0"/>
        </a:xfrm>
      </p:grpSpPr>
      <p:sp>
        <p:nvSpPr>
          <p:cNvPr id="6" name="Content Box"/>
          <p:cNvSpPr>
            <a:spLocks noChangeArrowheads="1"/>
          </p:cNvSpPr>
          <p:nvPr userDrawn="1"/>
        </p:nvSpPr>
        <p:spPr bwMode="auto">
          <a:xfrm>
            <a:off x="842435" y="2720975"/>
            <a:ext cx="10502900" cy="3511550"/>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eaLnBrk="1" hangingPunct="1"/>
            <a:endParaRPr lang="en-US" altLang="en-US" sz="1300">
              <a:solidFill>
                <a:srgbClr val="FFFFFF"/>
              </a:solidFill>
            </a:endParaRPr>
          </a:p>
        </p:txBody>
      </p:sp>
      <p:sp>
        <p:nvSpPr>
          <p:cNvPr id="7" name="Content Box"/>
          <p:cNvSpPr>
            <a:spLocks noChangeArrowheads="1"/>
          </p:cNvSpPr>
          <p:nvPr userDrawn="1"/>
        </p:nvSpPr>
        <p:spPr bwMode="auto">
          <a:xfrm>
            <a:off x="232013" y="1326953"/>
            <a:ext cx="11641539" cy="5296105"/>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10" name="Tab 3">
            <a:hlinkClick r:id="" action="ppaction://noaction">
              <a:snd r:embed="rId2" name="click-bright.wav"/>
            </a:hlinkClick>
          </p:cNvPr>
          <p:cNvSpPr/>
          <p:nvPr userDrawn="1"/>
        </p:nvSpPr>
        <p:spPr>
          <a:xfrm>
            <a:off x="842434" y="738237"/>
            <a:ext cx="7366137" cy="434771"/>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indent="0" algn="ctr" defTabSz="457200" rtl="1" eaLnBrk="1" fontAlgn="auto" latinLnBrk="0" hangingPunct="1">
              <a:lnSpc>
                <a:spcPct val="100000"/>
              </a:lnSpc>
              <a:spcBef>
                <a:spcPts val="0"/>
              </a:spcBef>
              <a:spcAft>
                <a:spcPts val="0"/>
              </a:spcAft>
              <a:buClrTx/>
              <a:buSzTx/>
              <a:buFontTx/>
              <a:buNone/>
              <a:tabLst/>
              <a:defRPr/>
            </a:pPr>
            <a:r>
              <a:rPr lang="en-US" sz="2400" b="1">
                <a:solidFill>
                  <a:schemeClr val="bg1"/>
                </a:solidFill>
                <a:latin typeface="Rubik" panose="02000604000000020004" pitchFamily="2" charset="-79"/>
                <a:ea typeface="Verdana" panose="020B0604030504040204" pitchFamily="34" charset="0"/>
                <a:cs typeface="Rubik" panose="02000604000000020004" pitchFamily="2" charset="-79"/>
              </a:rPr>
              <a:t>Part 1</a:t>
            </a:r>
            <a:endParaRPr lang="en-US" sz="2400" b="1">
              <a:solidFill>
                <a:schemeClr val="bg1"/>
              </a:solidFill>
              <a:latin typeface="Rubik" panose="02000604000000020004" pitchFamily="2" charset="-79"/>
              <a:ea typeface="Pacifico" panose="02000000000000000000" pitchFamily="2" charset="0"/>
              <a:cs typeface="Rubik" panose="02000604000000020004" pitchFamily="2" charset="-79"/>
            </a:endParaRPr>
          </a:p>
        </p:txBody>
      </p:sp>
      <p:sp>
        <p:nvSpPr>
          <p:cNvPr id="4" name="Text Placeholder 3"/>
          <p:cNvSpPr>
            <a:spLocks noGrp="1"/>
          </p:cNvSpPr>
          <p:nvPr>
            <p:ph type="body" sz="quarter" idx="10"/>
          </p:nvPr>
        </p:nvSpPr>
        <p:spPr>
          <a:xfrm>
            <a:off x="842435" y="1423886"/>
            <a:ext cx="10498665" cy="447281"/>
          </a:xfrm>
        </p:spPr>
        <p:txBody>
          <a:bodyPr/>
          <a:lstStyle>
            <a:lvl1pPr marL="0" indent="0" algn="r" defTabSz="457200" rtl="1"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
        <p:nvSpPr>
          <p:cNvPr id="11" name="Tab 3">
            <a:hlinkClick r:id="" action="ppaction://noaction">
              <a:snd r:embed="rId2" name="click-bright.wav"/>
            </a:hlinkClick>
          </p:cNvPr>
          <p:cNvSpPr/>
          <p:nvPr userDrawn="1"/>
        </p:nvSpPr>
        <p:spPr>
          <a:xfrm>
            <a:off x="10436622" y="738237"/>
            <a:ext cx="904478" cy="434771"/>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ab 3">
            <a:hlinkClick r:id="" action="ppaction://noaction">
              <a:snd r:embed="rId2" name="click-bright.wav"/>
            </a:hlinkClick>
          </p:cNvPr>
          <p:cNvSpPr/>
          <p:nvPr userDrawn="1"/>
        </p:nvSpPr>
        <p:spPr>
          <a:xfrm>
            <a:off x="9392446" y="738237"/>
            <a:ext cx="904478" cy="434771"/>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ab 3">
            <a:hlinkClick r:id="" action="ppaction://noaction">
              <a:snd r:embed="rId2" name="click-bright.wav"/>
            </a:hlinkClick>
          </p:cNvPr>
          <p:cNvSpPr/>
          <p:nvPr userDrawn="1"/>
        </p:nvSpPr>
        <p:spPr>
          <a:xfrm>
            <a:off x="8348270" y="738237"/>
            <a:ext cx="904478" cy="434771"/>
          </a:xfrm>
          <a:prstGeom prst="rect">
            <a:avLst/>
          </a:prstGeom>
          <a:solidFill>
            <a:srgbClr val="3AA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3388986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itle and body" type="tx" preserve="1">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18934349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פרק ראשון">
    <p:spTree>
      <p:nvGrpSpPr>
        <p:cNvPr id="1" name=""/>
        <p:cNvGrpSpPr/>
        <p:nvPr/>
      </p:nvGrpSpPr>
      <p:grpSpPr>
        <a:xfrm>
          <a:off x="0" y="0"/>
          <a:ext cx="0" cy="0"/>
          <a:chOff x="0" y="0"/>
          <a:chExt cx="0" cy="0"/>
        </a:xfrm>
      </p:grpSpPr>
      <p:sp>
        <p:nvSpPr>
          <p:cNvPr id="6" name="Content Box"/>
          <p:cNvSpPr>
            <a:spLocks noChangeArrowheads="1"/>
          </p:cNvSpPr>
          <p:nvPr userDrawn="1"/>
        </p:nvSpPr>
        <p:spPr bwMode="auto">
          <a:xfrm>
            <a:off x="842435" y="2720975"/>
            <a:ext cx="10502900" cy="3511550"/>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eaLnBrk="1" hangingPunct="1"/>
            <a:endParaRPr lang="en-US" altLang="en-US" sz="1300">
              <a:solidFill>
                <a:srgbClr val="FFFFFF"/>
              </a:solidFill>
            </a:endParaRPr>
          </a:p>
        </p:txBody>
      </p:sp>
      <p:sp>
        <p:nvSpPr>
          <p:cNvPr id="7" name="Content Box"/>
          <p:cNvSpPr>
            <a:spLocks noChangeArrowheads="1"/>
          </p:cNvSpPr>
          <p:nvPr userDrawn="1"/>
        </p:nvSpPr>
        <p:spPr bwMode="auto">
          <a:xfrm>
            <a:off x="232013" y="1326953"/>
            <a:ext cx="11641539" cy="5296105"/>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9" name="Tab 6">
            <a:hlinkClick r:id="" action="ppaction://noaction">
              <a:snd r:embed="rId2" name="click-bright.wav"/>
            </a:hlinkClick>
          </p:cNvPr>
          <p:cNvSpPr/>
          <p:nvPr userDrawn="1"/>
        </p:nvSpPr>
        <p:spPr>
          <a:xfrm>
            <a:off x="3974965" y="731743"/>
            <a:ext cx="7366136" cy="434771"/>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r>
              <a:rPr lang="he-IL" sz="2400" b="1">
                <a:solidFill>
                  <a:schemeClr val="bg1"/>
                </a:solidFill>
                <a:latin typeface="Rubik" panose="02000604000000020004" pitchFamily="2" charset="-79"/>
                <a:ea typeface="Verdana" panose="020B0604030504040204" pitchFamily="34" charset="0"/>
                <a:cs typeface="Rubik" panose="02000604000000020004" pitchFamily="2" charset="-79"/>
              </a:rPr>
              <a:t>פרק ראשון – מנועי סרבו </a:t>
            </a:r>
            <a:r>
              <a:rPr lang="en-US" sz="2400" b="1">
                <a:solidFill>
                  <a:schemeClr val="bg1"/>
                </a:solidFill>
                <a:latin typeface="Rubik" panose="02000604000000020004" pitchFamily="2" charset="-79"/>
                <a:ea typeface="Verdana" panose="020B0604030504040204" pitchFamily="34" charset="0"/>
                <a:cs typeface="Rubik" panose="02000604000000020004" pitchFamily="2" charset="-79"/>
              </a:rPr>
              <a:t>Servo</a:t>
            </a:r>
          </a:p>
        </p:txBody>
      </p:sp>
      <p:sp>
        <p:nvSpPr>
          <p:cNvPr id="10" name="Tab 3">
            <a:hlinkClick r:id="" action="ppaction://noaction">
              <a:snd r:embed="rId2" name="click-bright.wav"/>
            </a:hlinkClick>
          </p:cNvPr>
          <p:cNvSpPr/>
          <p:nvPr userDrawn="1"/>
        </p:nvSpPr>
        <p:spPr>
          <a:xfrm>
            <a:off x="842436" y="731743"/>
            <a:ext cx="904478" cy="434771"/>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ab 3">
            <a:hlinkClick r:id="" action="ppaction://noaction">
              <a:snd r:embed="rId2" name="click-bright.wav"/>
            </a:hlinkClick>
          </p:cNvPr>
          <p:cNvSpPr/>
          <p:nvPr userDrawn="1"/>
        </p:nvSpPr>
        <p:spPr>
          <a:xfrm>
            <a:off x="1886612" y="731743"/>
            <a:ext cx="904478" cy="434771"/>
          </a:xfrm>
          <a:prstGeom prst="rect">
            <a:avLst/>
          </a:prstGeom>
          <a:solidFill>
            <a:srgbClr val="3AA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ab 3">
            <a:hlinkClick r:id="" action="ppaction://noaction">
              <a:snd r:embed="rId2" name="click-bright.wav"/>
            </a:hlinkClick>
          </p:cNvPr>
          <p:cNvSpPr/>
          <p:nvPr userDrawn="1"/>
        </p:nvSpPr>
        <p:spPr>
          <a:xfrm>
            <a:off x="2930788" y="731743"/>
            <a:ext cx="904478" cy="434771"/>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 Placeholder 3"/>
          <p:cNvSpPr>
            <a:spLocks noGrp="1"/>
          </p:cNvSpPr>
          <p:nvPr>
            <p:ph type="body" sz="quarter" idx="10"/>
          </p:nvPr>
        </p:nvSpPr>
        <p:spPr>
          <a:xfrm>
            <a:off x="842435" y="1423886"/>
            <a:ext cx="10498665" cy="447281"/>
          </a:xfrm>
        </p:spPr>
        <p:txBody>
          <a:bodyPr/>
          <a:lstStyle>
            <a:lvl1pPr marL="0" indent="0" algn="r" defTabSz="457200" rtl="1"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Tree>
    <p:extLst>
      <p:ext uri="{BB962C8B-B14F-4D97-AF65-F5344CB8AC3E}">
        <p14:creationId xmlns:p14="http://schemas.microsoft.com/office/powerpoint/2010/main" val="32886404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כללי">
    <p:spTree>
      <p:nvGrpSpPr>
        <p:cNvPr id="1" name=""/>
        <p:cNvGrpSpPr/>
        <p:nvPr/>
      </p:nvGrpSpPr>
      <p:grpSpPr>
        <a:xfrm>
          <a:off x="0" y="0"/>
          <a:ext cx="0" cy="0"/>
          <a:chOff x="0" y="0"/>
          <a:chExt cx="0" cy="0"/>
        </a:xfrm>
      </p:grpSpPr>
      <p:sp>
        <p:nvSpPr>
          <p:cNvPr id="6" name="Content Box"/>
          <p:cNvSpPr>
            <a:spLocks noChangeArrowheads="1"/>
          </p:cNvSpPr>
          <p:nvPr userDrawn="1"/>
        </p:nvSpPr>
        <p:spPr bwMode="auto">
          <a:xfrm>
            <a:off x="842435" y="2720975"/>
            <a:ext cx="10502900" cy="3511550"/>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eaLnBrk="1" hangingPunct="1"/>
            <a:endParaRPr lang="en-US" altLang="en-US" sz="1300">
              <a:solidFill>
                <a:srgbClr val="FFFFFF"/>
              </a:solidFill>
            </a:endParaRPr>
          </a:p>
        </p:txBody>
      </p:sp>
      <p:sp>
        <p:nvSpPr>
          <p:cNvPr id="7" name="Content Box"/>
          <p:cNvSpPr>
            <a:spLocks noChangeArrowheads="1"/>
          </p:cNvSpPr>
          <p:nvPr userDrawn="1"/>
        </p:nvSpPr>
        <p:spPr bwMode="auto">
          <a:xfrm>
            <a:off x="232013" y="1326953"/>
            <a:ext cx="11641539" cy="5296105"/>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9" name="Tab 6">
            <a:hlinkClick r:id="" action="ppaction://noaction">
              <a:snd r:embed="rId2" name="click-bright.wav"/>
            </a:hlinkClick>
          </p:cNvPr>
          <p:cNvSpPr/>
          <p:nvPr userDrawn="1"/>
        </p:nvSpPr>
        <p:spPr>
          <a:xfrm>
            <a:off x="9972061" y="731743"/>
            <a:ext cx="1369039" cy="434771"/>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2400" b="1">
              <a:solidFill>
                <a:schemeClr val="bg1"/>
              </a:solidFill>
              <a:latin typeface="Rubik" panose="02000604000000020004" pitchFamily="2" charset="-79"/>
              <a:ea typeface="Verdana" panose="020B0604030504040204" pitchFamily="34" charset="0"/>
              <a:cs typeface="Rubik" panose="02000604000000020004" pitchFamily="2" charset="-79"/>
            </a:endParaRPr>
          </a:p>
        </p:txBody>
      </p:sp>
      <p:sp>
        <p:nvSpPr>
          <p:cNvPr id="10" name="Tab 3">
            <a:hlinkClick r:id="" action="ppaction://noaction">
              <a:snd r:embed="rId2" name="click-bright.wav"/>
            </a:hlinkClick>
          </p:cNvPr>
          <p:cNvSpPr/>
          <p:nvPr userDrawn="1"/>
        </p:nvSpPr>
        <p:spPr>
          <a:xfrm>
            <a:off x="5407247" y="731743"/>
            <a:ext cx="1369039" cy="434771"/>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ab 3">
            <a:hlinkClick r:id="" action="ppaction://noaction">
              <a:snd r:embed="rId2" name="click-bright.wav"/>
            </a:hlinkClick>
          </p:cNvPr>
          <p:cNvSpPr/>
          <p:nvPr userDrawn="1"/>
        </p:nvSpPr>
        <p:spPr>
          <a:xfrm>
            <a:off x="6934527" y="731743"/>
            <a:ext cx="1369039" cy="434771"/>
          </a:xfrm>
          <a:prstGeom prst="rect">
            <a:avLst/>
          </a:prstGeom>
          <a:solidFill>
            <a:srgbClr val="3AA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ab 3">
            <a:hlinkClick r:id="" action="ppaction://noaction">
              <a:snd r:embed="rId2" name="click-bright.wav"/>
            </a:hlinkClick>
          </p:cNvPr>
          <p:cNvSpPr/>
          <p:nvPr userDrawn="1"/>
        </p:nvSpPr>
        <p:spPr>
          <a:xfrm>
            <a:off x="8453294" y="731743"/>
            <a:ext cx="1369039" cy="434771"/>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 Placeholder 3"/>
          <p:cNvSpPr>
            <a:spLocks noGrp="1"/>
          </p:cNvSpPr>
          <p:nvPr>
            <p:ph type="body" sz="quarter" idx="10"/>
          </p:nvPr>
        </p:nvSpPr>
        <p:spPr>
          <a:xfrm>
            <a:off x="842435" y="1423886"/>
            <a:ext cx="10498665" cy="447281"/>
          </a:xfrm>
        </p:spPr>
        <p:txBody>
          <a:bodyPr/>
          <a:lstStyle>
            <a:lvl1pPr marL="0" indent="0" algn="r" defTabSz="457200" rtl="1"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Tree>
    <p:extLst>
      <p:ext uri="{BB962C8B-B14F-4D97-AF65-F5344CB8AC3E}">
        <p14:creationId xmlns:p14="http://schemas.microsoft.com/office/powerpoint/2010/main" val="2804856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F0AB8-2A14-8333-BD67-A02A8CFB40CE}"/>
              </a:ext>
            </a:extLst>
          </p:cNvPr>
          <p:cNvSpPr>
            <a:spLocks noGrp="1"/>
          </p:cNvSpPr>
          <p:nvPr>
            <p:ph type="title"/>
          </p:nvPr>
        </p:nvSpPr>
        <p:spPr/>
        <p:txBody>
          <a:bodyPr/>
          <a:lstStyle/>
          <a:p>
            <a:r>
              <a:rPr lang="en-US"/>
              <a:t>Click to edit Master title style</a:t>
            </a:r>
            <a:endParaRPr lang="en-IL"/>
          </a:p>
        </p:txBody>
      </p:sp>
      <p:sp>
        <p:nvSpPr>
          <p:cNvPr id="3" name="Content Placeholder 2">
            <a:extLst>
              <a:ext uri="{FF2B5EF4-FFF2-40B4-BE49-F238E27FC236}">
                <a16:creationId xmlns:a16="http://schemas.microsoft.com/office/drawing/2014/main" id="{D9112E27-2061-4DFC-9EB1-5076EAD1BE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Content Placeholder 3">
            <a:extLst>
              <a:ext uri="{FF2B5EF4-FFF2-40B4-BE49-F238E27FC236}">
                <a16:creationId xmlns:a16="http://schemas.microsoft.com/office/drawing/2014/main" id="{E7A39C2E-D983-AA94-E75B-CE8BB7633E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Date Placeholder 4">
            <a:extLst>
              <a:ext uri="{FF2B5EF4-FFF2-40B4-BE49-F238E27FC236}">
                <a16:creationId xmlns:a16="http://schemas.microsoft.com/office/drawing/2014/main" id="{31FFFB0E-CC84-813C-CFA4-84C2FE4972FE}"/>
              </a:ext>
            </a:extLst>
          </p:cNvPr>
          <p:cNvSpPr>
            <a:spLocks noGrp="1"/>
          </p:cNvSpPr>
          <p:nvPr>
            <p:ph type="dt" sz="half" idx="10"/>
          </p:nvPr>
        </p:nvSpPr>
        <p:spPr/>
        <p:txBody>
          <a:bodyPr/>
          <a:lstStyle/>
          <a:p>
            <a:fld id="{AAC91FED-9215-734E-996F-3868571F0B15}" type="datetimeFigureOut">
              <a:rPr lang="en-IL" smtClean="0"/>
              <a:t>15/04/2025</a:t>
            </a:fld>
            <a:endParaRPr lang="en-IL"/>
          </a:p>
        </p:txBody>
      </p:sp>
      <p:sp>
        <p:nvSpPr>
          <p:cNvPr id="6" name="Footer Placeholder 5">
            <a:extLst>
              <a:ext uri="{FF2B5EF4-FFF2-40B4-BE49-F238E27FC236}">
                <a16:creationId xmlns:a16="http://schemas.microsoft.com/office/drawing/2014/main" id="{657259A2-669E-B69C-BCE4-E9DC7E025FEA}"/>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DA2A6DF9-5761-7098-DF3C-FEB4E4B2536A}"/>
              </a:ext>
            </a:extLst>
          </p:cNvPr>
          <p:cNvSpPr>
            <a:spLocks noGrp="1"/>
          </p:cNvSpPr>
          <p:nvPr>
            <p:ph type="sldNum" sz="quarter" idx="12"/>
          </p:nvPr>
        </p:nvSpPr>
        <p:spPr/>
        <p:txBody>
          <a:bodyPr/>
          <a:lstStyle/>
          <a:p>
            <a:fld id="{894A24DC-3A50-D34E-BD92-73917BEB14C1}" type="slidenum">
              <a:rPr lang="en-IL" smtClean="0"/>
              <a:t>‹#›</a:t>
            </a:fld>
            <a:endParaRPr lang="en-IL"/>
          </a:p>
        </p:txBody>
      </p:sp>
    </p:spTree>
    <p:extLst>
      <p:ext uri="{BB962C8B-B14F-4D97-AF65-F5344CB8AC3E}">
        <p14:creationId xmlns:p14="http://schemas.microsoft.com/office/powerpoint/2010/main" val="239917678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פרק שני">
    <p:spTree>
      <p:nvGrpSpPr>
        <p:cNvPr id="1" name=""/>
        <p:cNvGrpSpPr/>
        <p:nvPr/>
      </p:nvGrpSpPr>
      <p:grpSpPr>
        <a:xfrm>
          <a:off x="0" y="0"/>
          <a:ext cx="0" cy="0"/>
          <a:chOff x="0" y="0"/>
          <a:chExt cx="0" cy="0"/>
        </a:xfrm>
      </p:grpSpPr>
      <p:sp>
        <p:nvSpPr>
          <p:cNvPr id="6" name="Content Box"/>
          <p:cNvSpPr>
            <a:spLocks noChangeArrowheads="1"/>
          </p:cNvSpPr>
          <p:nvPr userDrawn="1"/>
        </p:nvSpPr>
        <p:spPr bwMode="auto">
          <a:xfrm>
            <a:off x="842435" y="2720975"/>
            <a:ext cx="10502900" cy="3511550"/>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eaLnBrk="1" hangingPunct="1"/>
            <a:endParaRPr lang="en-US" altLang="en-US" sz="1300">
              <a:solidFill>
                <a:srgbClr val="FFFFFF"/>
              </a:solidFill>
            </a:endParaRPr>
          </a:p>
        </p:txBody>
      </p:sp>
      <p:sp>
        <p:nvSpPr>
          <p:cNvPr id="7" name="Content Box"/>
          <p:cNvSpPr>
            <a:spLocks noChangeArrowheads="1"/>
          </p:cNvSpPr>
          <p:nvPr userDrawn="1"/>
        </p:nvSpPr>
        <p:spPr bwMode="auto">
          <a:xfrm>
            <a:off x="232013" y="1326953"/>
            <a:ext cx="11641539" cy="5296105"/>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9" name="Tab 6">
            <a:hlinkClick r:id="" action="ppaction://noaction">
              <a:snd r:embed="rId2" name="click-bright.wav"/>
            </a:hlinkClick>
          </p:cNvPr>
          <p:cNvSpPr/>
          <p:nvPr userDrawn="1"/>
        </p:nvSpPr>
        <p:spPr>
          <a:xfrm>
            <a:off x="2930789" y="731743"/>
            <a:ext cx="7407012" cy="434771"/>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r>
              <a:rPr lang="he-IL" sz="2400" b="1">
                <a:solidFill>
                  <a:schemeClr val="bg1"/>
                </a:solidFill>
                <a:latin typeface="Rubik" panose="02000604000000020004" pitchFamily="2" charset="-79"/>
                <a:ea typeface="Verdana" panose="020B0604030504040204" pitchFamily="34" charset="0"/>
                <a:cs typeface="Rubik" panose="02000604000000020004" pitchFamily="2" charset="-79"/>
              </a:rPr>
              <a:t>פרק שני</a:t>
            </a:r>
            <a:r>
              <a:rPr lang="he-IL" sz="2400" b="1" baseline="0">
                <a:solidFill>
                  <a:schemeClr val="bg1"/>
                </a:solidFill>
                <a:latin typeface="Rubik" panose="02000604000000020004" pitchFamily="2" charset="-79"/>
                <a:ea typeface="Verdana" panose="020B0604030504040204" pitchFamily="34" charset="0"/>
                <a:cs typeface="Rubik" panose="02000604000000020004" pitchFamily="2" charset="-79"/>
              </a:rPr>
              <a:t> </a:t>
            </a:r>
            <a:r>
              <a:rPr lang="he-IL" sz="2400" b="1">
                <a:solidFill>
                  <a:schemeClr val="bg1"/>
                </a:solidFill>
                <a:latin typeface="Rubik" panose="02000604000000020004" pitchFamily="2" charset="-79"/>
                <a:ea typeface="Verdana" panose="020B0604030504040204" pitchFamily="34" charset="0"/>
                <a:cs typeface="Rubik" panose="02000604000000020004" pitchFamily="2" charset="-79"/>
              </a:rPr>
              <a:t>– מנועי </a:t>
            </a:r>
            <a:r>
              <a:rPr lang="en-US" sz="2400" b="1">
                <a:solidFill>
                  <a:schemeClr val="bg1"/>
                </a:solidFill>
                <a:latin typeface="Rubik" panose="02000604000000020004" pitchFamily="2" charset="-79"/>
                <a:ea typeface="Verdana" panose="020B0604030504040204" pitchFamily="34" charset="0"/>
                <a:cs typeface="Rubik" panose="02000604000000020004" pitchFamily="2" charset="-79"/>
              </a:rPr>
              <a:t>DC</a:t>
            </a:r>
            <a:r>
              <a:rPr lang="he-IL" sz="2400" b="1">
                <a:solidFill>
                  <a:schemeClr val="bg1"/>
                </a:solidFill>
                <a:latin typeface="Rubik" panose="02000604000000020004" pitchFamily="2" charset="-79"/>
                <a:ea typeface="Verdana" panose="020B0604030504040204" pitchFamily="34" charset="0"/>
                <a:cs typeface="Rubik" panose="02000604000000020004" pitchFamily="2" charset="-79"/>
              </a:rPr>
              <a:t> עם גיר</a:t>
            </a:r>
            <a:r>
              <a:rPr lang="en-US" sz="2400" b="1">
                <a:solidFill>
                  <a:schemeClr val="bg1"/>
                </a:solidFill>
                <a:latin typeface="Rubik" panose="02000604000000020004" pitchFamily="2" charset="-79"/>
                <a:ea typeface="Verdana" panose="020B0604030504040204" pitchFamily="34" charset="0"/>
                <a:cs typeface="Rubik" panose="02000604000000020004" pitchFamily="2" charset="-79"/>
              </a:rPr>
              <a:t> Geared DC </a:t>
            </a:r>
          </a:p>
        </p:txBody>
      </p:sp>
      <p:sp>
        <p:nvSpPr>
          <p:cNvPr id="10" name="Tab 3">
            <a:hlinkClick r:id="" action="ppaction://noaction">
              <a:snd r:embed="rId2" name="click-bright.wav"/>
            </a:hlinkClick>
          </p:cNvPr>
          <p:cNvSpPr/>
          <p:nvPr userDrawn="1"/>
        </p:nvSpPr>
        <p:spPr>
          <a:xfrm>
            <a:off x="842436" y="744541"/>
            <a:ext cx="904478" cy="434771"/>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ab 3">
            <a:hlinkClick r:id="" action="ppaction://noaction">
              <a:snd r:embed="rId2" name="click-bright.wav"/>
            </a:hlinkClick>
          </p:cNvPr>
          <p:cNvSpPr/>
          <p:nvPr userDrawn="1"/>
        </p:nvSpPr>
        <p:spPr>
          <a:xfrm>
            <a:off x="1886612" y="731743"/>
            <a:ext cx="904478" cy="434771"/>
          </a:xfrm>
          <a:prstGeom prst="rect">
            <a:avLst/>
          </a:prstGeom>
          <a:solidFill>
            <a:srgbClr val="3AA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4" name="Text Placeholder 3"/>
          <p:cNvSpPr>
            <a:spLocks noGrp="1"/>
          </p:cNvSpPr>
          <p:nvPr>
            <p:ph type="body" sz="quarter" idx="10"/>
          </p:nvPr>
        </p:nvSpPr>
        <p:spPr>
          <a:xfrm>
            <a:off x="842435" y="1423886"/>
            <a:ext cx="10498665" cy="447281"/>
          </a:xfrm>
        </p:spPr>
        <p:txBody>
          <a:bodyPr/>
          <a:lstStyle>
            <a:lvl1pPr marL="0" indent="0" algn="r" defTabSz="457200" rtl="1"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
        <p:nvSpPr>
          <p:cNvPr id="11" name="Tab 3">
            <a:hlinkClick r:id="" action="ppaction://noaction">
              <a:snd r:embed="rId2" name="click-bright.wav"/>
            </a:hlinkClick>
          </p:cNvPr>
          <p:cNvSpPr/>
          <p:nvPr userDrawn="1"/>
        </p:nvSpPr>
        <p:spPr>
          <a:xfrm>
            <a:off x="10436622" y="731743"/>
            <a:ext cx="904478" cy="434771"/>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43527034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_פרק שלישי">
    <p:spTree>
      <p:nvGrpSpPr>
        <p:cNvPr id="1" name=""/>
        <p:cNvGrpSpPr/>
        <p:nvPr/>
      </p:nvGrpSpPr>
      <p:grpSpPr>
        <a:xfrm>
          <a:off x="0" y="0"/>
          <a:ext cx="0" cy="0"/>
          <a:chOff x="0" y="0"/>
          <a:chExt cx="0" cy="0"/>
        </a:xfrm>
      </p:grpSpPr>
      <p:sp>
        <p:nvSpPr>
          <p:cNvPr id="6" name="Content Box"/>
          <p:cNvSpPr>
            <a:spLocks noChangeArrowheads="1"/>
          </p:cNvSpPr>
          <p:nvPr userDrawn="1"/>
        </p:nvSpPr>
        <p:spPr bwMode="auto">
          <a:xfrm>
            <a:off x="842435" y="2720975"/>
            <a:ext cx="10502900" cy="3511550"/>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eaLnBrk="1" hangingPunct="1"/>
            <a:endParaRPr lang="en-US" altLang="en-US" sz="1300">
              <a:solidFill>
                <a:srgbClr val="FFFFFF"/>
              </a:solidFill>
            </a:endParaRPr>
          </a:p>
        </p:txBody>
      </p:sp>
      <p:sp>
        <p:nvSpPr>
          <p:cNvPr id="7" name="Content Box"/>
          <p:cNvSpPr>
            <a:spLocks noChangeArrowheads="1"/>
          </p:cNvSpPr>
          <p:nvPr userDrawn="1"/>
        </p:nvSpPr>
        <p:spPr bwMode="auto">
          <a:xfrm>
            <a:off x="232013" y="1326953"/>
            <a:ext cx="11641539" cy="5296105"/>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10" name="Tab 3">
            <a:hlinkClick r:id="" action="ppaction://noaction">
              <a:snd r:embed="rId2" name="click-bright.wav"/>
            </a:hlinkClick>
          </p:cNvPr>
          <p:cNvSpPr/>
          <p:nvPr userDrawn="1"/>
        </p:nvSpPr>
        <p:spPr>
          <a:xfrm>
            <a:off x="842435" y="719233"/>
            <a:ext cx="904478" cy="434771"/>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2" name="Tab 3">
            <a:hlinkClick r:id="" action="ppaction://noaction">
              <a:snd r:embed="rId2" name="click-bright.wav"/>
            </a:hlinkClick>
          </p:cNvPr>
          <p:cNvSpPr/>
          <p:nvPr userDrawn="1"/>
        </p:nvSpPr>
        <p:spPr>
          <a:xfrm>
            <a:off x="1886612" y="731743"/>
            <a:ext cx="7366136" cy="434771"/>
          </a:xfrm>
          <a:prstGeom prst="rect">
            <a:avLst/>
          </a:prstGeom>
          <a:solidFill>
            <a:srgbClr val="3AA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indent="0" algn="ctr" defTabSz="457200" rtl="1" eaLnBrk="1" fontAlgn="auto" latinLnBrk="0" hangingPunct="1">
              <a:lnSpc>
                <a:spcPct val="100000"/>
              </a:lnSpc>
              <a:spcBef>
                <a:spcPts val="0"/>
              </a:spcBef>
              <a:spcAft>
                <a:spcPts val="0"/>
              </a:spcAft>
              <a:buClrTx/>
              <a:buSzTx/>
              <a:buFontTx/>
              <a:buNone/>
              <a:tabLst/>
              <a:defRPr/>
            </a:pPr>
            <a:r>
              <a:rPr lang="he-IL" sz="2400" b="1">
                <a:solidFill>
                  <a:schemeClr val="bg1"/>
                </a:solidFill>
                <a:latin typeface="Rubik" panose="02000604000000020004" pitchFamily="2" charset="-79"/>
                <a:ea typeface="Verdana" panose="020B0604030504040204" pitchFamily="34" charset="0"/>
                <a:cs typeface="Rubik" panose="02000604000000020004" pitchFamily="2" charset="-79"/>
              </a:rPr>
              <a:t>פרק שלישי – מנועי צעד </a:t>
            </a:r>
            <a:r>
              <a:rPr lang="en-US" sz="2400" b="1">
                <a:solidFill>
                  <a:schemeClr val="bg1"/>
                </a:solidFill>
                <a:latin typeface="Rubik" panose="02000604000000020004" pitchFamily="2" charset="-79"/>
                <a:ea typeface="Verdana" panose="020B0604030504040204" pitchFamily="34" charset="0"/>
                <a:cs typeface="Rubik" panose="02000604000000020004" pitchFamily="2" charset="-79"/>
              </a:rPr>
              <a:t>Stepper motor</a:t>
            </a:r>
            <a:endParaRPr lang="en-GB" sz="2400" b="1">
              <a:solidFill>
                <a:schemeClr val="bg1"/>
              </a:solidFill>
              <a:latin typeface="Rubik" panose="02000604000000020004" pitchFamily="2" charset="-79"/>
              <a:ea typeface="Pacifico" panose="02000000000000000000" pitchFamily="2" charset="0"/>
              <a:cs typeface="Rubik" panose="02000604000000020004" pitchFamily="2" charset="-79"/>
            </a:endParaRPr>
          </a:p>
        </p:txBody>
      </p:sp>
      <p:sp>
        <p:nvSpPr>
          <p:cNvPr id="4" name="Text Placeholder 3"/>
          <p:cNvSpPr>
            <a:spLocks noGrp="1"/>
          </p:cNvSpPr>
          <p:nvPr>
            <p:ph type="body" sz="quarter" idx="10"/>
          </p:nvPr>
        </p:nvSpPr>
        <p:spPr>
          <a:xfrm>
            <a:off x="842435" y="1423886"/>
            <a:ext cx="10498665" cy="447281"/>
          </a:xfrm>
        </p:spPr>
        <p:txBody>
          <a:bodyPr/>
          <a:lstStyle>
            <a:lvl1pPr marL="0" indent="0" algn="r" defTabSz="457200" rtl="1"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
        <p:nvSpPr>
          <p:cNvPr id="11" name="Tab 3">
            <a:hlinkClick r:id="" action="ppaction://noaction">
              <a:snd r:embed="rId2" name="click-bright.wav"/>
            </a:hlinkClick>
          </p:cNvPr>
          <p:cNvSpPr/>
          <p:nvPr userDrawn="1"/>
        </p:nvSpPr>
        <p:spPr>
          <a:xfrm>
            <a:off x="10436622" y="731743"/>
            <a:ext cx="904478" cy="434771"/>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ab 3">
            <a:hlinkClick r:id="" action="ppaction://noaction">
              <a:snd r:embed="rId2" name="click-bright.wav"/>
            </a:hlinkClick>
          </p:cNvPr>
          <p:cNvSpPr/>
          <p:nvPr userDrawn="1"/>
        </p:nvSpPr>
        <p:spPr>
          <a:xfrm>
            <a:off x="9392446" y="731743"/>
            <a:ext cx="904478" cy="434771"/>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39920093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_פרק שלישי">
    <p:spTree>
      <p:nvGrpSpPr>
        <p:cNvPr id="1" name=""/>
        <p:cNvGrpSpPr/>
        <p:nvPr/>
      </p:nvGrpSpPr>
      <p:grpSpPr>
        <a:xfrm>
          <a:off x="0" y="0"/>
          <a:ext cx="0" cy="0"/>
          <a:chOff x="0" y="0"/>
          <a:chExt cx="0" cy="0"/>
        </a:xfrm>
      </p:grpSpPr>
      <p:sp>
        <p:nvSpPr>
          <p:cNvPr id="6" name="Content Box"/>
          <p:cNvSpPr>
            <a:spLocks noChangeArrowheads="1"/>
          </p:cNvSpPr>
          <p:nvPr userDrawn="1"/>
        </p:nvSpPr>
        <p:spPr bwMode="auto">
          <a:xfrm>
            <a:off x="842435" y="2720975"/>
            <a:ext cx="10502900" cy="3511550"/>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eaLnBrk="1" hangingPunct="1"/>
            <a:endParaRPr lang="en-US" altLang="en-US" sz="1300">
              <a:solidFill>
                <a:srgbClr val="FFFFFF"/>
              </a:solidFill>
            </a:endParaRPr>
          </a:p>
        </p:txBody>
      </p:sp>
      <p:sp>
        <p:nvSpPr>
          <p:cNvPr id="7" name="Content Box"/>
          <p:cNvSpPr>
            <a:spLocks noChangeArrowheads="1"/>
          </p:cNvSpPr>
          <p:nvPr userDrawn="1"/>
        </p:nvSpPr>
        <p:spPr bwMode="auto">
          <a:xfrm>
            <a:off x="232013" y="1326953"/>
            <a:ext cx="11641539" cy="5296105"/>
          </a:xfrm>
          <a:prstGeom prst="rect">
            <a:avLst/>
          </a:prstGeom>
          <a:solidFill>
            <a:schemeClr val="bg1"/>
          </a:solidFill>
          <a:ln>
            <a:noFill/>
          </a:ln>
          <a:effectLst>
            <a:outerShdw blurRad="63500" dist="241300" dir="2700000" algn="ctr" rotWithShape="0">
              <a:srgbClr val="000000">
                <a:alpha val="14999"/>
              </a:srgbClr>
            </a:outerShdw>
          </a:effectLst>
          <a:extLst>
            <a:ext uri="{91240B29-F687-4F45-9708-019B960494DF}">
              <a14:hiddenLine xmlns:a14="http://schemas.microsoft.com/office/drawing/2010/main" w="12700">
                <a:solidFill>
                  <a:srgbClr val="000000"/>
                </a:solidFill>
                <a:miter lim="800000"/>
                <a:headEnd/>
                <a:tailEnd/>
              </a14:hiddenLine>
            </a:ext>
          </a:extLst>
        </p:spPr>
        <p:txBody>
          <a:bodyPr anchor="ctr"/>
          <a:lstStyle>
            <a:lvl1pPr>
              <a:defRPr>
                <a:solidFill>
                  <a:schemeClr val="tx1"/>
                </a:solidFill>
                <a:latin typeface="Calibri" charset="0"/>
              </a:defRPr>
            </a:lvl1pPr>
            <a:lvl2pPr marL="742950" indent="-285750">
              <a:defRPr>
                <a:solidFill>
                  <a:schemeClr val="tx1"/>
                </a:solidFill>
                <a:latin typeface="Calibri" charset="0"/>
              </a:defRPr>
            </a:lvl2pPr>
            <a:lvl3pPr marL="1143000" indent="-228600">
              <a:defRPr>
                <a:solidFill>
                  <a:schemeClr val="tx1"/>
                </a:solidFill>
                <a:latin typeface="Calibri" charset="0"/>
              </a:defRPr>
            </a:lvl3pPr>
            <a:lvl4pPr marL="1600200" indent="-228600">
              <a:defRPr>
                <a:solidFill>
                  <a:schemeClr val="tx1"/>
                </a:solidFill>
                <a:latin typeface="Calibri" charset="0"/>
              </a:defRPr>
            </a:lvl4pPr>
            <a:lvl5pPr marL="2057400" indent="-228600">
              <a:defRPr>
                <a:solidFill>
                  <a:schemeClr val="tx1"/>
                </a:solidFill>
                <a:latin typeface="Calibri" charset="0"/>
              </a:defRPr>
            </a:lvl5pPr>
            <a:lvl6pPr marL="2514600" indent="-228600" fontAlgn="base">
              <a:spcBef>
                <a:spcPct val="0"/>
              </a:spcBef>
              <a:spcAft>
                <a:spcPct val="0"/>
              </a:spcAft>
              <a:defRPr>
                <a:solidFill>
                  <a:schemeClr val="tx1"/>
                </a:solidFill>
                <a:latin typeface="Calibri" charset="0"/>
              </a:defRPr>
            </a:lvl6pPr>
            <a:lvl7pPr marL="2971800" indent="-228600" fontAlgn="base">
              <a:spcBef>
                <a:spcPct val="0"/>
              </a:spcBef>
              <a:spcAft>
                <a:spcPct val="0"/>
              </a:spcAft>
              <a:defRPr>
                <a:solidFill>
                  <a:schemeClr val="tx1"/>
                </a:solidFill>
                <a:latin typeface="Calibri" charset="0"/>
              </a:defRPr>
            </a:lvl7pPr>
            <a:lvl8pPr marL="3429000" indent="-228600" fontAlgn="base">
              <a:spcBef>
                <a:spcPct val="0"/>
              </a:spcBef>
              <a:spcAft>
                <a:spcPct val="0"/>
              </a:spcAft>
              <a:defRPr>
                <a:solidFill>
                  <a:schemeClr val="tx1"/>
                </a:solidFill>
                <a:latin typeface="Calibri" charset="0"/>
              </a:defRPr>
            </a:lvl8pPr>
            <a:lvl9pPr marL="3886200" indent="-228600" fontAlgn="base">
              <a:spcBef>
                <a:spcPct val="0"/>
              </a:spcBef>
              <a:spcAft>
                <a:spcPct val="0"/>
              </a:spcAft>
              <a:defRPr>
                <a:solidFill>
                  <a:schemeClr val="tx1"/>
                </a:solidFill>
                <a:latin typeface="Calibri" charset="0"/>
              </a:defRPr>
            </a:lvl9pPr>
          </a:lstStyle>
          <a:p>
            <a:pPr algn="ctr" rtl="1" eaLnBrk="1" hangingPunct="1"/>
            <a:endParaRPr lang="en-US" altLang="en-US" sz="1300">
              <a:solidFill>
                <a:srgbClr val="FFFFFF"/>
              </a:solidFill>
            </a:endParaRPr>
          </a:p>
        </p:txBody>
      </p:sp>
      <p:sp>
        <p:nvSpPr>
          <p:cNvPr id="10" name="Tab 3">
            <a:hlinkClick r:id="" action="ppaction://noaction">
              <a:snd r:embed="rId2" name="click-bright.wav"/>
            </a:hlinkClick>
          </p:cNvPr>
          <p:cNvSpPr/>
          <p:nvPr userDrawn="1"/>
        </p:nvSpPr>
        <p:spPr>
          <a:xfrm>
            <a:off x="842434" y="738237"/>
            <a:ext cx="7366137" cy="434771"/>
          </a:xfrm>
          <a:prstGeom prst="rect">
            <a:avLst/>
          </a:prstGeom>
          <a:solidFill>
            <a:srgbClr val="C9436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indent="0" algn="ctr" defTabSz="457200" rtl="1" eaLnBrk="1" fontAlgn="auto" latinLnBrk="0" hangingPunct="1">
              <a:lnSpc>
                <a:spcPct val="100000"/>
              </a:lnSpc>
              <a:spcBef>
                <a:spcPts val="0"/>
              </a:spcBef>
              <a:spcAft>
                <a:spcPts val="0"/>
              </a:spcAft>
              <a:buClrTx/>
              <a:buSzTx/>
              <a:buFontTx/>
              <a:buNone/>
              <a:tabLst/>
              <a:defRPr/>
            </a:pPr>
            <a:r>
              <a:rPr lang="he-IL" sz="2400" b="1">
                <a:solidFill>
                  <a:schemeClr val="bg1"/>
                </a:solidFill>
                <a:latin typeface="Rubik" panose="02000604000000020004" pitchFamily="2" charset="-79"/>
                <a:ea typeface="Verdana" panose="020B0604030504040204" pitchFamily="34" charset="0"/>
                <a:cs typeface="Rubik" panose="02000604000000020004" pitchFamily="2" charset="-79"/>
              </a:rPr>
              <a:t>פרק רביעי – דגשים כלליים לעבודה עם מנועים</a:t>
            </a:r>
            <a:endParaRPr lang="en-US" sz="2400" b="1">
              <a:solidFill>
                <a:schemeClr val="bg1"/>
              </a:solidFill>
              <a:latin typeface="Rubik" panose="02000604000000020004" pitchFamily="2" charset="-79"/>
              <a:ea typeface="Pacifico" panose="02000000000000000000" pitchFamily="2" charset="0"/>
              <a:cs typeface="Rubik" panose="02000604000000020004" pitchFamily="2" charset="-79"/>
            </a:endParaRPr>
          </a:p>
        </p:txBody>
      </p:sp>
      <p:sp>
        <p:nvSpPr>
          <p:cNvPr id="4" name="Text Placeholder 3"/>
          <p:cNvSpPr>
            <a:spLocks noGrp="1"/>
          </p:cNvSpPr>
          <p:nvPr>
            <p:ph type="body" sz="quarter" idx="10"/>
          </p:nvPr>
        </p:nvSpPr>
        <p:spPr>
          <a:xfrm>
            <a:off x="842435" y="1423886"/>
            <a:ext cx="10498665" cy="447281"/>
          </a:xfrm>
        </p:spPr>
        <p:txBody>
          <a:bodyPr/>
          <a:lstStyle>
            <a:lvl1pPr marL="0" indent="0" algn="r" defTabSz="457200" rtl="1" eaLnBrk="1" latinLnBrk="0" hangingPunct="1">
              <a:buNone/>
              <a:defRPr lang="en-US" sz="2400" b="1" kern="1200" baseline="0" dirty="0" smtClean="0">
                <a:solidFill>
                  <a:srgbClr val="828282"/>
                </a:solidFill>
                <a:latin typeface="Rubik" panose="02000604000000020004" pitchFamily="2" charset="-79"/>
                <a:ea typeface="+mn-ea"/>
                <a:cs typeface="Rubik" panose="02000604000000020004" pitchFamily="2" charset="-79"/>
              </a:defRPr>
            </a:lvl1pPr>
          </a:lstStyle>
          <a:p>
            <a:pPr lvl="0"/>
            <a:r>
              <a:rPr lang="en-US"/>
              <a:t>Click to edit Master text styles</a:t>
            </a:r>
          </a:p>
        </p:txBody>
      </p:sp>
      <p:sp>
        <p:nvSpPr>
          <p:cNvPr id="11" name="Tab 3">
            <a:hlinkClick r:id="" action="ppaction://noaction">
              <a:snd r:embed="rId2" name="click-bright.wav"/>
            </a:hlinkClick>
          </p:cNvPr>
          <p:cNvSpPr/>
          <p:nvPr userDrawn="1"/>
        </p:nvSpPr>
        <p:spPr>
          <a:xfrm>
            <a:off x="10436622" y="738237"/>
            <a:ext cx="904478" cy="434771"/>
          </a:xfrm>
          <a:prstGeom prst="rect">
            <a:avLst/>
          </a:prstGeom>
          <a:solidFill>
            <a:srgbClr val="1C558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3" name="Tab 3">
            <a:hlinkClick r:id="" action="ppaction://noaction">
              <a:snd r:embed="rId2" name="click-bright.wav"/>
            </a:hlinkClick>
          </p:cNvPr>
          <p:cNvSpPr/>
          <p:nvPr userDrawn="1"/>
        </p:nvSpPr>
        <p:spPr>
          <a:xfrm>
            <a:off x="9392446" y="738237"/>
            <a:ext cx="904478" cy="434771"/>
          </a:xfrm>
          <a:prstGeom prst="rect">
            <a:avLst/>
          </a:prstGeom>
          <a:solidFill>
            <a:srgbClr val="F79D3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
        <p:nvSpPr>
          <p:cNvPr id="14" name="Tab 3">
            <a:hlinkClick r:id="" action="ppaction://noaction">
              <a:snd r:embed="rId2" name="click-bright.wav"/>
            </a:hlinkClick>
          </p:cNvPr>
          <p:cNvSpPr/>
          <p:nvPr userDrawn="1"/>
        </p:nvSpPr>
        <p:spPr>
          <a:xfrm>
            <a:off x="8348270" y="738237"/>
            <a:ext cx="904478" cy="434771"/>
          </a:xfrm>
          <a:prstGeom prst="rect">
            <a:avLst/>
          </a:prstGeom>
          <a:solidFill>
            <a:srgbClr val="3AAC8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eaLnBrk="1" fontAlgn="auto" hangingPunct="1">
              <a:spcBef>
                <a:spcPts val="0"/>
              </a:spcBef>
              <a:spcAft>
                <a:spcPts val="0"/>
              </a:spcAft>
              <a:defRPr/>
            </a:pPr>
            <a:endParaRPr lang="en-US" sz="1500">
              <a:solidFill>
                <a:schemeClr val="bg1"/>
              </a:solidFill>
              <a:latin typeface="Verdana" panose="020B0604030504040204" pitchFamily="34" charset="0"/>
              <a:ea typeface="Verdana" panose="020B0604030504040204" pitchFamily="34" charset="0"/>
              <a:cs typeface="Verdana" panose="020B0604030504040204" pitchFamily="34" charset="0"/>
            </a:endParaRPr>
          </a:p>
        </p:txBody>
      </p:sp>
    </p:spTree>
    <p:extLst>
      <p:ext uri="{BB962C8B-B14F-4D97-AF65-F5344CB8AC3E}">
        <p14:creationId xmlns:p14="http://schemas.microsoft.com/office/powerpoint/2010/main" val="196283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716B4-B86E-9485-B347-E8778BA1811C}"/>
              </a:ext>
            </a:extLst>
          </p:cNvPr>
          <p:cNvSpPr>
            <a:spLocks noGrp="1"/>
          </p:cNvSpPr>
          <p:nvPr>
            <p:ph type="title"/>
          </p:nvPr>
        </p:nvSpPr>
        <p:spPr>
          <a:xfrm>
            <a:off x="839788" y="365125"/>
            <a:ext cx="10515600" cy="1325563"/>
          </a:xfrm>
        </p:spPr>
        <p:txBody>
          <a:bodyPr/>
          <a:lstStyle/>
          <a:p>
            <a:r>
              <a:rPr lang="en-US"/>
              <a:t>Click to edit Master title style</a:t>
            </a:r>
            <a:endParaRPr lang="en-IL"/>
          </a:p>
        </p:txBody>
      </p:sp>
      <p:sp>
        <p:nvSpPr>
          <p:cNvPr id="3" name="Text Placeholder 2">
            <a:extLst>
              <a:ext uri="{FF2B5EF4-FFF2-40B4-BE49-F238E27FC236}">
                <a16:creationId xmlns:a16="http://schemas.microsoft.com/office/drawing/2014/main" id="{9305B248-26D9-0F60-C3F8-49B575E51D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55387B-DFBB-8DD0-B968-F1EC8C19283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5" name="Text Placeholder 4">
            <a:extLst>
              <a:ext uri="{FF2B5EF4-FFF2-40B4-BE49-F238E27FC236}">
                <a16:creationId xmlns:a16="http://schemas.microsoft.com/office/drawing/2014/main" id="{8B8FFA74-131F-0CF6-96DA-5F106107DAE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4A64623-BECD-5DFA-D3CF-24D0416D258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7" name="Date Placeholder 6">
            <a:extLst>
              <a:ext uri="{FF2B5EF4-FFF2-40B4-BE49-F238E27FC236}">
                <a16:creationId xmlns:a16="http://schemas.microsoft.com/office/drawing/2014/main" id="{16C2A9CD-1A1A-8508-4CEE-A31EF9BD5D4E}"/>
              </a:ext>
            </a:extLst>
          </p:cNvPr>
          <p:cNvSpPr>
            <a:spLocks noGrp="1"/>
          </p:cNvSpPr>
          <p:nvPr>
            <p:ph type="dt" sz="half" idx="10"/>
          </p:nvPr>
        </p:nvSpPr>
        <p:spPr/>
        <p:txBody>
          <a:bodyPr/>
          <a:lstStyle/>
          <a:p>
            <a:fld id="{AAC91FED-9215-734E-996F-3868571F0B15}" type="datetimeFigureOut">
              <a:rPr lang="en-IL" smtClean="0"/>
              <a:t>15/04/2025</a:t>
            </a:fld>
            <a:endParaRPr lang="en-IL"/>
          </a:p>
        </p:txBody>
      </p:sp>
      <p:sp>
        <p:nvSpPr>
          <p:cNvPr id="8" name="Footer Placeholder 7">
            <a:extLst>
              <a:ext uri="{FF2B5EF4-FFF2-40B4-BE49-F238E27FC236}">
                <a16:creationId xmlns:a16="http://schemas.microsoft.com/office/drawing/2014/main" id="{E7D32E20-AEF7-3FFD-EF9C-1412181D4266}"/>
              </a:ext>
            </a:extLst>
          </p:cNvPr>
          <p:cNvSpPr>
            <a:spLocks noGrp="1"/>
          </p:cNvSpPr>
          <p:nvPr>
            <p:ph type="ftr" sz="quarter" idx="11"/>
          </p:nvPr>
        </p:nvSpPr>
        <p:spPr/>
        <p:txBody>
          <a:bodyPr/>
          <a:lstStyle/>
          <a:p>
            <a:endParaRPr lang="en-IL"/>
          </a:p>
        </p:txBody>
      </p:sp>
      <p:sp>
        <p:nvSpPr>
          <p:cNvPr id="9" name="Slide Number Placeholder 8">
            <a:extLst>
              <a:ext uri="{FF2B5EF4-FFF2-40B4-BE49-F238E27FC236}">
                <a16:creationId xmlns:a16="http://schemas.microsoft.com/office/drawing/2014/main" id="{8A985710-792F-C2D6-96DB-55352B3E7C0D}"/>
              </a:ext>
            </a:extLst>
          </p:cNvPr>
          <p:cNvSpPr>
            <a:spLocks noGrp="1"/>
          </p:cNvSpPr>
          <p:nvPr>
            <p:ph type="sldNum" sz="quarter" idx="12"/>
          </p:nvPr>
        </p:nvSpPr>
        <p:spPr/>
        <p:txBody>
          <a:bodyPr/>
          <a:lstStyle/>
          <a:p>
            <a:fld id="{894A24DC-3A50-D34E-BD92-73917BEB14C1}" type="slidenum">
              <a:rPr lang="en-IL" smtClean="0"/>
              <a:t>‹#›</a:t>
            </a:fld>
            <a:endParaRPr lang="en-IL"/>
          </a:p>
        </p:txBody>
      </p:sp>
    </p:spTree>
    <p:extLst>
      <p:ext uri="{BB962C8B-B14F-4D97-AF65-F5344CB8AC3E}">
        <p14:creationId xmlns:p14="http://schemas.microsoft.com/office/powerpoint/2010/main" val="1930313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0EA86-60DA-3302-B427-7C28EC75E8EC}"/>
              </a:ext>
            </a:extLst>
          </p:cNvPr>
          <p:cNvSpPr>
            <a:spLocks noGrp="1"/>
          </p:cNvSpPr>
          <p:nvPr>
            <p:ph type="title"/>
          </p:nvPr>
        </p:nvSpPr>
        <p:spPr/>
        <p:txBody>
          <a:bodyPr/>
          <a:lstStyle/>
          <a:p>
            <a:r>
              <a:rPr lang="en-US"/>
              <a:t>Click to edit Master title style</a:t>
            </a:r>
            <a:endParaRPr lang="en-IL"/>
          </a:p>
        </p:txBody>
      </p:sp>
      <p:sp>
        <p:nvSpPr>
          <p:cNvPr id="3" name="Date Placeholder 2">
            <a:extLst>
              <a:ext uri="{FF2B5EF4-FFF2-40B4-BE49-F238E27FC236}">
                <a16:creationId xmlns:a16="http://schemas.microsoft.com/office/drawing/2014/main" id="{DF703B0F-B2DD-ACD2-CB90-4A62396227FC}"/>
              </a:ext>
            </a:extLst>
          </p:cNvPr>
          <p:cNvSpPr>
            <a:spLocks noGrp="1"/>
          </p:cNvSpPr>
          <p:nvPr>
            <p:ph type="dt" sz="half" idx="10"/>
          </p:nvPr>
        </p:nvSpPr>
        <p:spPr/>
        <p:txBody>
          <a:bodyPr/>
          <a:lstStyle/>
          <a:p>
            <a:fld id="{AAC91FED-9215-734E-996F-3868571F0B15}" type="datetimeFigureOut">
              <a:rPr lang="en-IL" smtClean="0"/>
              <a:t>15/04/2025</a:t>
            </a:fld>
            <a:endParaRPr lang="en-IL"/>
          </a:p>
        </p:txBody>
      </p:sp>
      <p:sp>
        <p:nvSpPr>
          <p:cNvPr id="4" name="Footer Placeholder 3">
            <a:extLst>
              <a:ext uri="{FF2B5EF4-FFF2-40B4-BE49-F238E27FC236}">
                <a16:creationId xmlns:a16="http://schemas.microsoft.com/office/drawing/2014/main" id="{F5F92054-5E88-12D3-EA98-513A685BF037}"/>
              </a:ext>
            </a:extLst>
          </p:cNvPr>
          <p:cNvSpPr>
            <a:spLocks noGrp="1"/>
          </p:cNvSpPr>
          <p:nvPr>
            <p:ph type="ftr" sz="quarter" idx="11"/>
          </p:nvPr>
        </p:nvSpPr>
        <p:spPr/>
        <p:txBody>
          <a:bodyPr/>
          <a:lstStyle/>
          <a:p>
            <a:endParaRPr lang="en-IL"/>
          </a:p>
        </p:txBody>
      </p:sp>
      <p:sp>
        <p:nvSpPr>
          <p:cNvPr id="5" name="Slide Number Placeholder 4">
            <a:extLst>
              <a:ext uri="{FF2B5EF4-FFF2-40B4-BE49-F238E27FC236}">
                <a16:creationId xmlns:a16="http://schemas.microsoft.com/office/drawing/2014/main" id="{DDC188CA-638D-5621-FB0F-A662AA93FB85}"/>
              </a:ext>
            </a:extLst>
          </p:cNvPr>
          <p:cNvSpPr>
            <a:spLocks noGrp="1"/>
          </p:cNvSpPr>
          <p:nvPr>
            <p:ph type="sldNum" sz="quarter" idx="12"/>
          </p:nvPr>
        </p:nvSpPr>
        <p:spPr/>
        <p:txBody>
          <a:bodyPr/>
          <a:lstStyle/>
          <a:p>
            <a:fld id="{894A24DC-3A50-D34E-BD92-73917BEB14C1}" type="slidenum">
              <a:rPr lang="en-IL" smtClean="0"/>
              <a:t>‹#›</a:t>
            </a:fld>
            <a:endParaRPr lang="en-IL"/>
          </a:p>
        </p:txBody>
      </p:sp>
    </p:spTree>
    <p:extLst>
      <p:ext uri="{BB962C8B-B14F-4D97-AF65-F5344CB8AC3E}">
        <p14:creationId xmlns:p14="http://schemas.microsoft.com/office/powerpoint/2010/main" val="10143693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182548-668D-AE53-C207-EFA56AD3F41E}"/>
              </a:ext>
            </a:extLst>
          </p:cNvPr>
          <p:cNvSpPr>
            <a:spLocks noGrp="1"/>
          </p:cNvSpPr>
          <p:nvPr>
            <p:ph type="dt" sz="half" idx="10"/>
          </p:nvPr>
        </p:nvSpPr>
        <p:spPr/>
        <p:txBody>
          <a:bodyPr/>
          <a:lstStyle/>
          <a:p>
            <a:fld id="{AAC91FED-9215-734E-996F-3868571F0B15}" type="datetimeFigureOut">
              <a:rPr lang="en-IL" smtClean="0"/>
              <a:t>15/04/2025</a:t>
            </a:fld>
            <a:endParaRPr lang="en-IL"/>
          </a:p>
        </p:txBody>
      </p:sp>
      <p:sp>
        <p:nvSpPr>
          <p:cNvPr id="3" name="Footer Placeholder 2">
            <a:extLst>
              <a:ext uri="{FF2B5EF4-FFF2-40B4-BE49-F238E27FC236}">
                <a16:creationId xmlns:a16="http://schemas.microsoft.com/office/drawing/2014/main" id="{C0F04361-1B45-120F-E563-1E3D9E3E9D13}"/>
              </a:ext>
            </a:extLst>
          </p:cNvPr>
          <p:cNvSpPr>
            <a:spLocks noGrp="1"/>
          </p:cNvSpPr>
          <p:nvPr>
            <p:ph type="ftr" sz="quarter" idx="11"/>
          </p:nvPr>
        </p:nvSpPr>
        <p:spPr/>
        <p:txBody>
          <a:bodyPr/>
          <a:lstStyle/>
          <a:p>
            <a:endParaRPr lang="en-IL"/>
          </a:p>
        </p:txBody>
      </p:sp>
      <p:sp>
        <p:nvSpPr>
          <p:cNvPr id="4" name="Slide Number Placeholder 3">
            <a:extLst>
              <a:ext uri="{FF2B5EF4-FFF2-40B4-BE49-F238E27FC236}">
                <a16:creationId xmlns:a16="http://schemas.microsoft.com/office/drawing/2014/main" id="{83FEABAA-D1D5-9877-E03A-E8949C902902}"/>
              </a:ext>
            </a:extLst>
          </p:cNvPr>
          <p:cNvSpPr>
            <a:spLocks noGrp="1"/>
          </p:cNvSpPr>
          <p:nvPr>
            <p:ph type="sldNum" sz="quarter" idx="12"/>
          </p:nvPr>
        </p:nvSpPr>
        <p:spPr/>
        <p:txBody>
          <a:bodyPr/>
          <a:lstStyle/>
          <a:p>
            <a:fld id="{894A24DC-3A50-D34E-BD92-73917BEB14C1}" type="slidenum">
              <a:rPr lang="en-IL" smtClean="0"/>
              <a:t>‹#›</a:t>
            </a:fld>
            <a:endParaRPr lang="en-IL"/>
          </a:p>
        </p:txBody>
      </p:sp>
    </p:spTree>
    <p:extLst>
      <p:ext uri="{BB962C8B-B14F-4D97-AF65-F5344CB8AC3E}">
        <p14:creationId xmlns:p14="http://schemas.microsoft.com/office/powerpoint/2010/main" val="4589386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63B66-BBDE-20D8-EDD1-A696DD6C7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Content Placeholder 2">
            <a:extLst>
              <a:ext uri="{FF2B5EF4-FFF2-40B4-BE49-F238E27FC236}">
                <a16:creationId xmlns:a16="http://schemas.microsoft.com/office/drawing/2014/main" id="{1E191C35-47A1-6FD3-0103-AE9166009FB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Text Placeholder 3">
            <a:extLst>
              <a:ext uri="{FF2B5EF4-FFF2-40B4-BE49-F238E27FC236}">
                <a16:creationId xmlns:a16="http://schemas.microsoft.com/office/drawing/2014/main" id="{462C1582-8780-871C-0DD7-ADC2082CE7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867B55-4F9B-1B23-A43E-57DAA59E3831}"/>
              </a:ext>
            </a:extLst>
          </p:cNvPr>
          <p:cNvSpPr>
            <a:spLocks noGrp="1"/>
          </p:cNvSpPr>
          <p:nvPr>
            <p:ph type="dt" sz="half" idx="10"/>
          </p:nvPr>
        </p:nvSpPr>
        <p:spPr/>
        <p:txBody>
          <a:bodyPr/>
          <a:lstStyle/>
          <a:p>
            <a:fld id="{AAC91FED-9215-734E-996F-3868571F0B15}" type="datetimeFigureOut">
              <a:rPr lang="en-IL" smtClean="0"/>
              <a:t>15/04/2025</a:t>
            </a:fld>
            <a:endParaRPr lang="en-IL"/>
          </a:p>
        </p:txBody>
      </p:sp>
      <p:sp>
        <p:nvSpPr>
          <p:cNvPr id="6" name="Footer Placeholder 5">
            <a:extLst>
              <a:ext uri="{FF2B5EF4-FFF2-40B4-BE49-F238E27FC236}">
                <a16:creationId xmlns:a16="http://schemas.microsoft.com/office/drawing/2014/main" id="{7C731A94-D1C3-4FE7-CCC5-32F3213A03AE}"/>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AD6D2C47-C921-0486-9E3B-1AE2D70679EE}"/>
              </a:ext>
            </a:extLst>
          </p:cNvPr>
          <p:cNvSpPr>
            <a:spLocks noGrp="1"/>
          </p:cNvSpPr>
          <p:nvPr>
            <p:ph type="sldNum" sz="quarter" idx="12"/>
          </p:nvPr>
        </p:nvSpPr>
        <p:spPr/>
        <p:txBody>
          <a:bodyPr/>
          <a:lstStyle/>
          <a:p>
            <a:fld id="{894A24DC-3A50-D34E-BD92-73917BEB14C1}" type="slidenum">
              <a:rPr lang="en-IL" smtClean="0"/>
              <a:t>‹#›</a:t>
            </a:fld>
            <a:endParaRPr lang="en-IL"/>
          </a:p>
        </p:txBody>
      </p:sp>
    </p:spTree>
    <p:extLst>
      <p:ext uri="{BB962C8B-B14F-4D97-AF65-F5344CB8AC3E}">
        <p14:creationId xmlns:p14="http://schemas.microsoft.com/office/powerpoint/2010/main" val="2494213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B9398-944D-8D08-F1DA-CFEABE493F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L"/>
          </a:p>
        </p:txBody>
      </p:sp>
      <p:sp>
        <p:nvSpPr>
          <p:cNvPr id="3" name="Picture Placeholder 2">
            <a:extLst>
              <a:ext uri="{FF2B5EF4-FFF2-40B4-BE49-F238E27FC236}">
                <a16:creationId xmlns:a16="http://schemas.microsoft.com/office/drawing/2014/main" id="{1B08E929-60D5-E2AF-31A1-6385E76BCB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L"/>
          </a:p>
        </p:txBody>
      </p:sp>
      <p:sp>
        <p:nvSpPr>
          <p:cNvPr id="4" name="Text Placeholder 3">
            <a:extLst>
              <a:ext uri="{FF2B5EF4-FFF2-40B4-BE49-F238E27FC236}">
                <a16:creationId xmlns:a16="http://schemas.microsoft.com/office/drawing/2014/main" id="{32F0964B-A7A0-EB7D-4B6F-86924C80B2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4FA8C-43D4-4D82-9875-569AB268B081}"/>
              </a:ext>
            </a:extLst>
          </p:cNvPr>
          <p:cNvSpPr>
            <a:spLocks noGrp="1"/>
          </p:cNvSpPr>
          <p:nvPr>
            <p:ph type="dt" sz="half" idx="10"/>
          </p:nvPr>
        </p:nvSpPr>
        <p:spPr/>
        <p:txBody>
          <a:bodyPr/>
          <a:lstStyle/>
          <a:p>
            <a:fld id="{AAC91FED-9215-734E-996F-3868571F0B15}" type="datetimeFigureOut">
              <a:rPr lang="en-IL" smtClean="0"/>
              <a:t>15/04/2025</a:t>
            </a:fld>
            <a:endParaRPr lang="en-IL"/>
          </a:p>
        </p:txBody>
      </p:sp>
      <p:sp>
        <p:nvSpPr>
          <p:cNvPr id="6" name="Footer Placeholder 5">
            <a:extLst>
              <a:ext uri="{FF2B5EF4-FFF2-40B4-BE49-F238E27FC236}">
                <a16:creationId xmlns:a16="http://schemas.microsoft.com/office/drawing/2014/main" id="{5CA66482-43DA-2EBB-06A8-24F9879A163D}"/>
              </a:ext>
            </a:extLst>
          </p:cNvPr>
          <p:cNvSpPr>
            <a:spLocks noGrp="1"/>
          </p:cNvSpPr>
          <p:nvPr>
            <p:ph type="ftr" sz="quarter" idx="11"/>
          </p:nvPr>
        </p:nvSpPr>
        <p:spPr/>
        <p:txBody>
          <a:bodyPr/>
          <a:lstStyle/>
          <a:p>
            <a:endParaRPr lang="en-IL"/>
          </a:p>
        </p:txBody>
      </p:sp>
      <p:sp>
        <p:nvSpPr>
          <p:cNvPr id="7" name="Slide Number Placeholder 6">
            <a:extLst>
              <a:ext uri="{FF2B5EF4-FFF2-40B4-BE49-F238E27FC236}">
                <a16:creationId xmlns:a16="http://schemas.microsoft.com/office/drawing/2014/main" id="{15958614-B8DE-FD06-01A4-02236B2AFFD5}"/>
              </a:ext>
            </a:extLst>
          </p:cNvPr>
          <p:cNvSpPr>
            <a:spLocks noGrp="1"/>
          </p:cNvSpPr>
          <p:nvPr>
            <p:ph type="sldNum" sz="quarter" idx="12"/>
          </p:nvPr>
        </p:nvSpPr>
        <p:spPr/>
        <p:txBody>
          <a:bodyPr/>
          <a:lstStyle/>
          <a:p>
            <a:fld id="{894A24DC-3A50-D34E-BD92-73917BEB14C1}" type="slidenum">
              <a:rPr lang="en-IL" smtClean="0"/>
              <a:t>‹#›</a:t>
            </a:fld>
            <a:endParaRPr lang="en-IL"/>
          </a:p>
        </p:txBody>
      </p:sp>
    </p:spTree>
    <p:extLst>
      <p:ext uri="{BB962C8B-B14F-4D97-AF65-F5344CB8AC3E}">
        <p14:creationId xmlns:p14="http://schemas.microsoft.com/office/powerpoint/2010/main" val="1420402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microsoft.com/office/2007/relationships/hdphoto" Target="../media/hdphoto1.wdp"/><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image" Target="../media/image1.png"/><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theme" Target="../theme/theme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image" Target="../media/image3.gif"/><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image" Target="../media/image2.png"/><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28429E-80F2-C41A-CC14-E1CC29E57A6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L"/>
          </a:p>
        </p:txBody>
      </p:sp>
      <p:sp>
        <p:nvSpPr>
          <p:cNvPr id="3" name="Text Placeholder 2">
            <a:extLst>
              <a:ext uri="{FF2B5EF4-FFF2-40B4-BE49-F238E27FC236}">
                <a16:creationId xmlns:a16="http://schemas.microsoft.com/office/drawing/2014/main" id="{042D2B0E-302D-AA02-46A2-710CC0A099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L"/>
          </a:p>
        </p:txBody>
      </p:sp>
      <p:sp>
        <p:nvSpPr>
          <p:cNvPr id="4" name="Date Placeholder 3">
            <a:extLst>
              <a:ext uri="{FF2B5EF4-FFF2-40B4-BE49-F238E27FC236}">
                <a16:creationId xmlns:a16="http://schemas.microsoft.com/office/drawing/2014/main" id="{59F82BFA-85FE-A88B-B16A-EDBDFCA97D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C91FED-9215-734E-996F-3868571F0B15}" type="datetimeFigureOut">
              <a:rPr lang="en-IL" smtClean="0"/>
              <a:t>15/04/2025</a:t>
            </a:fld>
            <a:endParaRPr lang="en-IL"/>
          </a:p>
        </p:txBody>
      </p:sp>
      <p:sp>
        <p:nvSpPr>
          <p:cNvPr id="5" name="Footer Placeholder 4">
            <a:extLst>
              <a:ext uri="{FF2B5EF4-FFF2-40B4-BE49-F238E27FC236}">
                <a16:creationId xmlns:a16="http://schemas.microsoft.com/office/drawing/2014/main" id="{170072C2-6F11-73CB-B457-99698BFDB7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L"/>
          </a:p>
        </p:txBody>
      </p:sp>
      <p:sp>
        <p:nvSpPr>
          <p:cNvPr id="6" name="Slide Number Placeholder 5">
            <a:extLst>
              <a:ext uri="{FF2B5EF4-FFF2-40B4-BE49-F238E27FC236}">
                <a16:creationId xmlns:a16="http://schemas.microsoft.com/office/drawing/2014/main" id="{12C8372E-B928-3C73-26EB-0D7144B5D0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94A24DC-3A50-D34E-BD92-73917BEB14C1}" type="slidenum">
              <a:rPr lang="en-IL" smtClean="0"/>
              <a:t>‹#›</a:t>
            </a:fld>
            <a:endParaRPr lang="en-IL"/>
          </a:p>
        </p:txBody>
      </p:sp>
    </p:spTree>
    <p:extLst>
      <p:ext uri="{BB962C8B-B14F-4D97-AF65-F5344CB8AC3E}">
        <p14:creationId xmlns:p14="http://schemas.microsoft.com/office/powerpoint/2010/main" val="18355779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I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Intro Background">
            <a:extLst>
              <a:ext uri="{FF2B5EF4-FFF2-40B4-BE49-F238E27FC236}">
                <a16:creationId xmlns:a16="http://schemas.microsoft.com/office/drawing/2014/main" id="{ECCB0BF4-2EB5-4C88-8697-00C99D22F1B4}"/>
              </a:ext>
            </a:extLst>
          </p:cNvPr>
          <p:cNvSpPr/>
          <p:nvPr userDrawn="1"/>
        </p:nvSpPr>
        <p:spPr>
          <a:xfrm>
            <a:off x="838200" y="169517"/>
            <a:ext cx="10502900" cy="452783"/>
          </a:xfrm>
          <a:prstGeom prst="rect">
            <a:avLst/>
          </a:pr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91440" rIns="182880" bIns="91440" anchor="ctr"/>
          <a:lstStyle/>
          <a:p>
            <a:pPr algn="l" rtl="1" eaLnBrk="1" fontAlgn="auto" hangingPunct="1">
              <a:spcBef>
                <a:spcPts val="0"/>
              </a:spcBef>
              <a:spcAft>
                <a:spcPts val="0"/>
              </a:spcAft>
              <a:defRPr/>
            </a:pPr>
            <a:r>
              <a:rPr lang="en-US" sz="2400" b="1" dirty="0">
                <a:solidFill>
                  <a:srgbClr val="828282"/>
                </a:solidFill>
                <a:latin typeface="Rubik" panose="02000604000000020004" pitchFamily="2" charset="-79"/>
                <a:cs typeface="Rubik" panose="02000604000000020004" pitchFamily="2" charset="-79"/>
              </a:rPr>
              <a:t>Flutter and ESP32 Integration </a:t>
            </a:r>
          </a:p>
        </p:txBody>
      </p:sp>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4/15/25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pic>
        <p:nvPicPr>
          <p:cNvPr id="9" name="Picture 8">
            <a:extLst>
              <a:ext uri="{FF2B5EF4-FFF2-40B4-BE49-F238E27FC236}">
                <a16:creationId xmlns:a16="http://schemas.microsoft.com/office/drawing/2014/main" id="{AFDCB173-B1C3-475F-9EB6-F6094EF3FFA0}"/>
              </a:ext>
            </a:extLst>
          </p:cNvPr>
          <p:cNvPicPr>
            <a:picLocks noChangeAspect="1"/>
          </p:cNvPicPr>
          <p:nvPr userDrawn="1"/>
        </p:nvPicPr>
        <p:blipFill rotWithShape="1">
          <a:blip r:embed="rId33" cstate="print">
            <a:extLst>
              <a:ext uri="{BEBA8EAE-BF5A-486C-A8C5-ECC9F3942E4B}">
                <a14:imgProps xmlns:a14="http://schemas.microsoft.com/office/drawing/2010/main">
                  <a14:imgLayer r:embed="rId34">
                    <a14:imgEffect>
                      <a14:backgroundRemoval t="9662" b="89855" l="9266" r="89961">
                        <a14:foregroundMark x1="89961" y1="30435" x2="89961" y2="30435"/>
                        <a14:backgroundMark x1="45753" y1="35266" x2="45753" y2="35266"/>
                      </a14:backgroundRemoval>
                    </a14:imgEffect>
                  </a14:imgLayer>
                </a14:imgProps>
              </a:ext>
              <a:ext uri="{28A0092B-C50C-407E-A947-70E740481C1C}">
                <a14:useLocalDpi xmlns:a14="http://schemas.microsoft.com/office/drawing/2010/main" val="0"/>
              </a:ext>
            </a:extLst>
          </a:blip>
          <a:srcRect r="6190"/>
          <a:stretch/>
        </p:blipFill>
        <p:spPr>
          <a:xfrm>
            <a:off x="8487906" y="174198"/>
            <a:ext cx="940526" cy="400645"/>
          </a:xfrm>
          <a:prstGeom prst="rect">
            <a:avLst/>
          </a:prstGeom>
        </p:spPr>
      </p:pic>
      <p:pic>
        <p:nvPicPr>
          <p:cNvPr id="12" name="Picture 11">
            <a:extLst>
              <a:ext uri="{FF2B5EF4-FFF2-40B4-BE49-F238E27FC236}">
                <a16:creationId xmlns:a16="http://schemas.microsoft.com/office/drawing/2014/main" id="{AC4DDE61-FBD2-4768-945A-40039FD07AA4}"/>
              </a:ext>
            </a:extLst>
          </p:cNvPr>
          <p:cNvPicPr>
            <a:picLocks noChangeAspect="1"/>
          </p:cNvPicPr>
          <p:nvPr userDrawn="1"/>
        </p:nvPicPr>
        <p:blipFill>
          <a:blip r:embed="rId35" cstate="print">
            <a:extLst>
              <a:ext uri="{28A0092B-C50C-407E-A947-70E740481C1C}">
                <a14:useLocalDpi xmlns:a14="http://schemas.microsoft.com/office/drawing/2010/main" val="0"/>
              </a:ext>
            </a:extLst>
          </a:blip>
          <a:stretch>
            <a:fillRect/>
          </a:stretch>
        </p:blipFill>
        <p:spPr>
          <a:xfrm>
            <a:off x="11898691" y="15352"/>
            <a:ext cx="271537" cy="359169"/>
          </a:xfrm>
          <a:prstGeom prst="rect">
            <a:avLst/>
          </a:prstGeom>
        </p:spPr>
      </p:pic>
      <p:pic>
        <p:nvPicPr>
          <p:cNvPr id="13" name="Picture 2" descr="https://www.cs.technion.ac.il/RESEARCH_DAY_18/Computer-Science-logo-HEB.gif">
            <a:extLst>
              <a:ext uri="{FF2B5EF4-FFF2-40B4-BE49-F238E27FC236}">
                <a16:creationId xmlns:a16="http://schemas.microsoft.com/office/drawing/2014/main" id="{DC4D6762-E9FC-4DD0-9074-EDCE9DB19A12}"/>
              </a:ext>
            </a:extLst>
          </p:cNvPr>
          <p:cNvPicPr>
            <a:picLocks noChangeAspect="1" noChangeArrowheads="1"/>
          </p:cNvPicPr>
          <p:nvPr userDrawn="1"/>
        </p:nvPicPr>
        <p:blipFill>
          <a:blip r:embed="rId36" cstate="print">
            <a:duotone>
              <a:schemeClr val="accent1">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9623106" y="230188"/>
            <a:ext cx="1595300" cy="283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3418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microsoft.com/office/2007/relationships/hdphoto" Target="../media/hdphoto2.wdp"/><Relationship Id="rId7" Type="http://schemas.openxmlformats.org/officeDocument/2006/relationships/image" Target="../media/image8.sv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svg"/></Relationships>
</file>

<file path=ppt/slides/_rels/slide10.xml.rels><?xml version="1.0" encoding="UTF-8" standalone="yes"?>
<Relationships xmlns="http://schemas.openxmlformats.org/package/2006/relationships"><Relationship Id="rId8" Type="http://schemas.openxmlformats.org/officeDocument/2006/relationships/image" Target="../media/image32.svg"/><Relationship Id="rId3" Type="http://schemas.openxmlformats.org/officeDocument/2006/relationships/image" Target="../media/image4.png"/><Relationship Id="rId7" Type="http://schemas.openxmlformats.org/officeDocument/2006/relationships/image" Target="../media/image31.png"/><Relationship Id="rId2" Type="http://schemas.openxmlformats.org/officeDocument/2006/relationships/slideLayout" Target="../slideLayouts/slideLayout1.xml"/><Relationship Id="rId1" Type="http://schemas.openxmlformats.org/officeDocument/2006/relationships/themeOverride" Target="../theme/themeOverride9.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3.wdp"/></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7.svg"/><Relationship Id="rId3" Type="http://schemas.openxmlformats.org/officeDocument/2006/relationships/notesSlide" Target="../notesSlides/notesSlide3.xml"/><Relationship Id="rId7" Type="http://schemas.openxmlformats.org/officeDocument/2006/relationships/image" Target="../media/image6.png"/><Relationship Id="rId12" Type="http://schemas.openxmlformats.org/officeDocument/2006/relationships/image" Target="../media/image36.png"/><Relationship Id="rId17" Type="http://schemas.openxmlformats.org/officeDocument/2006/relationships/image" Target="../media/image40.svg"/><Relationship Id="rId2" Type="http://schemas.openxmlformats.org/officeDocument/2006/relationships/slideLayout" Target="../slideLayouts/slideLayout1.xml"/><Relationship Id="rId16" Type="http://schemas.openxmlformats.org/officeDocument/2006/relationships/image" Target="../media/image39.png"/><Relationship Id="rId1" Type="http://schemas.openxmlformats.org/officeDocument/2006/relationships/themeOverride" Target="../theme/themeOverride10.xml"/><Relationship Id="rId6" Type="http://schemas.openxmlformats.org/officeDocument/2006/relationships/image" Target="../media/image5.png"/><Relationship Id="rId11" Type="http://schemas.microsoft.com/office/2007/relationships/hdphoto" Target="../media/hdphoto19.wdp"/><Relationship Id="rId5" Type="http://schemas.microsoft.com/office/2007/relationships/hdphoto" Target="../media/hdphoto13.wdp"/><Relationship Id="rId15" Type="http://schemas.microsoft.com/office/2007/relationships/hdphoto" Target="../media/hdphoto20.wdp"/><Relationship Id="rId10" Type="http://schemas.openxmlformats.org/officeDocument/2006/relationships/image" Target="../media/image35.png"/><Relationship Id="rId4" Type="http://schemas.openxmlformats.org/officeDocument/2006/relationships/image" Target="../media/image4.png"/><Relationship Id="rId9" Type="http://schemas.openxmlformats.org/officeDocument/2006/relationships/image" Target="../media/image34.svg"/><Relationship Id="rId14" Type="http://schemas.openxmlformats.org/officeDocument/2006/relationships/image" Target="../media/image38.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4.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hemeOverride" Target="../theme/themeOverride11.xml"/><Relationship Id="rId6" Type="http://schemas.openxmlformats.org/officeDocument/2006/relationships/image" Target="../media/image5.png"/><Relationship Id="rId5" Type="http://schemas.microsoft.com/office/2007/relationships/hdphoto" Target="../media/hdphoto13.wdp"/><Relationship Id="rId4" Type="http://schemas.openxmlformats.org/officeDocument/2006/relationships/image" Target="../media/image4.png"/><Relationship Id="rId9" Type="http://schemas.openxmlformats.org/officeDocument/2006/relationships/image" Target="../media/image34.svg"/></Relationships>
</file>

<file path=ppt/slides/_rels/slide13.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notesSlide" Target="../notesSlides/notesSlide5.xml"/><Relationship Id="rId7" Type="http://schemas.openxmlformats.org/officeDocument/2006/relationships/image" Target="../media/image6.png"/><Relationship Id="rId2" Type="http://schemas.openxmlformats.org/officeDocument/2006/relationships/slideLayout" Target="../slideLayouts/slideLayout1.xml"/><Relationship Id="rId1" Type="http://schemas.openxmlformats.org/officeDocument/2006/relationships/themeOverride" Target="../theme/themeOverride12.xml"/><Relationship Id="rId6" Type="http://schemas.openxmlformats.org/officeDocument/2006/relationships/image" Target="../media/image5.png"/><Relationship Id="rId5" Type="http://schemas.microsoft.com/office/2007/relationships/hdphoto" Target="../media/hdphoto13.wdp"/><Relationship Id="rId10" Type="http://schemas.openxmlformats.org/officeDocument/2006/relationships/image" Target="../media/image41.jpeg"/><Relationship Id="rId4" Type="http://schemas.openxmlformats.org/officeDocument/2006/relationships/image" Target="../media/image4.png"/><Relationship Id="rId9" Type="http://schemas.openxmlformats.org/officeDocument/2006/relationships/image" Target="../media/image34.svg"/></Relationships>
</file>

<file path=ppt/slides/_rels/slide14.xml.rels><?xml version="1.0" encoding="UTF-8" standalone="yes"?>
<Relationships xmlns="http://schemas.openxmlformats.org/package/2006/relationships"><Relationship Id="rId8" Type="http://schemas.microsoft.com/office/2007/relationships/hdphoto" Target="../media/hdphoto21.wdp"/><Relationship Id="rId13" Type="http://schemas.openxmlformats.org/officeDocument/2006/relationships/image" Target="../media/image43.png"/><Relationship Id="rId3" Type="http://schemas.openxmlformats.org/officeDocument/2006/relationships/image" Target="../media/image4.png"/><Relationship Id="rId7" Type="http://schemas.openxmlformats.org/officeDocument/2006/relationships/image" Target="../media/image42.png"/><Relationship Id="rId12" Type="http://schemas.openxmlformats.org/officeDocument/2006/relationships/image" Target="../media/image20.svg"/><Relationship Id="rId2" Type="http://schemas.openxmlformats.org/officeDocument/2006/relationships/slideLayout" Target="../slideLayouts/slideLayout1.xml"/><Relationship Id="rId1" Type="http://schemas.openxmlformats.org/officeDocument/2006/relationships/themeOverride" Target="../theme/themeOverride13.xml"/><Relationship Id="rId6" Type="http://schemas.openxmlformats.org/officeDocument/2006/relationships/image" Target="../media/image6.png"/><Relationship Id="rId11" Type="http://schemas.openxmlformats.org/officeDocument/2006/relationships/image" Target="../media/image19.png"/><Relationship Id="rId5" Type="http://schemas.openxmlformats.org/officeDocument/2006/relationships/image" Target="../media/image5.png"/><Relationship Id="rId10" Type="http://schemas.microsoft.com/office/2007/relationships/hdphoto" Target="../media/hdphoto14.wdp"/><Relationship Id="rId4" Type="http://schemas.microsoft.com/office/2007/relationships/hdphoto" Target="../media/hdphoto13.wdp"/><Relationship Id="rId9" Type="http://schemas.openxmlformats.org/officeDocument/2006/relationships/image" Target="../media/image23.png"/><Relationship Id="rId14" Type="http://schemas.microsoft.com/office/2007/relationships/hdphoto" Target="../media/hdphoto22.wdp"/></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slideLayout" Target="../slideLayouts/slideLayout1.xml"/><Relationship Id="rId1" Type="http://schemas.openxmlformats.org/officeDocument/2006/relationships/themeOverride" Target="../theme/themeOverride14.xml"/><Relationship Id="rId4" Type="http://schemas.openxmlformats.org/officeDocument/2006/relationships/image" Target="../media/image45.svg"/></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5.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3.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hemeOverride" Target="../theme/themeOverride1.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3.wdp"/></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microsoft.com/office/2007/relationships/hdphoto" Target="../media/hdphoto7.wdp"/><Relationship Id="rId18" Type="http://schemas.openxmlformats.org/officeDocument/2006/relationships/image" Target="../media/image14.png"/><Relationship Id="rId3" Type="http://schemas.openxmlformats.org/officeDocument/2006/relationships/notesSlide" Target="../notesSlides/notesSlide1.xml"/><Relationship Id="rId7" Type="http://schemas.openxmlformats.org/officeDocument/2006/relationships/image" Target="../media/image6.png"/><Relationship Id="rId12" Type="http://schemas.openxmlformats.org/officeDocument/2006/relationships/image" Target="../media/image13.png"/><Relationship Id="rId17" Type="http://schemas.microsoft.com/office/2007/relationships/hdphoto" Target="../media/hdphoto11.wdp"/><Relationship Id="rId2" Type="http://schemas.openxmlformats.org/officeDocument/2006/relationships/slideLayout" Target="../slideLayouts/slideLayout1.xml"/><Relationship Id="rId16" Type="http://schemas.microsoft.com/office/2007/relationships/hdphoto" Target="../media/hdphoto10.wdp"/><Relationship Id="rId1" Type="http://schemas.openxmlformats.org/officeDocument/2006/relationships/themeOverride" Target="../theme/themeOverride2.xml"/><Relationship Id="rId6" Type="http://schemas.openxmlformats.org/officeDocument/2006/relationships/image" Target="../media/image5.png"/><Relationship Id="rId11" Type="http://schemas.microsoft.com/office/2007/relationships/hdphoto" Target="../media/hdphoto6.wdp"/><Relationship Id="rId5" Type="http://schemas.microsoft.com/office/2007/relationships/hdphoto" Target="../media/hdphoto4.wdp"/><Relationship Id="rId15" Type="http://schemas.microsoft.com/office/2007/relationships/hdphoto" Target="../media/hdphoto9.wdp"/><Relationship Id="rId10" Type="http://schemas.openxmlformats.org/officeDocument/2006/relationships/image" Target="../media/image12.png"/><Relationship Id="rId19" Type="http://schemas.microsoft.com/office/2007/relationships/hdphoto" Target="../media/hdphoto12.wdp"/><Relationship Id="rId4" Type="http://schemas.openxmlformats.org/officeDocument/2006/relationships/image" Target="../media/image4.png"/><Relationship Id="rId9" Type="http://schemas.microsoft.com/office/2007/relationships/hdphoto" Target="../media/hdphoto5.wdp"/><Relationship Id="rId14" Type="http://schemas.microsoft.com/office/2007/relationships/hdphoto" Target="../media/hdphoto8.wdp"/></Relationships>
</file>

<file path=ppt/slides/_rels/slide4.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0.svg"/><Relationship Id="rId3" Type="http://schemas.openxmlformats.org/officeDocument/2006/relationships/notesSlide" Target="../notesSlides/notesSlide2.xml"/><Relationship Id="rId7" Type="http://schemas.openxmlformats.org/officeDocument/2006/relationships/image" Target="../media/image6.png"/><Relationship Id="rId12" Type="http://schemas.openxmlformats.org/officeDocument/2006/relationships/image" Target="../media/image19.png"/><Relationship Id="rId17" Type="http://schemas.microsoft.com/office/2007/relationships/hdphoto" Target="../media/hdphoto14.wdp"/><Relationship Id="rId2" Type="http://schemas.openxmlformats.org/officeDocument/2006/relationships/slideLayout" Target="../slideLayouts/slideLayout1.xml"/><Relationship Id="rId16" Type="http://schemas.openxmlformats.org/officeDocument/2006/relationships/image" Target="../media/image23.png"/><Relationship Id="rId1" Type="http://schemas.openxmlformats.org/officeDocument/2006/relationships/themeOverride" Target="../theme/themeOverride3.xml"/><Relationship Id="rId6" Type="http://schemas.openxmlformats.org/officeDocument/2006/relationships/image" Target="../media/image5.png"/><Relationship Id="rId11" Type="http://schemas.openxmlformats.org/officeDocument/2006/relationships/image" Target="../media/image18.svg"/><Relationship Id="rId5" Type="http://schemas.microsoft.com/office/2007/relationships/hdphoto" Target="../media/hdphoto13.wdp"/><Relationship Id="rId15" Type="http://schemas.openxmlformats.org/officeDocument/2006/relationships/image" Target="../media/image22.svg"/><Relationship Id="rId10" Type="http://schemas.openxmlformats.org/officeDocument/2006/relationships/image" Target="../media/image17.png"/><Relationship Id="rId4" Type="http://schemas.openxmlformats.org/officeDocument/2006/relationships/image" Target="../media/image4.png"/><Relationship Id="rId9" Type="http://schemas.openxmlformats.org/officeDocument/2006/relationships/image" Target="../media/image16.svg"/><Relationship Id="rId14" Type="http://schemas.openxmlformats.org/officeDocument/2006/relationships/image" Target="../media/image21.png"/></Relationships>
</file>

<file path=ppt/slides/_rels/slide5.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8.png"/><Relationship Id="rId3" Type="http://schemas.openxmlformats.org/officeDocument/2006/relationships/image" Target="../media/image4.png"/><Relationship Id="rId7" Type="http://schemas.openxmlformats.org/officeDocument/2006/relationships/image" Target="../media/image15.png"/><Relationship Id="rId12" Type="http://schemas.openxmlformats.org/officeDocument/2006/relationships/image" Target="../media/image27.svg"/><Relationship Id="rId2" Type="http://schemas.openxmlformats.org/officeDocument/2006/relationships/slideLayout" Target="../slideLayouts/slideLayout1.xml"/><Relationship Id="rId1" Type="http://schemas.openxmlformats.org/officeDocument/2006/relationships/themeOverride" Target="../theme/themeOverride4.xml"/><Relationship Id="rId6" Type="http://schemas.openxmlformats.org/officeDocument/2006/relationships/image" Target="../media/image6.png"/><Relationship Id="rId11" Type="http://schemas.openxmlformats.org/officeDocument/2006/relationships/image" Target="../media/image26.png"/><Relationship Id="rId5" Type="http://schemas.openxmlformats.org/officeDocument/2006/relationships/image" Target="../media/image5.png"/><Relationship Id="rId10" Type="http://schemas.openxmlformats.org/officeDocument/2006/relationships/image" Target="../media/image25.svg"/><Relationship Id="rId4" Type="http://schemas.microsoft.com/office/2007/relationships/hdphoto" Target="../media/hdphoto15.wdp"/><Relationship Id="rId9" Type="http://schemas.openxmlformats.org/officeDocument/2006/relationships/image" Target="../media/image24.png"/><Relationship Id="rId14" Type="http://schemas.microsoft.com/office/2007/relationships/hdphoto" Target="../media/hdphoto16.wdp"/></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8.png"/><Relationship Id="rId3" Type="http://schemas.openxmlformats.org/officeDocument/2006/relationships/image" Target="../media/image4.png"/><Relationship Id="rId7" Type="http://schemas.openxmlformats.org/officeDocument/2006/relationships/image" Target="../media/image15.png"/><Relationship Id="rId12" Type="http://schemas.openxmlformats.org/officeDocument/2006/relationships/image" Target="../media/image27.svg"/><Relationship Id="rId2" Type="http://schemas.openxmlformats.org/officeDocument/2006/relationships/slideLayout" Target="../slideLayouts/slideLayout1.xml"/><Relationship Id="rId16" Type="http://schemas.openxmlformats.org/officeDocument/2006/relationships/image" Target="../media/image30.svg"/><Relationship Id="rId1" Type="http://schemas.openxmlformats.org/officeDocument/2006/relationships/themeOverride" Target="../theme/themeOverride5.xml"/><Relationship Id="rId6" Type="http://schemas.openxmlformats.org/officeDocument/2006/relationships/image" Target="../media/image6.png"/><Relationship Id="rId11" Type="http://schemas.openxmlformats.org/officeDocument/2006/relationships/image" Target="../media/image26.png"/><Relationship Id="rId5" Type="http://schemas.openxmlformats.org/officeDocument/2006/relationships/image" Target="../media/image5.png"/><Relationship Id="rId15" Type="http://schemas.openxmlformats.org/officeDocument/2006/relationships/image" Target="../media/image29.png"/><Relationship Id="rId10" Type="http://schemas.openxmlformats.org/officeDocument/2006/relationships/image" Target="../media/image25.svg"/><Relationship Id="rId4" Type="http://schemas.microsoft.com/office/2007/relationships/hdphoto" Target="../media/hdphoto17.wdp"/><Relationship Id="rId9" Type="http://schemas.openxmlformats.org/officeDocument/2006/relationships/image" Target="../media/image24.png"/><Relationship Id="rId14" Type="http://schemas.microsoft.com/office/2007/relationships/hdphoto" Target="../media/hdphoto18.wdp"/></Relationships>
</file>

<file path=ppt/slides/_rels/slide7.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8.png"/><Relationship Id="rId3" Type="http://schemas.openxmlformats.org/officeDocument/2006/relationships/image" Target="../media/image4.png"/><Relationship Id="rId7" Type="http://schemas.openxmlformats.org/officeDocument/2006/relationships/image" Target="../media/image15.png"/><Relationship Id="rId12" Type="http://schemas.openxmlformats.org/officeDocument/2006/relationships/image" Target="../media/image27.svg"/><Relationship Id="rId2" Type="http://schemas.openxmlformats.org/officeDocument/2006/relationships/slideLayout" Target="../slideLayouts/slideLayout1.xml"/><Relationship Id="rId16" Type="http://schemas.openxmlformats.org/officeDocument/2006/relationships/image" Target="../media/image30.svg"/><Relationship Id="rId1" Type="http://schemas.openxmlformats.org/officeDocument/2006/relationships/themeOverride" Target="../theme/themeOverride6.xml"/><Relationship Id="rId6" Type="http://schemas.openxmlformats.org/officeDocument/2006/relationships/image" Target="../media/image6.png"/><Relationship Id="rId11" Type="http://schemas.openxmlformats.org/officeDocument/2006/relationships/image" Target="../media/image26.png"/><Relationship Id="rId5" Type="http://schemas.openxmlformats.org/officeDocument/2006/relationships/image" Target="../media/image5.png"/><Relationship Id="rId15" Type="http://schemas.openxmlformats.org/officeDocument/2006/relationships/image" Target="../media/image29.png"/><Relationship Id="rId10" Type="http://schemas.openxmlformats.org/officeDocument/2006/relationships/image" Target="../media/image25.svg"/><Relationship Id="rId4" Type="http://schemas.microsoft.com/office/2007/relationships/hdphoto" Target="../media/hdphoto17.wdp"/><Relationship Id="rId9" Type="http://schemas.openxmlformats.org/officeDocument/2006/relationships/image" Target="../media/image24.png"/><Relationship Id="rId14" Type="http://schemas.microsoft.com/office/2007/relationships/hdphoto" Target="../media/hdphoto18.wdp"/></Relationships>
</file>

<file path=ppt/slides/_rels/slide8.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8.png"/><Relationship Id="rId3" Type="http://schemas.openxmlformats.org/officeDocument/2006/relationships/image" Target="../media/image4.png"/><Relationship Id="rId7" Type="http://schemas.openxmlformats.org/officeDocument/2006/relationships/image" Target="../media/image15.png"/><Relationship Id="rId12" Type="http://schemas.openxmlformats.org/officeDocument/2006/relationships/image" Target="../media/image27.svg"/><Relationship Id="rId2" Type="http://schemas.openxmlformats.org/officeDocument/2006/relationships/slideLayout" Target="../slideLayouts/slideLayout1.xml"/><Relationship Id="rId16" Type="http://schemas.openxmlformats.org/officeDocument/2006/relationships/image" Target="../media/image30.svg"/><Relationship Id="rId1" Type="http://schemas.openxmlformats.org/officeDocument/2006/relationships/themeOverride" Target="../theme/themeOverride7.xml"/><Relationship Id="rId6" Type="http://schemas.openxmlformats.org/officeDocument/2006/relationships/image" Target="../media/image6.png"/><Relationship Id="rId11" Type="http://schemas.openxmlformats.org/officeDocument/2006/relationships/image" Target="../media/image26.png"/><Relationship Id="rId5" Type="http://schemas.openxmlformats.org/officeDocument/2006/relationships/image" Target="../media/image5.png"/><Relationship Id="rId15" Type="http://schemas.openxmlformats.org/officeDocument/2006/relationships/image" Target="../media/image29.png"/><Relationship Id="rId10" Type="http://schemas.openxmlformats.org/officeDocument/2006/relationships/image" Target="../media/image25.svg"/><Relationship Id="rId4" Type="http://schemas.microsoft.com/office/2007/relationships/hdphoto" Target="../media/hdphoto17.wdp"/><Relationship Id="rId9" Type="http://schemas.openxmlformats.org/officeDocument/2006/relationships/image" Target="../media/image24.png"/><Relationship Id="rId14" Type="http://schemas.microsoft.com/office/2007/relationships/hdphoto" Target="../media/hdphoto18.wdp"/></Relationships>
</file>

<file path=ppt/slides/_rels/slide9.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28.png"/><Relationship Id="rId3" Type="http://schemas.openxmlformats.org/officeDocument/2006/relationships/image" Target="../media/image4.png"/><Relationship Id="rId7" Type="http://schemas.openxmlformats.org/officeDocument/2006/relationships/image" Target="../media/image15.png"/><Relationship Id="rId12" Type="http://schemas.openxmlformats.org/officeDocument/2006/relationships/image" Target="../media/image27.svg"/><Relationship Id="rId2" Type="http://schemas.openxmlformats.org/officeDocument/2006/relationships/slideLayout" Target="../slideLayouts/slideLayout1.xml"/><Relationship Id="rId16" Type="http://schemas.openxmlformats.org/officeDocument/2006/relationships/image" Target="../media/image30.svg"/><Relationship Id="rId1" Type="http://schemas.openxmlformats.org/officeDocument/2006/relationships/themeOverride" Target="../theme/themeOverride8.xml"/><Relationship Id="rId6" Type="http://schemas.openxmlformats.org/officeDocument/2006/relationships/image" Target="../media/image6.png"/><Relationship Id="rId11" Type="http://schemas.openxmlformats.org/officeDocument/2006/relationships/image" Target="../media/image26.png"/><Relationship Id="rId5" Type="http://schemas.openxmlformats.org/officeDocument/2006/relationships/image" Target="../media/image5.png"/><Relationship Id="rId15" Type="http://schemas.openxmlformats.org/officeDocument/2006/relationships/image" Target="../media/image29.png"/><Relationship Id="rId10" Type="http://schemas.openxmlformats.org/officeDocument/2006/relationships/image" Target="../media/image25.svg"/><Relationship Id="rId4" Type="http://schemas.microsoft.com/office/2007/relationships/hdphoto" Target="../media/hdphoto17.wdp"/><Relationship Id="rId9" Type="http://schemas.openxmlformats.org/officeDocument/2006/relationships/image" Target="../media/image24.png"/><Relationship Id="rId14" Type="http://schemas.microsoft.com/office/2007/relationships/hdphoto" Target="../media/hdphoto18.wdp"/></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100000">
              <a:srgbClr val="C94369">
                <a:alpha val="43000"/>
              </a:srgbClr>
            </a:gs>
            <a:gs pos="41000">
              <a:srgbClr val="B0C4E6"/>
            </a:gs>
            <a:gs pos="76000">
              <a:srgbClr val="ADC2E5"/>
            </a:gs>
          </a:gsLst>
          <a:path path="circle">
            <a:fillToRect t="100000" r="100000"/>
          </a:path>
        </a:gradFill>
        <a:effectLst/>
      </p:bgPr>
    </p:bg>
    <p:spTree>
      <p:nvGrpSpPr>
        <p:cNvPr id="1" name=""/>
        <p:cNvGrpSpPr/>
        <p:nvPr/>
      </p:nvGrpSpPr>
      <p:grpSpPr>
        <a:xfrm>
          <a:off x="0" y="0"/>
          <a:ext cx="0" cy="0"/>
          <a:chOff x="0" y="0"/>
          <a:chExt cx="0" cy="0"/>
        </a:xfrm>
      </p:grpSpPr>
      <p:pic>
        <p:nvPicPr>
          <p:cNvPr id="1026" name="Picture 2" descr="SSDL">
            <a:extLst>
              <a:ext uri="{FF2B5EF4-FFF2-40B4-BE49-F238E27FC236}">
                <a16:creationId xmlns:a16="http://schemas.microsoft.com/office/drawing/2014/main" id="{165314C1-EEF3-A287-6858-87A46CF4280A}"/>
              </a:ext>
            </a:extLst>
          </p:cNvPr>
          <p:cNvPicPr>
            <a:picLocks noChangeAspect="1" noChangeArrowheads="1"/>
          </p:cNvPicPr>
          <p:nvPr/>
        </p:nvPicPr>
        <p:blipFill>
          <a:blip r:embed="rId2">
            <a:alphaModFix amt="85000"/>
            <a:extLst>
              <a:ext uri="{BEBA8EAE-BF5A-486C-A8C5-ECC9F3942E4B}">
                <a14:imgProps xmlns:a14="http://schemas.microsoft.com/office/drawing/2010/main">
                  <a14:imgLayer r:embed="rId3">
                    <a14:imgEffect>
                      <a14:backgroundRemoval t="10000" b="90000" l="10000" r="90000">
                        <a14:foregroundMark x1="65162" y1="50497" x2="65734" y2="56818"/>
                        <a14:foregroundMark x1="64294" y1="40909" x2="64757" y2="46020"/>
                        <a14:foregroundMark x1="63986" y1="37500" x2="64294" y2="40909"/>
                        <a14:foregroundMark x1="35280" y1="49834" x2="33916" y2="54545"/>
                        <a14:foregroundMark x1="35607" y1="48705" x2="35494" y2="49094"/>
                        <a14:foregroundMark x1="39510" y1="35227" x2="39117" y2="36585"/>
                        <a14:foregroundMark x1="33916" y1="54545" x2="35251" y2="54762"/>
                        <a14:foregroundMark x1="27022" y1="43738" x2="27972" y2="54545"/>
                        <a14:foregroundMark x1="26224" y1="34659" x2="26894" y2="42280"/>
                        <a14:foregroundMark x1="51461" y1="54938" x2="51399" y2="55682"/>
                        <a14:foregroundMark x1="51824" y1="50568" x2="51805" y2="50801"/>
                        <a14:foregroundMark x1="52118" y1="47035" x2="51824" y2="50568"/>
                        <a14:foregroundMark x1="51399" y1="55682" x2="49502" y2="55682"/>
                        <a14:foregroundMark x1="77622" y1="34091" x2="78322" y2="38068"/>
                        <a14:foregroundMark x1="75524" y1="40909" x2="75524" y2="40909"/>
                        <a14:foregroundMark x1="70979" y1="40909" x2="68881" y2="42614"/>
                        <a14:foregroundMark x1="70979" y1="47727" x2="70979" y2="48864"/>
                        <a14:backgroundMark x1="42308" y1="35795" x2="42308" y2="35795"/>
                        <a14:backgroundMark x1="61965" y1="57712" x2="62238" y2="60227"/>
                        <a14:backgroundMark x1="28322" y1="38636" x2="29021" y2="38636"/>
                        <a14:backgroundMark x1="31818" y1="36932" x2="30769" y2="37500"/>
                        <a14:backgroundMark x1="38112" y1="40341" x2="45105" y2="36932"/>
                        <a14:backgroundMark x1="37762" y1="40909" x2="38112" y2="39205"/>
                        <a14:backgroundMark x1="38112" y1="39205" x2="37413" y2="39205"/>
                        <a14:backgroundMark x1="38811" y1="38636" x2="38112" y2="39205"/>
                        <a14:backgroundMark x1="36713" y1="40909" x2="38112" y2="42045"/>
                        <a14:backgroundMark x1="34615" y1="43182" x2="35315" y2="45455"/>
                        <a14:backgroundMark x1="35315" y1="48864" x2="34965" y2="49432"/>
                        <a14:backgroundMark x1="36713" y1="51136" x2="44406" y2="51705"/>
                        <a14:backgroundMark x1="73636" y1="40909" x2="73427" y2="42614"/>
                        <a14:backgroundMark x1="73730" y1="40145" x2="73636" y2="40909"/>
                        <a14:backgroundMark x1="43706" y1="46591" x2="43706" y2="46591"/>
                        <a14:backgroundMark x1="49650" y1="50568" x2="49650" y2="50568"/>
                        <a14:backgroundMark x1="50000" y1="51705" x2="50000" y2="51705"/>
                        <a14:backgroundMark x1="50350" y1="52273" x2="50350" y2="52273"/>
                        <a14:backgroundMark x1="51049" y1="53977" x2="51049" y2="53977"/>
                        <a14:backgroundMark x1="51049" y1="53977" x2="51049" y2="53977"/>
                        <a14:backgroundMark x1="50350" y1="51136" x2="50699" y2="55114"/>
                        <a14:backgroundMark x1="50350" y1="51136" x2="51049" y2="50568"/>
                        <a14:backgroundMark x1="49650" y1="42045" x2="53497" y2="42614"/>
                        <a14:backgroundMark x1="68531" y1="47727" x2="67832" y2="51705"/>
                        <a14:backgroundMark x1="67133" y1="40909" x2="67133" y2="40909"/>
                      </a14:backgroundRemoval>
                    </a14:imgEffect>
                    <a14:imgEffect>
                      <a14:artisticTexturizer/>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0030420" y="223501"/>
            <a:ext cx="1222079" cy="752049"/>
          </a:xfrm>
          <a:prstGeom prst="rect">
            <a:avLst/>
          </a:prstGeom>
          <a:noFill/>
          <a:ln>
            <a:noFill/>
          </a:ln>
        </p:spPr>
      </p:pic>
      <p:sp>
        <p:nvSpPr>
          <p:cNvPr id="5" name="Oval 4">
            <a:extLst>
              <a:ext uri="{FF2B5EF4-FFF2-40B4-BE49-F238E27FC236}">
                <a16:creationId xmlns:a16="http://schemas.microsoft.com/office/drawing/2014/main" id="{CE969AB0-4D6D-D896-95E4-51159796C196}"/>
              </a:ext>
            </a:extLst>
          </p:cNvPr>
          <p:cNvSpPr/>
          <p:nvPr/>
        </p:nvSpPr>
        <p:spPr>
          <a:xfrm>
            <a:off x="11241265" y="334808"/>
            <a:ext cx="432000" cy="432000"/>
          </a:xfrm>
          <a:prstGeom prst="ellipse">
            <a:avLst/>
          </a:prstGeom>
          <a:blipFill dpi="0" rotWithShape="1">
            <a:blip r:embed="rId4"/>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30" name="Picture 6">
            <a:extLst>
              <a:ext uri="{FF2B5EF4-FFF2-40B4-BE49-F238E27FC236}">
                <a16:creationId xmlns:a16="http://schemas.microsoft.com/office/drawing/2014/main" id="{F95BE44B-CC58-ED29-C449-91F4D3D974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987102" y="67285"/>
            <a:ext cx="180000" cy="26752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DC3BE0F-7767-2A4F-7648-BB2874468C58}"/>
              </a:ext>
            </a:extLst>
          </p:cNvPr>
          <p:cNvSpPr/>
          <p:nvPr/>
        </p:nvSpPr>
        <p:spPr>
          <a:xfrm>
            <a:off x="1094180" y="2360470"/>
            <a:ext cx="10254706" cy="2985433"/>
          </a:xfrm>
          <a:prstGeom prst="rect">
            <a:avLst/>
          </a:prstGeom>
        </p:spPr>
        <p:txBody>
          <a:bodyPr wrap="square">
            <a:spAutoFit/>
          </a:bodyPr>
          <a:lstStyle/>
          <a:p>
            <a:pPr algn="ctr"/>
            <a:r>
              <a:rPr lang="en-US" sz="6000" b="1" dirty="0">
                <a:latin typeface="Rubik" panose="02000604000000020004" pitchFamily="2" charset="-79"/>
                <a:cs typeface="Rubik" panose="02000604000000020004" pitchFamily="2" charset="-79"/>
              </a:rPr>
              <a:t> Cloud Functions</a:t>
            </a:r>
            <a:endParaRPr lang="en-US" sz="3200" b="1" dirty="0">
              <a:latin typeface="Rubik" panose="02000604000000020004" pitchFamily="2" charset="-79"/>
              <a:cs typeface="Rubik" panose="02000604000000020004" pitchFamily="2" charset="-79"/>
            </a:endParaRPr>
          </a:p>
          <a:p>
            <a:pPr algn="ctr" rtl="1"/>
            <a:endParaRPr lang="he-IL" sz="3200" b="1" dirty="0">
              <a:latin typeface="Rubik" panose="02000604000000020004" pitchFamily="2" charset="-79"/>
              <a:cs typeface="Rubik" panose="02000604000000020004" pitchFamily="2" charset="-79"/>
            </a:endParaRPr>
          </a:p>
          <a:p>
            <a:pPr algn="ctr" rtl="1"/>
            <a:r>
              <a:rPr lang="en-US" sz="3200" dirty="0">
                <a:latin typeface="Rubik" panose="02000604000000020004" pitchFamily="2" charset="-79"/>
                <a:cs typeface="Rubik" panose="02000604000000020004" pitchFamily="2" charset="-79"/>
              </a:rPr>
              <a:t>The Interdisciplinary center for Smart Technologies</a:t>
            </a:r>
            <a:endParaRPr lang="he-IL" sz="3200" dirty="0">
              <a:latin typeface="Rubik" panose="02000604000000020004" pitchFamily="2" charset="-79"/>
              <a:cs typeface="Rubik" panose="02000604000000020004" pitchFamily="2" charset="-79"/>
            </a:endParaRPr>
          </a:p>
          <a:p>
            <a:pPr algn="ctr" rtl="1"/>
            <a:r>
              <a:rPr lang="en-US" sz="3200" dirty="0">
                <a:latin typeface="Rubik" panose="02000604000000020004" pitchFamily="2" charset="-79"/>
                <a:cs typeface="Rubik" panose="02000604000000020004" pitchFamily="2" charset="-79"/>
              </a:rPr>
              <a:t>Faculty of Computer Science, Technion</a:t>
            </a:r>
          </a:p>
          <a:p>
            <a:pPr algn="ctr" rtl="1"/>
            <a:endParaRPr lang="en-US" sz="3200" dirty="0">
              <a:latin typeface="Rubik" panose="02000604000000020004" pitchFamily="2" charset="-79"/>
              <a:cs typeface="Rubik" panose="02000604000000020004" pitchFamily="2" charset="-79"/>
            </a:endParaRPr>
          </a:p>
        </p:txBody>
      </p:sp>
      <p:pic>
        <p:nvPicPr>
          <p:cNvPr id="8" name="Graphic 7" descr="Cloud with solid fill">
            <a:extLst>
              <a:ext uri="{FF2B5EF4-FFF2-40B4-BE49-F238E27FC236}">
                <a16:creationId xmlns:a16="http://schemas.microsoft.com/office/drawing/2014/main" id="{52EA5333-81AD-A8CC-F388-82980F2E8C5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596857" y="2032686"/>
            <a:ext cx="1396314" cy="1396314"/>
          </a:xfrm>
          <a:prstGeom prst="rect">
            <a:avLst/>
          </a:prstGeom>
        </p:spPr>
      </p:pic>
      <p:pic>
        <p:nvPicPr>
          <p:cNvPr id="9" name="Graphic 8" descr="Cloud with solid fill">
            <a:extLst>
              <a:ext uri="{FF2B5EF4-FFF2-40B4-BE49-F238E27FC236}">
                <a16:creationId xmlns:a16="http://schemas.microsoft.com/office/drawing/2014/main" id="{4D469D00-78A8-920D-AD50-ADFF81E14C4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171446" y="2360470"/>
            <a:ext cx="1068530" cy="1068530"/>
          </a:xfrm>
          <a:prstGeom prst="rect">
            <a:avLst/>
          </a:prstGeom>
        </p:spPr>
      </p:pic>
      <p:sp>
        <p:nvSpPr>
          <p:cNvPr id="10" name="Rounded Rectangle 9">
            <a:extLst>
              <a:ext uri="{FF2B5EF4-FFF2-40B4-BE49-F238E27FC236}">
                <a16:creationId xmlns:a16="http://schemas.microsoft.com/office/drawing/2014/main" id="{0429908A-CB80-4EE3-251D-EF41A1BEE435}"/>
              </a:ext>
            </a:extLst>
          </p:cNvPr>
          <p:cNvSpPr/>
          <p:nvPr/>
        </p:nvSpPr>
        <p:spPr>
          <a:xfrm>
            <a:off x="3707027" y="4891915"/>
            <a:ext cx="4547286" cy="474129"/>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rtl="1"/>
            <a:r>
              <a:rPr lang="en-US" sz="1800" i="1" dirty="0">
                <a:solidFill>
                  <a:schemeClr val="bg1">
                    <a:lumMod val="95000"/>
                  </a:schemeClr>
                </a:solidFill>
                <a:latin typeface="Rubik" panose="02000604000000020004" pitchFamily="2" charset="-79"/>
                <a:cs typeface="Rubik" panose="02000604000000020004" pitchFamily="2" charset="-79"/>
              </a:rPr>
              <a:t>by: Najeeb Abu Kheit</a:t>
            </a:r>
          </a:p>
        </p:txBody>
      </p:sp>
      <p:sp>
        <p:nvSpPr>
          <p:cNvPr id="4" name="Rounded Rectangle 3">
            <a:extLst>
              <a:ext uri="{FF2B5EF4-FFF2-40B4-BE49-F238E27FC236}">
                <a16:creationId xmlns:a16="http://schemas.microsoft.com/office/drawing/2014/main" id="{78FF5EEB-9A0E-14D4-76FA-F277D62D01AF}"/>
              </a:ext>
            </a:extLst>
          </p:cNvPr>
          <p:cNvSpPr/>
          <p:nvPr/>
        </p:nvSpPr>
        <p:spPr>
          <a:xfrm>
            <a:off x="629394" y="310037"/>
            <a:ext cx="11202524" cy="525517"/>
          </a:xfrm>
          <a:prstGeom prst="roundRect">
            <a:avLst>
              <a:gd name="adj" fmla="val 24855"/>
            </a:avLst>
          </a:prstGeom>
          <a:solidFill>
            <a:schemeClr val="bg1">
              <a:lumMod val="75000"/>
              <a:alpha val="53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L" dirty="0">
                <a:solidFill>
                  <a:schemeClr val="bg1">
                    <a:lumMod val="85000"/>
                  </a:schemeClr>
                </a:solidFill>
              </a:rPr>
              <a:t>       Cloud Funcions</a:t>
            </a:r>
          </a:p>
        </p:txBody>
      </p:sp>
    </p:spTree>
    <p:extLst>
      <p:ext uri="{BB962C8B-B14F-4D97-AF65-F5344CB8AC3E}">
        <p14:creationId xmlns:p14="http://schemas.microsoft.com/office/powerpoint/2010/main" val="432293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100000">
              <a:srgbClr val="C94369">
                <a:alpha val="43000"/>
              </a:srgbClr>
            </a:gs>
            <a:gs pos="41000">
              <a:srgbClr val="B0C4E6"/>
            </a:gs>
            <a:gs pos="76000">
              <a:srgbClr val="ADC2E5"/>
            </a:gs>
          </a:gsLst>
          <a:path path="circle">
            <a:fillToRect t="100000" r="100000"/>
          </a:path>
        </a:gradFill>
        <a:effectLst/>
      </p:bgPr>
    </p:bg>
    <p:spTree>
      <p:nvGrpSpPr>
        <p:cNvPr id="1" name="">
          <a:extLst>
            <a:ext uri="{FF2B5EF4-FFF2-40B4-BE49-F238E27FC236}">
              <a16:creationId xmlns:a16="http://schemas.microsoft.com/office/drawing/2014/main" id="{7B149EB0-D76F-0BEC-413F-1FB02FD669D6}"/>
            </a:ext>
          </a:extLst>
        </p:cNvPr>
        <p:cNvGrpSpPr/>
        <p:nvPr/>
      </p:nvGrpSpPr>
      <p:grpSpPr>
        <a:xfrm>
          <a:off x="0" y="0"/>
          <a:ext cx="0" cy="0"/>
          <a:chOff x="0" y="0"/>
          <a:chExt cx="0" cy="0"/>
        </a:xfrm>
      </p:grpSpPr>
      <p:pic>
        <p:nvPicPr>
          <p:cNvPr id="1026" name="Picture 2" descr="SSDL">
            <a:extLst>
              <a:ext uri="{FF2B5EF4-FFF2-40B4-BE49-F238E27FC236}">
                <a16:creationId xmlns:a16="http://schemas.microsoft.com/office/drawing/2014/main" id="{54EA1D9C-E6F5-AB62-8705-B53865BCDF00}"/>
              </a:ext>
            </a:extLst>
          </p:cNvPr>
          <p:cNvPicPr>
            <a:picLocks noChangeAspect="1" noChangeArrowheads="1"/>
          </p:cNvPicPr>
          <p:nvPr/>
        </p:nvPicPr>
        <p:blipFill>
          <a:blip r:embed="rId3">
            <a:alphaModFix amt="85000"/>
            <a:extLst>
              <a:ext uri="{BEBA8EAE-BF5A-486C-A8C5-ECC9F3942E4B}">
                <a14:imgProps xmlns:a14="http://schemas.microsoft.com/office/drawing/2010/main">
                  <a14:imgLayer r:embed="rId4">
                    <a14:imgEffect>
                      <a14:backgroundRemoval t="10000" b="90000" l="10000" r="90000">
                        <a14:foregroundMark x1="65162" y1="50497" x2="65734" y2="56818"/>
                        <a14:foregroundMark x1="64294" y1="40909" x2="64757" y2="46020"/>
                        <a14:foregroundMark x1="63986" y1="37500" x2="64294" y2="40909"/>
                        <a14:foregroundMark x1="35280" y1="49834" x2="33916" y2="54545"/>
                        <a14:foregroundMark x1="35607" y1="48705" x2="35494" y2="49094"/>
                        <a14:foregroundMark x1="39510" y1="35227" x2="39117" y2="36585"/>
                        <a14:foregroundMark x1="33916" y1="54545" x2="35251" y2="54762"/>
                        <a14:foregroundMark x1="27022" y1="43738" x2="27972" y2="54545"/>
                        <a14:foregroundMark x1="26224" y1="34659" x2="26894" y2="42280"/>
                        <a14:foregroundMark x1="51461" y1="54938" x2="51399" y2="55682"/>
                        <a14:foregroundMark x1="51824" y1="50568" x2="51805" y2="50801"/>
                        <a14:foregroundMark x1="52118" y1="47035" x2="51824" y2="50568"/>
                        <a14:foregroundMark x1="51399" y1="55682" x2="49502" y2="55682"/>
                        <a14:foregroundMark x1="77622" y1="34091" x2="78322" y2="38068"/>
                        <a14:foregroundMark x1="75524" y1="40909" x2="75524" y2="40909"/>
                        <a14:foregroundMark x1="70979" y1="40909" x2="68881" y2="42614"/>
                        <a14:foregroundMark x1="70979" y1="47727" x2="70979" y2="48864"/>
                        <a14:backgroundMark x1="42308" y1="35795" x2="42308" y2="35795"/>
                        <a14:backgroundMark x1="61965" y1="57712" x2="62238" y2="60227"/>
                        <a14:backgroundMark x1="28322" y1="38636" x2="29021" y2="38636"/>
                        <a14:backgroundMark x1="31818" y1="36932" x2="30769" y2="37500"/>
                        <a14:backgroundMark x1="38112" y1="40341" x2="45105" y2="36932"/>
                        <a14:backgroundMark x1="37762" y1="40909" x2="38112" y2="39205"/>
                        <a14:backgroundMark x1="38112" y1="39205" x2="37413" y2="39205"/>
                        <a14:backgroundMark x1="38811" y1="38636" x2="38112" y2="39205"/>
                        <a14:backgroundMark x1="36713" y1="40909" x2="38112" y2="42045"/>
                        <a14:backgroundMark x1="34615" y1="43182" x2="35315" y2="45455"/>
                        <a14:backgroundMark x1="35315" y1="48864" x2="34965" y2="49432"/>
                        <a14:backgroundMark x1="36713" y1="51136" x2="44406" y2="51705"/>
                        <a14:backgroundMark x1="73636" y1="40909" x2="73427" y2="42614"/>
                        <a14:backgroundMark x1="73730" y1="40145" x2="73636" y2="40909"/>
                        <a14:backgroundMark x1="43706" y1="46591" x2="43706" y2="46591"/>
                        <a14:backgroundMark x1="49650" y1="50568" x2="49650" y2="50568"/>
                        <a14:backgroundMark x1="50000" y1="51705" x2="50000" y2="51705"/>
                        <a14:backgroundMark x1="50350" y1="52273" x2="50350" y2="52273"/>
                        <a14:backgroundMark x1="51049" y1="53977" x2="51049" y2="53977"/>
                        <a14:backgroundMark x1="51049" y1="53977" x2="51049" y2="53977"/>
                        <a14:backgroundMark x1="50350" y1="51136" x2="50699" y2="55114"/>
                        <a14:backgroundMark x1="50350" y1="51136" x2="51049" y2="50568"/>
                        <a14:backgroundMark x1="49650" y1="42045" x2="53497" y2="42614"/>
                        <a14:backgroundMark x1="68531" y1="47727" x2="67832" y2="51705"/>
                        <a14:backgroundMark x1="67133" y1="40909" x2="67133" y2="40909"/>
                      </a14:backgroundRemoval>
                    </a14:imgEffect>
                    <a14:imgEffect>
                      <a14:artisticTexturizer/>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0030420" y="223501"/>
            <a:ext cx="1222079" cy="752049"/>
          </a:xfrm>
          <a:prstGeom prst="rect">
            <a:avLst/>
          </a:prstGeom>
          <a:noFill/>
          <a:ln>
            <a:noFill/>
          </a:ln>
        </p:spPr>
      </p:pic>
      <p:sp>
        <p:nvSpPr>
          <p:cNvPr id="5" name="Oval 4">
            <a:extLst>
              <a:ext uri="{FF2B5EF4-FFF2-40B4-BE49-F238E27FC236}">
                <a16:creationId xmlns:a16="http://schemas.microsoft.com/office/drawing/2014/main" id="{85989256-2965-00E1-1310-6B8AE8D5052A}"/>
              </a:ext>
            </a:extLst>
          </p:cNvPr>
          <p:cNvSpPr/>
          <p:nvPr/>
        </p:nvSpPr>
        <p:spPr>
          <a:xfrm>
            <a:off x="11241265" y="334808"/>
            <a:ext cx="432000" cy="432000"/>
          </a:xfrm>
          <a:prstGeom prst="ellipse">
            <a:avLst/>
          </a:prstGeom>
          <a:blipFill dpi="0" rotWithShape="1">
            <a:blip r:embed="rId5"/>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30" name="Picture 6">
            <a:extLst>
              <a:ext uri="{FF2B5EF4-FFF2-40B4-BE49-F238E27FC236}">
                <a16:creationId xmlns:a16="http://schemas.microsoft.com/office/drawing/2014/main" id="{EC0E1893-9581-B86A-5EB3-8687DF9B51C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87102" y="67285"/>
            <a:ext cx="180000" cy="267523"/>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21C1DF17-45B9-E559-9045-02AE5F51BAF3}"/>
              </a:ext>
            </a:extLst>
          </p:cNvPr>
          <p:cNvSpPr/>
          <p:nvPr/>
        </p:nvSpPr>
        <p:spPr>
          <a:xfrm>
            <a:off x="629394" y="310037"/>
            <a:ext cx="11202524" cy="525517"/>
          </a:xfrm>
          <a:prstGeom prst="roundRect">
            <a:avLst>
              <a:gd name="adj" fmla="val 24855"/>
            </a:avLst>
          </a:prstGeom>
          <a:solidFill>
            <a:schemeClr val="bg1">
              <a:lumMod val="75000"/>
              <a:alpha val="53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L" dirty="0">
                <a:solidFill>
                  <a:schemeClr val="bg1">
                    <a:lumMod val="85000"/>
                  </a:schemeClr>
                </a:solidFill>
              </a:rPr>
              <a:t>       Cloud Funcions</a:t>
            </a:r>
          </a:p>
        </p:txBody>
      </p:sp>
      <p:pic>
        <p:nvPicPr>
          <p:cNvPr id="2" name="Graphic 1" descr="Cmd Terminal outline">
            <a:extLst>
              <a:ext uri="{FF2B5EF4-FFF2-40B4-BE49-F238E27FC236}">
                <a16:creationId xmlns:a16="http://schemas.microsoft.com/office/drawing/2014/main" id="{104B756E-3046-F6AC-2532-0C6B183A38E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333157" y="1645844"/>
            <a:ext cx="1525685" cy="1525685"/>
          </a:xfrm>
          <a:prstGeom prst="rect">
            <a:avLst/>
          </a:prstGeom>
        </p:spPr>
      </p:pic>
      <p:sp>
        <p:nvSpPr>
          <p:cNvPr id="6" name="TextBox 5">
            <a:extLst>
              <a:ext uri="{FF2B5EF4-FFF2-40B4-BE49-F238E27FC236}">
                <a16:creationId xmlns:a16="http://schemas.microsoft.com/office/drawing/2014/main" id="{D802C471-AB15-AC93-809E-6FA4D71AA636}"/>
              </a:ext>
            </a:extLst>
          </p:cNvPr>
          <p:cNvSpPr txBox="1"/>
          <p:nvPr/>
        </p:nvSpPr>
        <p:spPr>
          <a:xfrm>
            <a:off x="1818542" y="3171529"/>
            <a:ext cx="8530005" cy="1117935"/>
          </a:xfrm>
          <a:prstGeom prst="rect">
            <a:avLst/>
          </a:prstGeom>
          <a:noFill/>
        </p:spPr>
        <p:txBody>
          <a:bodyPr wrap="square" rtlCol="0">
            <a:spAutoFit/>
          </a:bodyPr>
          <a:lstStyle/>
          <a:p>
            <a:pPr algn="ctr">
              <a:lnSpc>
                <a:spcPct val="200000"/>
              </a:lnSpc>
            </a:pPr>
            <a:r>
              <a:rPr lang="en-IL" dirty="0">
                <a:latin typeface="Menlo" panose="020B0609030804020204" pitchFamily="49" charset="0"/>
                <a:ea typeface="Menlo" panose="020B0609030804020204" pitchFamily="49" charset="0"/>
                <a:cs typeface="Menlo" panose="020B0609030804020204" pitchFamily="49" charset="0"/>
              </a:rPr>
              <a:t>Now that we saw how to setup our cloud functions environment</a:t>
            </a:r>
            <a:br>
              <a:rPr lang="en-IL" dirty="0">
                <a:latin typeface="Menlo" panose="020B0609030804020204" pitchFamily="49" charset="0"/>
                <a:ea typeface="Menlo" panose="020B0609030804020204" pitchFamily="49" charset="0"/>
                <a:cs typeface="Menlo" panose="020B0609030804020204" pitchFamily="49" charset="0"/>
              </a:rPr>
            </a:br>
            <a:r>
              <a:rPr lang="en-IL" dirty="0">
                <a:latin typeface="Menlo" panose="020B0609030804020204" pitchFamily="49" charset="0"/>
                <a:ea typeface="Menlo" panose="020B0609030804020204" pitchFamily="49" charset="0"/>
                <a:cs typeface="Menlo" panose="020B0609030804020204" pitchFamily="49" charset="0"/>
              </a:rPr>
              <a:t>	lets see some use cases for cloud functions</a:t>
            </a:r>
          </a:p>
        </p:txBody>
      </p:sp>
    </p:spTree>
    <p:extLst>
      <p:ext uri="{BB962C8B-B14F-4D97-AF65-F5344CB8AC3E}">
        <p14:creationId xmlns:p14="http://schemas.microsoft.com/office/powerpoint/2010/main" val="74258365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100000">
              <a:srgbClr val="C94369">
                <a:alpha val="43000"/>
              </a:srgbClr>
            </a:gs>
            <a:gs pos="41000">
              <a:srgbClr val="B0C4E6"/>
            </a:gs>
            <a:gs pos="76000">
              <a:srgbClr val="ADC2E5"/>
            </a:gs>
          </a:gsLst>
          <a:path path="circle">
            <a:fillToRect t="100000" r="100000"/>
          </a:path>
        </a:gradFill>
        <a:effectLst/>
      </p:bgPr>
    </p:bg>
    <p:spTree>
      <p:nvGrpSpPr>
        <p:cNvPr id="1" name="">
          <a:extLst>
            <a:ext uri="{FF2B5EF4-FFF2-40B4-BE49-F238E27FC236}">
              <a16:creationId xmlns:a16="http://schemas.microsoft.com/office/drawing/2014/main" id="{DE116296-6D11-1A81-6719-2366D15C3619}"/>
            </a:ext>
          </a:extLst>
        </p:cNvPr>
        <p:cNvGrpSpPr/>
        <p:nvPr/>
      </p:nvGrpSpPr>
      <p:grpSpPr>
        <a:xfrm>
          <a:off x="0" y="0"/>
          <a:ext cx="0" cy="0"/>
          <a:chOff x="0" y="0"/>
          <a:chExt cx="0" cy="0"/>
        </a:xfrm>
      </p:grpSpPr>
      <p:pic>
        <p:nvPicPr>
          <p:cNvPr id="1026" name="Picture 2" descr="SSDL">
            <a:extLst>
              <a:ext uri="{FF2B5EF4-FFF2-40B4-BE49-F238E27FC236}">
                <a16:creationId xmlns:a16="http://schemas.microsoft.com/office/drawing/2014/main" id="{FDD3E1DC-2FBD-9F88-28A4-6A8FAEE0A147}"/>
              </a:ext>
            </a:extLst>
          </p:cNvPr>
          <p:cNvPicPr>
            <a:picLocks noChangeAspect="1" noChangeArrowheads="1"/>
          </p:cNvPicPr>
          <p:nvPr/>
        </p:nvPicPr>
        <p:blipFill>
          <a:blip r:embed="rId4">
            <a:alphaModFix amt="85000"/>
            <a:extLst>
              <a:ext uri="{BEBA8EAE-BF5A-486C-A8C5-ECC9F3942E4B}">
                <a14:imgProps xmlns:a14="http://schemas.microsoft.com/office/drawing/2010/main">
                  <a14:imgLayer r:embed="rId5">
                    <a14:imgEffect>
                      <a14:backgroundRemoval t="10000" b="90000" l="10000" r="90000">
                        <a14:foregroundMark x1="65162" y1="50497" x2="65734" y2="56818"/>
                        <a14:foregroundMark x1="64294" y1="40909" x2="64757" y2="46020"/>
                        <a14:foregroundMark x1="63986" y1="37500" x2="64294" y2="40909"/>
                        <a14:foregroundMark x1="35280" y1="49834" x2="33916" y2="54545"/>
                        <a14:foregroundMark x1="35607" y1="48705" x2="35494" y2="49094"/>
                        <a14:foregroundMark x1="39510" y1="35227" x2="39117" y2="36585"/>
                        <a14:foregroundMark x1="33916" y1="54545" x2="35251" y2="54762"/>
                        <a14:foregroundMark x1="27022" y1="43738" x2="27972" y2="54545"/>
                        <a14:foregroundMark x1="26224" y1="34659" x2="26894" y2="42280"/>
                        <a14:foregroundMark x1="51461" y1="54938" x2="51399" y2="55682"/>
                        <a14:foregroundMark x1="51824" y1="50568" x2="51805" y2="50801"/>
                        <a14:foregroundMark x1="52118" y1="47035" x2="51824" y2="50568"/>
                        <a14:foregroundMark x1="51399" y1="55682" x2="49502" y2="55682"/>
                        <a14:foregroundMark x1="77622" y1="34091" x2="78322" y2="38068"/>
                        <a14:foregroundMark x1="75524" y1="40909" x2="75524" y2="40909"/>
                        <a14:foregroundMark x1="70979" y1="40909" x2="68881" y2="42614"/>
                        <a14:foregroundMark x1="70979" y1="47727" x2="70979" y2="48864"/>
                        <a14:backgroundMark x1="42308" y1="35795" x2="42308" y2="35795"/>
                        <a14:backgroundMark x1="61965" y1="57712" x2="62238" y2="60227"/>
                        <a14:backgroundMark x1="28322" y1="38636" x2="29021" y2="38636"/>
                        <a14:backgroundMark x1="31818" y1="36932" x2="30769" y2="37500"/>
                        <a14:backgroundMark x1="38112" y1="40341" x2="45105" y2="36932"/>
                        <a14:backgroundMark x1="37762" y1="40909" x2="38112" y2="39205"/>
                        <a14:backgroundMark x1="38112" y1="39205" x2="37413" y2="39205"/>
                        <a14:backgroundMark x1="38811" y1="38636" x2="38112" y2="39205"/>
                        <a14:backgroundMark x1="36713" y1="40909" x2="38112" y2="42045"/>
                        <a14:backgroundMark x1="34615" y1="43182" x2="35315" y2="45455"/>
                        <a14:backgroundMark x1="35315" y1="48864" x2="34965" y2="49432"/>
                        <a14:backgroundMark x1="36713" y1="51136" x2="44406" y2="51705"/>
                        <a14:backgroundMark x1="73636" y1="40909" x2="73427" y2="42614"/>
                        <a14:backgroundMark x1="73730" y1="40145" x2="73636" y2="40909"/>
                        <a14:backgroundMark x1="43706" y1="46591" x2="43706" y2="46591"/>
                        <a14:backgroundMark x1="49650" y1="50568" x2="49650" y2="50568"/>
                        <a14:backgroundMark x1="50000" y1="51705" x2="50000" y2="51705"/>
                        <a14:backgroundMark x1="50350" y1="52273" x2="50350" y2="52273"/>
                        <a14:backgroundMark x1="51049" y1="53977" x2="51049" y2="53977"/>
                        <a14:backgroundMark x1="51049" y1="53977" x2="51049" y2="53977"/>
                        <a14:backgroundMark x1="50350" y1="51136" x2="50699" y2="55114"/>
                        <a14:backgroundMark x1="50350" y1="51136" x2="51049" y2="50568"/>
                        <a14:backgroundMark x1="49650" y1="42045" x2="53497" y2="42614"/>
                        <a14:backgroundMark x1="68531" y1="47727" x2="67832" y2="51705"/>
                        <a14:backgroundMark x1="67133" y1="40909" x2="67133" y2="40909"/>
                      </a14:backgroundRemoval>
                    </a14:imgEffect>
                    <a14:imgEffect>
                      <a14:artisticTexturizer/>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0030420" y="223501"/>
            <a:ext cx="1222079" cy="752049"/>
          </a:xfrm>
          <a:prstGeom prst="rect">
            <a:avLst/>
          </a:prstGeom>
          <a:noFill/>
          <a:ln>
            <a:noFill/>
          </a:ln>
        </p:spPr>
      </p:pic>
      <p:sp>
        <p:nvSpPr>
          <p:cNvPr id="5" name="Oval 4">
            <a:extLst>
              <a:ext uri="{FF2B5EF4-FFF2-40B4-BE49-F238E27FC236}">
                <a16:creationId xmlns:a16="http://schemas.microsoft.com/office/drawing/2014/main" id="{5F59F1F9-0A66-AE5A-E46A-88D0F333F3FF}"/>
              </a:ext>
            </a:extLst>
          </p:cNvPr>
          <p:cNvSpPr/>
          <p:nvPr/>
        </p:nvSpPr>
        <p:spPr>
          <a:xfrm>
            <a:off x="11241265" y="334808"/>
            <a:ext cx="432000" cy="432000"/>
          </a:xfrm>
          <a:prstGeom prst="ellipse">
            <a:avLst/>
          </a:prstGeom>
          <a:blipFill dpi="0" rotWithShape="1">
            <a:blip r:embed="rId6"/>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30" name="Picture 6">
            <a:extLst>
              <a:ext uri="{FF2B5EF4-FFF2-40B4-BE49-F238E27FC236}">
                <a16:creationId xmlns:a16="http://schemas.microsoft.com/office/drawing/2014/main" id="{30DD8E47-C1C7-61AC-D17D-B8CB00FBC02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87102" y="67285"/>
            <a:ext cx="180000" cy="267523"/>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A3EF9233-B55D-EFE5-1D51-05C51C90E60B}"/>
              </a:ext>
            </a:extLst>
          </p:cNvPr>
          <p:cNvSpPr/>
          <p:nvPr/>
        </p:nvSpPr>
        <p:spPr>
          <a:xfrm>
            <a:off x="629394" y="310037"/>
            <a:ext cx="11202524" cy="525517"/>
          </a:xfrm>
          <a:prstGeom prst="roundRect">
            <a:avLst>
              <a:gd name="adj" fmla="val 24855"/>
            </a:avLst>
          </a:prstGeom>
          <a:solidFill>
            <a:schemeClr val="bg1">
              <a:lumMod val="75000"/>
              <a:alpha val="53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L" dirty="0">
                <a:solidFill>
                  <a:schemeClr val="bg1">
                    <a:lumMod val="85000"/>
                  </a:schemeClr>
                </a:solidFill>
              </a:rPr>
              <a:t>       Cloud Funcions</a:t>
            </a:r>
          </a:p>
        </p:txBody>
      </p:sp>
      <p:pic>
        <p:nvPicPr>
          <p:cNvPr id="7" name="Graphic 6" descr="Processor outline">
            <a:extLst>
              <a:ext uri="{FF2B5EF4-FFF2-40B4-BE49-F238E27FC236}">
                <a16:creationId xmlns:a16="http://schemas.microsoft.com/office/drawing/2014/main" id="{CCF65295-22A8-83B0-8F0E-161D3E4BCAA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85536" y="1152832"/>
            <a:ext cx="914400" cy="914400"/>
          </a:xfrm>
          <a:prstGeom prst="rect">
            <a:avLst/>
          </a:prstGeom>
        </p:spPr>
      </p:pic>
      <p:sp>
        <p:nvSpPr>
          <p:cNvPr id="11" name="TextBox 10">
            <a:extLst>
              <a:ext uri="{FF2B5EF4-FFF2-40B4-BE49-F238E27FC236}">
                <a16:creationId xmlns:a16="http://schemas.microsoft.com/office/drawing/2014/main" id="{2BEA453F-E89D-EFA6-1D03-96B5300D03E2}"/>
              </a:ext>
            </a:extLst>
          </p:cNvPr>
          <p:cNvSpPr txBox="1"/>
          <p:nvPr/>
        </p:nvSpPr>
        <p:spPr>
          <a:xfrm>
            <a:off x="4881718" y="1425366"/>
            <a:ext cx="5348748" cy="369332"/>
          </a:xfrm>
          <a:prstGeom prst="rect">
            <a:avLst/>
          </a:prstGeom>
          <a:noFill/>
        </p:spPr>
        <p:txBody>
          <a:bodyPr wrap="square" rtlCol="0">
            <a:spAutoFit/>
          </a:bodyPr>
          <a:lstStyle/>
          <a:p>
            <a:r>
              <a:rPr lang="en-IL" dirty="0"/>
              <a:t>ESP32 &amp; cloud function</a:t>
            </a:r>
          </a:p>
        </p:txBody>
      </p:sp>
      <p:pic>
        <p:nvPicPr>
          <p:cNvPr id="14338" name="Picture 2" descr="Crying baby vector icon. Anger emotions ...">
            <a:extLst>
              <a:ext uri="{FF2B5EF4-FFF2-40B4-BE49-F238E27FC236}">
                <a16:creationId xmlns:a16="http://schemas.microsoft.com/office/drawing/2014/main" id="{A02E637D-5AD4-5918-1B04-1B7577DA609C}"/>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8000" b="89778" l="9778" r="89778">
                        <a14:foregroundMark x1="40000" y1="73333" x2="40000" y2="73333"/>
                        <a14:foregroundMark x1="60444" y1="70222" x2="60444" y2="70222"/>
                        <a14:foregroundMark x1="57778" y1="27556" x2="57778" y2="27556"/>
                        <a14:foregroundMark x1="62667" y1="13778" x2="62667" y2="13778"/>
                        <a14:foregroundMark x1="57778" y1="8000" x2="57778" y2="8000"/>
                        <a14:foregroundMark x1="35111" y1="13778" x2="35111" y2="14667"/>
                      </a14:backgroundRemoval>
                    </a14:imgEffect>
                  </a14:imgLayer>
                </a14:imgProps>
              </a:ext>
              <a:ext uri="{28A0092B-C50C-407E-A947-70E740481C1C}">
                <a14:useLocalDpi xmlns:a14="http://schemas.microsoft.com/office/drawing/2010/main" val="0"/>
              </a:ext>
            </a:extLst>
          </a:blip>
          <a:srcRect/>
          <a:stretch>
            <a:fillRect/>
          </a:stretch>
        </p:blipFill>
        <p:spPr bwMode="auto">
          <a:xfrm rot="1531906">
            <a:off x="1353779" y="3912650"/>
            <a:ext cx="1025627" cy="1025627"/>
          </a:xfrm>
          <a:prstGeom prst="rect">
            <a:avLst/>
          </a:prstGeom>
          <a:noFill/>
          <a:extLst>
            <a:ext uri="{909E8E84-426E-40DD-AFC4-6F175D3DCCD1}">
              <a14:hiddenFill xmlns:a14="http://schemas.microsoft.com/office/drawing/2010/main">
                <a:solidFill>
                  <a:srgbClr val="FFFFFF"/>
                </a:solidFill>
              </a14:hiddenFill>
            </a:ext>
          </a:extLst>
        </p:spPr>
      </p:pic>
      <p:pic>
        <p:nvPicPr>
          <p:cNvPr id="13" name="Graphic 12" descr="Clock with solid fill">
            <a:extLst>
              <a:ext uri="{FF2B5EF4-FFF2-40B4-BE49-F238E27FC236}">
                <a16:creationId xmlns:a16="http://schemas.microsoft.com/office/drawing/2014/main" id="{2E971849-C0C3-6D37-5348-480580731CA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351935" y="3372367"/>
            <a:ext cx="369332" cy="369332"/>
          </a:xfrm>
          <a:prstGeom prst="rect">
            <a:avLst/>
          </a:prstGeom>
        </p:spPr>
      </p:pic>
      <p:sp>
        <p:nvSpPr>
          <p:cNvPr id="14" name="TextBox 13">
            <a:extLst>
              <a:ext uri="{FF2B5EF4-FFF2-40B4-BE49-F238E27FC236}">
                <a16:creationId xmlns:a16="http://schemas.microsoft.com/office/drawing/2014/main" id="{998621BB-95C0-6F1F-EE3A-46B8C7A16593}"/>
              </a:ext>
            </a:extLst>
          </p:cNvPr>
          <p:cNvSpPr txBox="1"/>
          <p:nvPr/>
        </p:nvSpPr>
        <p:spPr>
          <a:xfrm>
            <a:off x="1721267" y="3372367"/>
            <a:ext cx="1031765" cy="369332"/>
          </a:xfrm>
          <a:prstGeom prst="rect">
            <a:avLst/>
          </a:prstGeom>
          <a:noFill/>
        </p:spPr>
        <p:txBody>
          <a:bodyPr wrap="square" rtlCol="0">
            <a:spAutoFit/>
          </a:bodyPr>
          <a:lstStyle/>
          <a:p>
            <a:r>
              <a:rPr lang="en-IL" dirty="0"/>
              <a:t>2:00 AM</a:t>
            </a:r>
          </a:p>
        </p:txBody>
      </p:sp>
      <p:sp>
        <p:nvSpPr>
          <p:cNvPr id="15" name="Right Arrow 14">
            <a:extLst>
              <a:ext uri="{FF2B5EF4-FFF2-40B4-BE49-F238E27FC236}">
                <a16:creationId xmlns:a16="http://schemas.microsoft.com/office/drawing/2014/main" id="{339E1EDC-B627-DEC8-A3FD-C0F1CC7ACA2D}"/>
              </a:ext>
            </a:extLst>
          </p:cNvPr>
          <p:cNvSpPr/>
          <p:nvPr/>
        </p:nvSpPr>
        <p:spPr>
          <a:xfrm>
            <a:off x="2930043" y="4009822"/>
            <a:ext cx="757018" cy="3776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4340" name="Picture 4" descr="Analog Sound Sensor Sound Detector for Arduino, Jamaica | Ubuy">
            <a:extLst>
              <a:ext uri="{FF2B5EF4-FFF2-40B4-BE49-F238E27FC236}">
                <a16:creationId xmlns:a16="http://schemas.microsoft.com/office/drawing/2014/main" id="{4F253A32-B7FD-A5E8-B800-2C9B608CD526}"/>
              </a:ext>
            </a:extLst>
          </p:cNvPr>
          <p:cNvPicPr>
            <a:picLocks noChangeAspect="1" noChangeArrowheads="1"/>
          </p:cNvPicPr>
          <p:nvPr/>
        </p:nvPicPr>
        <p:blipFill rotWithShape="1">
          <a:blip r:embed="rId14">
            <a:extLst>
              <a:ext uri="{BEBA8EAE-BF5A-486C-A8C5-ECC9F3942E4B}">
                <a14:imgProps xmlns:a14="http://schemas.microsoft.com/office/drawing/2010/main">
                  <a14:imgLayer r:embed="rId15">
                    <a14:imgEffect>
                      <a14:backgroundRemoval t="34867" b="64400" l="35667" r="65467">
                        <a14:foregroundMark x1="59000" y1="56800" x2="64600" y2="54067"/>
                        <a14:foregroundMark x1="65467" y1="56333" x2="65467" y2="56333"/>
                        <a14:foregroundMark x1="65467" y1="56933" x2="62733" y2="54800"/>
                        <a14:foregroundMark x1="65200" y1="56200" x2="60733" y2="56933"/>
                        <a14:foregroundMark x1="62600" y1="57333" x2="63733" y2="56333"/>
                        <a14:foregroundMark x1="59867" y1="58800" x2="63200" y2="58067"/>
                        <a14:foregroundMark x1="57733" y1="64400" x2="52467" y2="61533"/>
                        <a14:foregroundMark x1="35667" y1="44333" x2="35667" y2="46733"/>
                      </a14:backgroundRemoval>
                    </a14:imgEffect>
                  </a14:imgLayer>
                </a14:imgProps>
              </a:ext>
              <a:ext uri="{28A0092B-C50C-407E-A947-70E740481C1C}">
                <a14:useLocalDpi xmlns:a14="http://schemas.microsoft.com/office/drawing/2010/main" val="0"/>
              </a:ext>
            </a:extLst>
          </a:blip>
          <a:srcRect l="32294" t="31541" r="31792" b="34337"/>
          <a:stretch/>
        </p:blipFill>
        <p:spPr bwMode="auto">
          <a:xfrm>
            <a:off x="4434352" y="3618989"/>
            <a:ext cx="860321" cy="817392"/>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F22A9994-7970-C8BA-FBED-1EBA26C605F4}"/>
              </a:ext>
            </a:extLst>
          </p:cNvPr>
          <p:cNvSpPr txBox="1"/>
          <p:nvPr/>
        </p:nvSpPr>
        <p:spPr>
          <a:xfrm>
            <a:off x="4149212" y="4376222"/>
            <a:ext cx="1730478" cy="369332"/>
          </a:xfrm>
          <a:prstGeom prst="rect">
            <a:avLst/>
          </a:prstGeom>
          <a:noFill/>
        </p:spPr>
        <p:txBody>
          <a:bodyPr wrap="square" rtlCol="0">
            <a:spAutoFit/>
          </a:bodyPr>
          <a:lstStyle/>
          <a:p>
            <a:r>
              <a:rPr lang="en-US" dirty="0"/>
              <a:t>N</a:t>
            </a:r>
            <a:r>
              <a:rPr lang="en-IL" dirty="0"/>
              <a:t>oise detector</a:t>
            </a:r>
          </a:p>
        </p:txBody>
      </p:sp>
      <p:sp>
        <p:nvSpPr>
          <p:cNvPr id="17" name="Right Arrow 16">
            <a:extLst>
              <a:ext uri="{FF2B5EF4-FFF2-40B4-BE49-F238E27FC236}">
                <a16:creationId xmlns:a16="http://schemas.microsoft.com/office/drawing/2014/main" id="{A3407520-9E48-E760-EBC2-A1D67E6A846E}"/>
              </a:ext>
            </a:extLst>
          </p:cNvPr>
          <p:cNvSpPr/>
          <p:nvPr/>
        </p:nvSpPr>
        <p:spPr>
          <a:xfrm>
            <a:off x="6591352" y="3986355"/>
            <a:ext cx="1199536" cy="3776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8" name="TextBox 17">
            <a:extLst>
              <a:ext uri="{FF2B5EF4-FFF2-40B4-BE49-F238E27FC236}">
                <a16:creationId xmlns:a16="http://schemas.microsoft.com/office/drawing/2014/main" id="{2D04E658-52E8-707A-1BD1-FF7D5648BDA9}"/>
              </a:ext>
            </a:extLst>
          </p:cNvPr>
          <p:cNvSpPr txBox="1"/>
          <p:nvPr/>
        </p:nvSpPr>
        <p:spPr>
          <a:xfrm>
            <a:off x="5554608" y="3172029"/>
            <a:ext cx="3273023" cy="784830"/>
          </a:xfrm>
          <a:prstGeom prst="rect">
            <a:avLst/>
          </a:prstGeom>
          <a:noFill/>
        </p:spPr>
        <p:txBody>
          <a:bodyPr wrap="square" rtlCol="0">
            <a:spAutoFit/>
          </a:bodyPr>
          <a:lstStyle/>
          <a:p>
            <a:pPr algn="ctr"/>
            <a:r>
              <a:rPr lang="en-IL" sz="1500" i="1" dirty="0">
                <a:latin typeface="Menlo" panose="020B0609030804020204" pitchFamily="49" charset="0"/>
                <a:ea typeface="Menlo" panose="020B0609030804020204" pitchFamily="49" charset="0"/>
                <a:cs typeface="Menlo" panose="020B0609030804020204" pitchFamily="49" charset="0"/>
              </a:rPr>
              <a:t>If loud noise detected 3x times in the same hour after 2 am </a:t>
            </a:r>
          </a:p>
        </p:txBody>
      </p:sp>
      <p:sp>
        <p:nvSpPr>
          <p:cNvPr id="19" name="TextBox 18">
            <a:extLst>
              <a:ext uri="{FF2B5EF4-FFF2-40B4-BE49-F238E27FC236}">
                <a16:creationId xmlns:a16="http://schemas.microsoft.com/office/drawing/2014/main" id="{C57DE95E-A34E-7895-9D2A-849A84E42205}"/>
              </a:ext>
            </a:extLst>
          </p:cNvPr>
          <p:cNvSpPr txBox="1"/>
          <p:nvPr/>
        </p:nvSpPr>
        <p:spPr>
          <a:xfrm>
            <a:off x="8455742" y="3902310"/>
            <a:ext cx="2279150" cy="369332"/>
          </a:xfrm>
          <a:prstGeom prst="rect">
            <a:avLst/>
          </a:prstGeom>
          <a:noFill/>
        </p:spPr>
        <p:txBody>
          <a:bodyPr wrap="square" rtlCol="0">
            <a:spAutoFit/>
          </a:bodyPr>
          <a:lstStyle/>
          <a:p>
            <a:endParaRPr lang="en-US" dirty="0">
              <a:latin typeface="+mj-lt"/>
            </a:endParaRPr>
          </a:p>
        </p:txBody>
      </p:sp>
      <p:pic>
        <p:nvPicPr>
          <p:cNvPr id="21" name="Graphic 20" descr="Chat bubble with solid fill">
            <a:extLst>
              <a:ext uri="{FF2B5EF4-FFF2-40B4-BE49-F238E27FC236}">
                <a16:creationId xmlns:a16="http://schemas.microsoft.com/office/drawing/2014/main" id="{C6879DEC-3032-B701-7915-148EB700A41E}"/>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354155" y="3552622"/>
            <a:ext cx="914400" cy="914400"/>
          </a:xfrm>
          <a:prstGeom prst="rect">
            <a:avLst/>
          </a:prstGeom>
        </p:spPr>
      </p:pic>
      <p:sp>
        <p:nvSpPr>
          <p:cNvPr id="22" name="TextBox 21">
            <a:extLst>
              <a:ext uri="{FF2B5EF4-FFF2-40B4-BE49-F238E27FC236}">
                <a16:creationId xmlns:a16="http://schemas.microsoft.com/office/drawing/2014/main" id="{E722F6D1-C4F4-2C34-2D7F-F71D7F25A562}"/>
              </a:ext>
            </a:extLst>
          </p:cNvPr>
          <p:cNvSpPr txBox="1"/>
          <p:nvPr/>
        </p:nvSpPr>
        <p:spPr>
          <a:xfrm>
            <a:off x="8788798" y="4421437"/>
            <a:ext cx="2113935" cy="369332"/>
          </a:xfrm>
          <a:prstGeom prst="rect">
            <a:avLst/>
          </a:prstGeom>
          <a:noFill/>
        </p:spPr>
        <p:txBody>
          <a:bodyPr wrap="square" rtlCol="0">
            <a:spAutoFit/>
          </a:bodyPr>
          <a:lstStyle/>
          <a:p>
            <a:pPr algn="ctr"/>
            <a:r>
              <a:rPr lang="en-IL" dirty="0"/>
              <a:t>To the parents</a:t>
            </a:r>
          </a:p>
        </p:txBody>
      </p:sp>
    </p:spTree>
    <p:extLst>
      <p:ext uri="{BB962C8B-B14F-4D97-AF65-F5344CB8AC3E}">
        <p14:creationId xmlns:p14="http://schemas.microsoft.com/office/powerpoint/2010/main" val="200408996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100000">
              <a:srgbClr val="C94369">
                <a:alpha val="43000"/>
              </a:srgbClr>
            </a:gs>
            <a:gs pos="41000">
              <a:srgbClr val="B0C4E6"/>
            </a:gs>
            <a:gs pos="76000">
              <a:srgbClr val="ADC2E5"/>
            </a:gs>
          </a:gsLst>
          <a:path path="circle">
            <a:fillToRect t="100000" r="100000"/>
          </a:path>
        </a:gradFill>
        <a:effectLst/>
      </p:bgPr>
    </p:bg>
    <p:spTree>
      <p:nvGrpSpPr>
        <p:cNvPr id="1" name="">
          <a:extLst>
            <a:ext uri="{FF2B5EF4-FFF2-40B4-BE49-F238E27FC236}">
              <a16:creationId xmlns:a16="http://schemas.microsoft.com/office/drawing/2014/main" id="{7945701E-1DAB-1F46-50CD-B08595BEF316}"/>
            </a:ext>
          </a:extLst>
        </p:cNvPr>
        <p:cNvGrpSpPr/>
        <p:nvPr/>
      </p:nvGrpSpPr>
      <p:grpSpPr>
        <a:xfrm>
          <a:off x="0" y="0"/>
          <a:ext cx="0" cy="0"/>
          <a:chOff x="0" y="0"/>
          <a:chExt cx="0" cy="0"/>
        </a:xfrm>
      </p:grpSpPr>
      <p:pic>
        <p:nvPicPr>
          <p:cNvPr id="1026" name="Picture 2" descr="SSDL">
            <a:extLst>
              <a:ext uri="{FF2B5EF4-FFF2-40B4-BE49-F238E27FC236}">
                <a16:creationId xmlns:a16="http://schemas.microsoft.com/office/drawing/2014/main" id="{991FEEF9-CEC4-94CA-BEA9-05D9B7ECEB22}"/>
              </a:ext>
            </a:extLst>
          </p:cNvPr>
          <p:cNvPicPr>
            <a:picLocks noChangeAspect="1" noChangeArrowheads="1"/>
          </p:cNvPicPr>
          <p:nvPr/>
        </p:nvPicPr>
        <p:blipFill>
          <a:blip r:embed="rId4">
            <a:alphaModFix amt="85000"/>
            <a:extLst>
              <a:ext uri="{BEBA8EAE-BF5A-486C-A8C5-ECC9F3942E4B}">
                <a14:imgProps xmlns:a14="http://schemas.microsoft.com/office/drawing/2010/main">
                  <a14:imgLayer r:embed="rId5">
                    <a14:imgEffect>
                      <a14:backgroundRemoval t="10000" b="90000" l="10000" r="90000">
                        <a14:foregroundMark x1="65162" y1="50497" x2="65734" y2="56818"/>
                        <a14:foregroundMark x1="64294" y1="40909" x2="64757" y2="46020"/>
                        <a14:foregroundMark x1="63986" y1="37500" x2="64294" y2="40909"/>
                        <a14:foregroundMark x1="35280" y1="49834" x2="33916" y2="54545"/>
                        <a14:foregroundMark x1="35607" y1="48705" x2="35494" y2="49094"/>
                        <a14:foregroundMark x1="39510" y1="35227" x2="39117" y2="36585"/>
                        <a14:foregroundMark x1="33916" y1="54545" x2="35251" y2="54762"/>
                        <a14:foregroundMark x1="27022" y1="43738" x2="27972" y2="54545"/>
                        <a14:foregroundMark x1="26224" y1="34659" x2="26894" y2="42280"/>
                        <a14:foregroundMark x1="51461" y1="54938" x2="51399" y2="55682"/>
                        <a14:foregroundMark x1="51824" y1="50568" x2="51805" y2="50801"/>
                        <a14:foregroundMark x1="52118" y1="47035" x2="51824" y2="50568"/>
                        <a14:foregroundMark x1="51399" y1="55682" x2="49502" y2="55682"/>
                        <a14:foregroundMark x1="77622" y1="34091" x2="78322" y2="38068"/>
                        <a14:foregroundMark x1="75524" y1="40909" x2="75524" y2="40909"/>
                        <a14:foregroundMark x1="70979" y1="40909" x2="68881" y2="42614"/>
                        <a14:foregroundMark x1="70979" y1="47727" x2="70979" y2="48864"/>
                        <a14:backgroundMark x1="42308" y1="35795" x2="42308" y2="35795"/>
                        <a14:backgroundMark x1="61965" y1="57712" x2="62238" y2="60227"/>
                        <a14:backgroundMark x1="28322" y1="38636" x2="29021" y2="38636"/>
                        <a14:backgroundMark x1="31818" y1="36932" x2="30769" y2="37500"/>
                        <a14:backgroundMark x1="38112" y1="40341" x2="45105" y2="36932"/>
                        <a14:backgroundMark x1="37762" y1="40909" x2="38112" y2="39205"/>
                        <a14:backgroundMark x1="38112" y1="39205" x2="37413" y2="39205"/>
                        <a14:backgroundMark x1="38811" y1="38636" x2="38112" y2="39205"/>
                        <a14:backgroundMark x1="36713" y1="40909" x2="38112" y2="42045"/>
                        <a14:backgroundMark x1="34615" y1="43182" x2="35315" y2="45455"/>
                        <a14:backgroundMark x1="35315" y1="48864" x2="34965" y2="49432"/>
                        <a14:backgroundMark x1="36713" y1="51136" x2="44406" y2="51705"/>
                        <a14:backgroundMark x1="73636" y1="40909" x2="73427" y2="42614"/>
                        <a14:backgroundMark x1="73730" y1="40145" x2="73636" y2="40909"/>
                        <a14:backgroundMark x1="43706" y1="46591" x2="43706" y2="46591"/>
                        <a14:backgroundMark x1="49650" y1="50568" x2="49650" y2="50568"/>
                        <a14:backgroundMark x1="50000" y1="51705" x2="50000" y2="51705"/>
                        <a14:backgroundMark x1="50350" y1="52273" x2="50350" y2="52273"/>
                        <a14:backgroundMark x1="51049" y1="53977" x2="51049" y2="53977"/>
                        <a14:backgroundMark x1="51049" y1="53977" x2="51049" y2="53977"/>
                        <a14:backgroundMark x1="50350" y1="51136" x2="50699" y2="55114"/>
                        <a14:backgroundMark x1="50350" y1="51136" x2="51049" y2="50568"/>
                        <a14:backgroundMark x1="49650" y1="42045" x2="53497" y2="42614"/>
                        <a14:backgroundMark x1="68531" y1="47727" x2="67832" y2="51705"/>
                        <a14:backgroundMark x1="67133" y1="40909" x2="67133" y2="40909"/>
                      </a14:backgroundRemoval>
                    </a14:imgEffect>
                    <a14:imgEffect>
                      <a14:artisticTexturizer/>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0030420" y="223501"/>
            <a:ext cx="1222079" cy="752049"/>
          </a:xfrm>
          <a:prstGeom prst="rect">
            <a:avLst/>
          </a:prstGeom>
          <a:noFill/>
          <a:ln>
            <a:noFill/>
          </a:ln>
        </p:spPr>
      </p:pic>
      <p:sp>
        <p:nvSpPr>
          <p:cNvPr id="5" name="Oval 4">
            <a:extLst>
              <a:ext uri="{FF2B5EF4-FFF2-40B4-BE49-F238E27FC236}">
                <a16:creationId xmlns:a16="http://schemas.microsoft.com/office/drawing/2014/main" id="{944954C3-4C41-E214-C501-20F77395FDD8}"/>
              </a:ext>
            </a:extLst>
          </p:cNvPr>
          <p:cNvSpPr/>
          <p:nvPr/>
        </p:nvSpPr>
        <p:spPr>
          <a:xfrm>
            <a:off x="11241265" y="334808"/>
            <a:ext cx="432000" cy="432000"/>
          </a:xfrm>
          <a:prstGeom prst="ellipse">
            <a:avLst/>
          </a:prstGeom>
          <a:blipFill dpi="0" rotWithShape="1">
            <a:blip r:embed="rId6"/>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30" name="Picture 6">
            <a:extLst>
              <a:ext uri="{FF2B5EF4-FFF2-40B4-BE49-F238E27FC236}">
                <a16:creationId xmlns:a16="http://schemas.microsoft.com/office/drawing/2014/main" id="{31085714-8F36-2B23-AC94-0B730C7C625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87102" y="67285"/>
            <a:ext cx="180000" cy="267523"/>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9195D9B4-3F1B-1793-9885-15D1B6B334FC}"/>
              </a:ext>
            </a:extLst>
          </p:cNvPr>
          <p:cNvSpPr/>
          <p:nvPr/>
        </p:nvSpPr>
        <p:spPr>
          <a:xfrm>
            <a:off x="629394" y="310037"/>
            <a:ext cx="11202524" cy="525517"/>
          </a:xfrm>
          <a:prstGeom prst="roundRect">
            <a:avLst>
              <a:gd name="adj" fmla="val 24855"/>
            </a:avLst>
          </a:prstGeom>
          <a:solidFill>
            <a:schemeClr val="bg1">
              <a:lumMod val="75000"/>
              <a:alpha val="53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L" dirty="0">
                <a:solidFill>
                  <a:schemeClr val="bg1">
                    <a:lumMod val="85000"/>
                  </a:schemeClr>
                </a:solidFill>
              </a:rPr>
              <a:t>       Cloud Funcions</a:t>
            </a:r>
          </a:p>
        </p:txBody>
      </p:sp>
      <p:pic>
        <p:nvPicPr>
          <p:cNvPr id="7" name="Graphic 6" descr="Processor outline">
            <a:extLst>
              <a:ext uri="{FF2B5EF4-FFF2-40B4-BE49-F238E27FC236}">
                <a16:creationId xmlns:a16="http://schemas.microsoft.com/office/drawing/2014/main" id="{7AD0E5B2-A5D6-4868-7A63-DA4C5FEE686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85536" y="1152832"/>
            <a:ext cx="914400" cy="914400"/>
          </a:xfrm>
          <a:prstGeom prst="rect">
            <a:avLst/>
          </a:prstGeom>
        </p:spPr>
      </p:pic>
      <p:sp>
        <p:nvSpPr>
          <p:cNvPr id="11" name="TextBox 10">
            <a:extLst>
              <a:ext uri="{FF2B5EF4-FFF2-40B4-BE49-F238E27FC236}">
                <a16:creationId xmlns:a16="http://schemas.microsoft.com/office/drawing/2014/main" id="{0A55F951-473C-18EB-2591-587907125729}"/>
              </a:ext>
            </a:extLst>
          </p:cNvPr>
          <p:cNvSpPr txBox="1"/>
          <p:nvPr/>
        </p:nvSpPr>
        <p:spPr>
          <a:xfrm>
            <a:off x="4881718" y="1425366"/>
            <a:ext cx="5348748" cy="369332"/>
          </a:xfrm>
          <a:prstGeom prst="rect">
            <a:avLst/>
          </a:prstGeom>
          <a:noFill/>
        </p:spPr>
        <p:txBody>
          <a:bodyPr wrap="square" rtlCol="0">
            <a:spAutoFit/>
          </a:bodyPr>
          <a:lstStyle/>
          <a:p>
            <a:r>
              <a:rPr lang="en-IL" dirty="0"/>
              <a:t>ESP32 &amp; cloud function</a:t>
            </a:r>
          </a:p>
        </p:txBody>
      </p:sp>
      <p:sp>
        <p:nvSpPr>
          <p:cNvPr id="2" name="TextBox 1">
            <a:extLst>
              <a:ext uri="{FF2B5EF4-FFF2-40B4-BE49-F238E27FC236}">
                <a16:creationId xmlns:a16="http://schemas.microsoft.com/office/drawing/2014/main" id="{790EBC43-4478-0A08-F11C-BAB2758BB7BA}"/>
              </a:ext>
            </a:extLst>
          </p:cNvPr>
          <p:cNvSpPr txBox="1"/>
          <p:nvPr/>
        </p:nvSpPr>
        <p:spPr>
          <a:xfrm>
            <a:off x="1345618" y="2993217"/>
            <a:ext cx="9895647" cy="2787751"/>
          </a:xfrm>
          <a:prstGeom prst="rect">
            <a:avLst/>
          </a:prstGeom>
          <a:noFill/>
        </p:spPr>
        <p:txBody>
          <a:bodyPr wrap="square" rtlCol="0">
            <a:spAutoFit/>
          </a:bodyPr>
          <a:lstStyle/>
          <a:p>
            <a:pPr>
              <a:lnSpc>
                <a:spcPct val="200000"/>
              </a:lnSpc>
            </a:pPr>
            <a:r>
              <a:rPr lang="en-IL" dirty="0">
                <a:solidFill>
                  <a:schemeClr val="tx1">
                    <a:lumMod val="65000"/>
                    <a:lumOff val="35000"/>
                  </a:schemeClr>
                </a:solidFill>
              </a:rPr>
              <a:t>-    </a:t>
            </a:r>
            <a:r>
              <a:rPr lang="en-US" dirty="0">
                <a:solidFill>
                  <a:schemeClr val="tx1">
                    <a:lumMod val="65000"/>
                    <a:lumOff val="35000"/>
                  </a:schemeClr>
                </a:solidFill>
              </a:rPr>
              <a:t>S</a:t>
            </a:r>
            <a:r>
              <a:rPr lang="en-IL" dirty="0">
                <a:solidFill>
                  <a:schemeClr val="tx1">
                    <a:lumMod val="65000"/>
                    <a:lumOff val="35000"/>
                  </a:schemeClr>
                </a:solidFill>
              </a:rPr>
              <a:t>etup realtime database to monitor and log in noises data</a:t>
            </a:r>
          </a:p>
          <a:p>
            <a:pPr>
              <a:lnSpc>
                <a:spcPct val="200000"/>
              </a:lnSpc>
            </a:pPr>
            <a:r>
              <a:rPr lang="en-IL" dirty="0">
                <a:solidFill>
                  <a:schemeClr val="tx1">
                    <a:lumMod val="65000"/>
                    <a:lumOff val="35000"/>
                  </a:schemeClr>
                </a:solidFill>
              </a:rPr>
              <a:t>-    Setup cloud messaging service for this project</a:t>
            </a:r>
          </a:p>
          <a:p>
            <a:pPr marL="285750" indent="-285750">
              <a:lnSpc>
                <a:spcPct val="200000"/>
              </a:lnSpc>
              <a:buFontTx/>
              <a:buChar char="-"/>
            </a:pPr>
            <a:r>
              <a:rPr lang="en-IL" dirty="0">
                <a:solidFill>
                  <a:schemeClr val="tx1">
                    <a:lumMod val="65000"/>
                    <a:lumOff val="35000"/>
                  </a:schemeClr>
                </a:solidFill>
              </a:rPr>
              <a:t>Create a new cloud function that will handle the logic of checking if the baby made a loud noise three times in the last hour and send a message to the parents if so.</a:t>
            </a:r>
          </a:p>
          <a:p>
            <a:pPr marL="285750" indent="-285750">
              <a:lnSpc>
                <a:spcPct val="200000"/>
              </a:lnSpc>
              <a:buFontTx/>
              <a:buChar char="-"/>
            </a:pPr>
            <a:r>
              <a:rPr lang="en-US" dirty="0">
                <a:solidFill>
                  <a:schemeClr val="tx1">
                    <a:lumMod val="65000"/>
                    <a:lumOff val="35000"/>
                  </a:schemeClr>
                </a:solidFill>
              </a:rPr>
              <a:t>D</a:t>
            </a:r>
            <a:r>
              <a:rPr lang="en-IL" dirty="0">
                <a:solidFill>
                  <a:schemeClr val="tx1">
                    <a:lumMod val="65000"/>
                    <a:lumOff val="35000"/>
                  </a:schemeClr>
                </a:solidFill>
              </a:rPr>
              <a:t>eploy the function and test the outcome.</a:t>
            </a:r>
          </a:p>
        </p:txBody>
      </p:sp>
      <p:sp>
        <p:nvSpPr>
          <p:cNvPr id="3" name="TextBox 2">
            <a:extLst>
              <a:ext uri="{FF2B5EF4-FFF2-40B4-BE49-F238E27FC236}">
                <a16:creationId xmlns:a16="http://schemas.microsoft.com/office/drawing/2014/main" id="{31D83D19-5350-F9AF-6536-7EAEDDE6BD0F}"/>
              </a:ext>
            </a:extLst>
          </p:cNvPr>
          <p:cNvSpPr txBox="1"/>
          <p:nvPr/>
        </p:nvSpPr>
        <p:spPr>
          <a:xfrm>
            <a:off x="4399936" y="2318936"/>
            <a:ext cx="2556387" cy="584775"/>
          </a:xfrm>
          <a:prstGeom prst="rect">
            <a:avLst/>
          </a:prstGeom>
          <a:noFill/>
        </p:spPr>
        <p:txBody>
          <a:bodyPr wrap="square" rtlCol="0">
            <a:spAutoFit/>
          </a:bodyPr>
          <a:lstStyle/>
          <a:p>
            <a:pPr algn="ctr"/>
            <a:r>
              <a:rPr lang="en-IL" sz="3200" i="1" u="sng" dirty="0">
                <a:solidFill>
                  <a:schemeClr val="bg2">
                    <a:lumMod val="50000"/>
                  </a:schemeClr>
                </a:solidFill>
                <a:latin typeface="Menlo" panose="020B0609030804020204" pitchFamily="49" charset="0"/>
                <a:ea typeface="Menlo" panose="020B0609030804020204" pitchFamily="49" charset="0"/>
                <a:cs typeface="Menlo" panose="020B0609030804020204" pitchFamily="49" charset="0"/>
              </a:rPr>
              <a:t>solution</a:t>
            </a:r>
          </a:p>
        </p:txBody>
      </p:sp>
    </p:spTree>
    <p:extLst>
      <p:ext uri="{BB962C8B-B14F-4D97-AF65-F5344CB8AC3E}">
        <p14:creationId xmlns:p14="http://schemas.microsoft.com/office/powerpoint/2010/main" val="31734413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100000">
              <a:srgbClr val="C94369">
                <a:alpha val="43000"/>
              </a:srgbClr>
            </a:gs>
            <a:gs pos="41000">
              <a:srgbClr val="B0C4E6"/>
            </a:gs>
            <a:gs pos="76000">
              <a:srgbClr val="ADC2E5"/>
            </a:gs>
          </a:gsLst>
          <a:path path="circle">
            <a:fillToRect t="100000" r="100000"/>
          </a:path>
        </a:gradFill>
        <a:effectLst/>
      </p:bgPr>
    </p:bg>
    <p:spTree>
      <p:nvGrpSpPr>
        <p:cNvPr id="1" name="">
          <a:extLst>
            <a:ext uri="{FF2B5EF4-FFF2-40B4-BE49-F238E27FC236}">
              <a16:creationId xmlns:a16="http://schemas.microsoft.com/office/drawing/2014/main" id="{03E618B0-5A70-05E6-14AE-5DC42000F69A}"/>
            </a:ext>
          </a:extLst>
        </p:cNvPr>
        <p:cNvGrpSpPr/>
        <p:nvPr/>
      </p:nvGrpSpPr>
      <p:grpSpPr>
        <a:xfrm>
          <a:off x="0" y="0"/>
          <a:ext cx="0" cy="0"/>
          <a:chOff x="0" y="0"/>
          <a:chExt cx="0" cy="0"/>
        </a:xfrm>
      </p:grpSpPr>
      <p:pic>
        <p:nvPicPr>
          <p:cNvPr id="1026" name="Picture 2" descr="SSDL">
            <a:extLst>
              <a:ext uri="{FF2B5EF4-FFF2-40B4-BE49-F238E27FC236}">
                <a16:creationId xmlns:a16="http://schemas.microsoft.com/office/drawing/2014/main" id="{40D62731-CBBE-CD74-6BA6-D7AD4F50D284}"/>
              </a:ext>
            </a:extLst>
          </p:cNvPr>
          <p:cNvPicPr>
            <a:picLocks noChangeAspect="1" noChangeArrowheads="1"/>
          </p:cNvPicPr>
          <p:nvPr/>
        </p:nvPicPr>
        <p:blipFill>
          <a:blip r:embed="rId4">
            <a:alphaModFix amt="85000"/>
            <a:extLst>
              <a:ext uri="{BEBA8EAE-BF5A-486C-A8C5-ECC9F3942E4B}">
                <a14:imgProps xmlns:a14="http://schemas.microsoft.com/office/drawing/2010/main">
                  <a14:imgLayer r:embed="rId5">
                    <a14:imgEffect>
                      <a14:backgroundRemoval t="10000" b="90000" l="10000" r="90000">
                        <a14:foregroundMark x1="65162" y1="50497" x2="65734" y2="56818"/>
                        <a14:foregroundMark x1="64294" y1="40909" x2="64757" y2="46020"/>
                        <a14:foregroundMark x1="63986" y1="37500" x2="64294" y2="40909"/>
                        <a14:foregroundMark x1="35280" y1="49834" x2="33916" y2="54545"/>
                        <a14:foregroundMark x1="35607" y1="48705" x2="35494" y2="49094"/>
                        <a14:foregroundMark x1="39510" y1="35227" x2="39117" y2="36585"/>
                        <a14:foregroundMark x1="33916" y1="54545" x2="35251" y2="54762"/>
                        <a14:foregroundMark x1="27022" y1="43738" x2="27972" y2="54545"/>
                        <a14:foregroundMark x1="26224" y1="34659" x2="26894" y2="42280"/>
                        <a14:foregroundMark x1="51461" y1="54938" x2="51399" y2="55682"/>
                        <a14:foregroundMark x1="51824" y1="50568" x2="51805" y2="50801"/>
                        <a14:foregroundMark x1="52118" y1="47035" x2="51824" y2="50568"/>
                        <a14:foregroundMark x1="51399" y1="55682" x2="49502" y2="55682"/>
                        <a14:foregroundMark x1="77622" y1="34091" x2="78322" y2="38068"/>
                        <a14:foregroundMark x1="75524" y1="40909" x2="75524" y2="40909"/>
                        <a14:foregroundMark x1="70979" y1="40909" x2="68881" y2="42614"/>
                        <a14:foregroundMark x1="70979" y1="47727" x2="70979" y2="48864"/>
                        <a14:backgroundMark x1="42308" y1="35795" x2="42308" y2="35795"/>
                        <a14:backgroundMark x1="61965" y1="57712" x2="62238" y2="60227"/>
                        <a14:backgroundMark x1="28322" y1="38636" x2="29021" y2="38636"/>
                        <a14:backgroundMark x1="31818" y1="36932" x2="30769" y2="37500"/>
                        <a14:backgroundMark x1="38112" y1="40341" x2="45105" y2="36932"/>
                        <a14:backgroundMark x1="37762" y1="40909" x2="38112" y2="39205"/>
                        <a14:backgroundMark x1="38112" y1="39205" x2="37413" y2="39205"/>
                        <a14:backgroundMark x1="38811" y1="38636" x2="38112" y2="39205"/>
                        <a14:backgroundMark x1="36713" y1="40909" x2="38112" y2="42045"/>
                        <a14:backgroundMark x1="34615" y1="43182" x2="35315" y2="45455"/>
                        <a14:backgroundMark x1="35315" y1="48864" x2="34965" y2="49432"/>
                        <a14:backgroundMark x1="36713" y1="51136" x2="44406" y2="51705"/>
                        <a14:backgroundMark x1="73636" y1="40909" x2="73427" y2="42614"/>
                        <a14:backgroundMark x1="73730" y1="40145" x2="73636" y2="40909"/>
                        <a14:backgroundMark x1="43706" y1="46591" x2="43706" y2="46591"/>
                        <a14:backgroundMark x1="49650" y1="50568" x2="49650" y2="50568"/>
                        <a14:backgroundMark x1="50000" y1="51705" x2="50000" y2="51705"/>
                        <a14:backgroundMark x1="50350" y1="52273" x2="50350" y2="52273"/>
                        <a14:backgroundMark x1="51049" y1="53977" x2="51049" y2="53977"/>
                        <a14:backgroundMark x1="51049" y1="53977" x2="51049" y2="53977"/>
                        <a14:backgroundMark x1="50350" y1="51136" x2="50699" y2="55114"/>
                        <a14:backgroundMark x1="50350" y1="51136" x2="51049" y2="50568"/>
                        <a14:backgroundMark x1="49650" y1="42045" x2="53497" y2="42614"/>
                        <a14:backgroundMark x1="68531" y1="47727" x2="67832" y2="51705"/>
                        <a14:backgroundMark x1="67133" y1="40909" x2="67133" y2="40909"/>
                      </a14:backgroundRemoval>
                    </a14:imgEffect>
                    <a14:imgEffect>
                      <a14:artisticTexturizer/>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0030420" y="223501"/>
            <a:ext cx="1222079" cy="752049"/>
          </a:xfrm>
          <a:prstGeom prst="rect">
            <a:avLst/>
          </a:prstGeom>
          <a:noFill/>
          <a:ln>
            <a:noFill/>
          </a:ln>
        </p:spPr>
      </p:pic>
      <p:sp>
        <p:nvSpPr>
          <p:cNvPr id="5" name="Oval 4">
            <a:extLst>
              <a:ext uri="{FF2B5EF4-FFF2-40B4-BE49-F238E27FC236}">
                <a16:creationId xmlns:a16="http://schemas.microsoft.com/office/drawing/2014/main" id="{A9827854-2158-831A-4C6F-EDF6A373CF90}"/>
              </a:ext>
            </a:extLst>
          </p:cNvPr>
          <p:cNvSpPr/>
          <p:nvPr/>
        </p:nvSpPr>
        <p:spPr>
          <a:xfrm>
            <a:off x="11241265" y="334808"/>
            <a:ext cx="432000" cy="432000"/>
          </a:xfrm>
          <a:prstGeom prst="ellipse">
            <a:avLst/>
          </a:prstGeom>
          <a:blipFill dpi="0" rotWithShape="1">
            <a:blip r:embed="rId6"/>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30" name="Picture 6">
            <a:extLst>
              <a:ext uri="{FF2B5EF4-FFF2-40B4-BE49-F238E27FC236}">
                <a16:creationId xmlns:a16="http://schemas.microsoft.com/office/drawing/2014/main" id="{3AEE43D3-F78E-5237-62D1-F272AC6FA29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87102" y="67285"/>
            <a:ext cx="180000" cy="267523"/>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4AB96F10-0072-5B39-F380-9A09079C71D0}"/>
              </a:ext>
            </a:extLst>
          </p:cNvPr>
          <p:cNvSpPr/>
          <p:nvPr/>
        </p:nvSpPr>
        <p:spPr>
          <a:xfrm>
            <a:off x="629394" y="310037"/>
            <a:ext cx="11202524" cy="525517"/>
          </a:xfrm>
          <a:prstGeom prst="roundRect">
            <a:avLst>
              <a:gd name="adj" fmla="val 24855"/>
            </a:avLst>
          </a:prstGeom>
          <a:solidFill>
            <a:schemeClr val="bg1">
              <a:lumMod val="75000"/>
              <a:alpha val="53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L" dirty="0">
                <a:solidFill>
                  <a:schemeClr val="bg1">
                    <a:lumMod val="85000"/>
                  </a:schemeClr>
                </a:solidFill>
              </a:rPr>
              <a:t>       Cloud Funcions</a:t>
            </a:r>
          </a:p>
        </p:txBody>
      </p:sp>
      <p:pic>
        <p:nvPicPr>
          <p:cNvPr id="7" name="Graphic 6" descr="Processor outline">
            <a:extLst>
              <a:ext uri="{FF2B5EF4-FFF2-40B4-BE49-F238E27FC236}">
                <a16:creationId xmlns:a16="http://schemas.microsoft.com/office/drawing/2014/main" id="{37655FBA-8507-14EC-0C0A-C676E78A07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485536" y="1152832"/>
            <a:ext cx="914400" cy="914400"/>
          </a:xfrm>
          <a:prstGeom prst="rect">
            <a:avLst/>
          </a:prstGeom>
        </p:spPr>
      </p:pic>
      <p:sp>
        <p:nvSpPr>
          <p:cNvPr id="11" name="TextBox 10">
            <a:extLst>
              <a:ext uri="{FF2B5EF4-FFF2-40B4-BE49-F238E27FC236}">
                <a16:creationId xmlns:a16="http://schemas.microsoft.com/office/drawing/2014/main" id="{10A5F85A-E9A0-E668-2BB5-7F7CF642DB3A}"/>
              </a:ext>
            </a:extLst>
          </p:cNvPr>
          <p:cNvSpPr txBox="1"/>
          <p:nvPr/>
        </p:nvSpPr>
        <p:spPr>
          <a:xfrm>
            <a:off x="4881718" y="1425366"/>
            <a:ext cx="5348748" cy="369332"/>
          </a:xfrm>
          <a:prstGeom prst="rect">
            <a:avLst/>
          </a:prstGeom>
          <a:noFill/>
        </p:spPr>
        <p:txBody>
          <a:bodyPr wrap="square" rtlCol="0">
            <a:spAutoFit/>
          </a:bodyPr>
          <a:lstStyle/>
          <a:p>
            <a:r>
              <a:rPr lang="en-IL" dirty="0"/>
              <a:t>ESP32 &amp; cloud function</a:t>
            </a:r>
          </a:p>
        </p:txBody>
      </p:sp>
      <p:sp>
        <p:nvSpPr>
          <p:cNvPr id="2" name="TextBox 1">
            <a:extLst>
              <a:ext uri="{FF2B5EF4-FFF2-40B4-BE49-F238E27FC236}">
                <a16:creationId xmlns:a16="http://schemas.microsoft.com/office/drawing/2014/main" id="{ED8B7573-9CFB-F83F-3791-8698669ACA6B}"/>
              </a:ext>
            </a:extLst>
          </p:cNvPr>
          <p:cNvSpPr txBox="1"/>
          <p:nvPr/>
        </p:nvSpPr>
        <p:spPr>
          <a:xfrm>
            <a:off x="1345618" y="3207280"/>
            <a:ext cx="9895647" cy="2233753"/>
          </a:xfrm>
          <a:prstGeom prst="rect">
            <a:avLst/>
          </a:prstGeom>
          <a:noFill/>
        </p:spPr>
        <p:txBody>
          <a:bodyPr wrap="square" rtlCol="0">
            <a:spAutoFit/>
          </a:bodyPr>
          <a:lstStyle/>
          <a:p>
            <a:pPr>
              <a:lnSpc>
                <a:spcPct val="200000"/>
              </a:lnSpc>
            </a:pPr>
            <a:r>
              <a:rPr lang="en-US" dirty="0">
                <a:solidFill>
                  <a:schemeClr val="tx1">
                    <a:lumMod val="65000"/>
                    <a:lumOff val="35000"/>
                  </a:schemeClr>
                </a:solidFill>
              </a:rPr>
              <a:t>A</a:t>
            </a:r>
            <a:r>
              <a:rPr lang="en-IL" dirty="0">
                <a:solidFill>
                  <a:schemeClr val="tx1">
                    <a:lumMod val="65000"/>
                    <a:lumOff val="35000"/>
                  </a:schemeClr>
                </a:solidFill>
              </a:rPr>
              <a:t> button is connected to our esp32 and a counter is being updated each time the button is clicked in the realtime-database. </a:t>
            </a:r>
            <a:r>
              <a:rPr lang="en-US" dirty="0">
                <a:solidFill>
                  <a:schemeClr val="tx1">
                    <a:lumMod val="65000"/>
                    <a:lumOff val="35000"/>
                  </a:schemeClr>
                </a:solidFill>
              </a:rPr>
              <a:t>W</a:t>
            </a:r>
            <a:r>
              <a:rPr lang="en-IL" dirty="0">
                <a:solidFill>
                  <a:schemeClr val="tx1">
                    <a:lumMod val="65000"/>
                    <a:lumOff val="35000"/>
                  </a:schemeClr>
                </a:solidFill>
              </a:rPr>
              <a:t>e will define a function that translate number from 1-100 to words, this function will be triggered each time that the button gets pressed and the results will be shown on the esp32 serial reader (or </a:t>
            </a:r>
            <a:r>
              <a:rPr lang="en-IL">
                <a:solidFill>
                  <a:schemeClr val="tx1">
                    <a:lumMod val="65000"/>
                    <a:lumOff val="35000"/>
                  </a:schemeClr>
                </a:solidFill>
              </a:rPr>
              <a:t>instead on a connected led screen).</a:t>
            </a:r>
            <a:endParaRPr lang="en-IL" dirty="0">
              <a:solidFill>
                <a:schemeClr val="tx1">
                  <a:lumMod val="65000"/>
                  <a:lumOff val="35000"/>
                </a:schemeClr>
              </a:solidFill>
            </a:endParaRPr>
          </a:p>
        </p:txBody>
      </p:sp>
      <p:sp>
        <p:nvSpPr>
          <p:cNvPr id="3" name="TextBox 2">
            <a:extLst>
              <a:ext uri="{FF2B5EF4-FFF2-40B4-BE49-F238E27FC236}">
                <a16:creationId xmlns:a16="http://schemas.microsoft.com/office/drawing/2014/main" id="{6593A204-43EE-7223-1874-8D4DCEEF3610}"/>
              </a:ext>
            </a:extLst>
          </p:cNvPr>
          <p:cNvSpPr txBox="1"/>
          <p:nvPr/>
        </p:nvSpPr>
        <p:spPr>
          <a:xfrm>
            <a:off x="2954594" y="2364656"/>
            <a:ext cx="5830530" cy="584775"/>
          </a:xfrm>
          <a:prstGeom prst="rect">
            <a:avLst/>
          </a:prstGeom>
          <a:noFill/>
        </p:spPr>
        <p:txBody>
          <a:bodyPr wrap="square" rtlCol="0">
            <a:spAutoFit/>
          </a:bodyPr>
          <a:lstStyle/>
          <a:p>
            <a:pPr algn="ctr"/>
            <a:r>
              <a:rPr lang="en-US" sz="3200" i="1" dirty="0">
                <a:solidFill>
                  <a:schemeClr val="bg2">
                    <a:lumMod val="50000"/>
                  </a:schemeClr>
                </a:solidFill>
                <a:latin typeface="Menlo" panose="020B0609030804020204" pitchFamily="49" charset="0"/>
                <a:ea typeface="Menlo" panose="020B0609030804020204" pitchFamily="49" charset="0"/>
                <a:cs typeface="Menlo" panose="020B0609030804020204" pitchFamily="49" charset="0"/>
              </a:rPr>
              <a:t>F</a:t>
            </a:r>
            <a:r>
              <a:rPr lang="en-IL" sz="3200" i="1" dirty="0">
                <a:solidFill>
                  <a:schemeClr val="bg2">
                    <a:lumMod val="50000"/>
                  </a:schemeClr>
                </a:solidFill>
                <a:latin typeface="Menlo" panose="020B0609030804020204" pitchFamily="49" charset="0"/>
                <a:ea typeface="Menlo" panose="020B0609030804020204" pitchFamily="49" charset="0"/>
                <a:cs typeface="Menlo" panose="020B0609030804020204" pitchFamily="49" charset="0"/>
              </a:rPr>
              <a:t>or today’s tutorial</a:t>
            </a:r>
          </a:p>
        </p:txBody>
      </p:sp>
      <p:pic>
        <p:nvPicPr>
          <p:cNvPr id="16386" name="Picture 2" descr="ESP8266 - Button | ESP8266 Tutorial">
            <a:extLst>
              <a:ext uri="{FF2B5EF4-FFF2-40B4-BE49-F238E27FC236}">
                <a16:creationId xmlns:a16="http://schemas.microsoft.com/office/drawing/2014/main" id="{B3588422-2A88-345F-D168-53E74F785B82}"/>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r="38208"/>
          <a:stretch/>
        </p:blipFill>
        <p:spPr bwMode="auto">
          <a:xfrm>
            <a:off x="9098814" y="5144884"/>
            <a:ext cx="1863212" cy="1190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6728606"/>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100000">
              <a:srgbClr val="C94369">
                <a:alpha val="43000"/>
              </a:srgbClr>
            </a:gs>
            <a:gs pos="41000">
              <a:srgbClr val="B0C4E6"/>
            </a:gs>
            <a:gs pos="76000">
              <a:srgbClr val="ADC2E5"/>
            </a:gs>
          </a:gsLst>
          <a:path path="circle">
            <a:fillToRect t="100000" r="100000"/>
          </a:path>
        </a:gradFill>
        <a:effectLst/>
      </p:bgPr>
    </p:bg>
    <p:spTree>
      <p:nvGrpSpPr>
        <p:cNvPr id="1" name="">
          <a:extLst>
            <a:ext uri="{FF2B5EF4-FFF2-40B4-BE49-F238E27FC236}">
              <a16:creationId xmlns:a16="http://schemas.microsoft.com/office/drawing/2014/main" id="{6C6AB5F2-E976-74DB-6112-6522F26293F6}"/>
            </a:ext>
          </a:extLst>
        </p:cNvPr>
        <p:cNvGrpSpPr/>
        <p:nvPr/>
      </p:nvGrpSpPr>
      <p:grpSpPr>
        <a:xfrm>
          <a:off x="0" y="0"/>
          <a:ext cx="0" cy="0"/>
          <a:chOff x="0" y="0"/>
          <a:chExt cx="0" cy="0"/>
        </a:xfrm>
      </p:grpSpPr>
      <p:pic>
        <p:nvPicPr>
          <p:cNvPr id="1026" name="Picture 2" descr="SSDL">
            <a:extLst>
              <a:ext uri="{FF2B5EF4-FFF2-40B4-BE49-F238E27FC236}">
                <a16:creationId xmlns:a16="http://schemas.microsoft.com/office/drawing/2014/main" id="{3BC49454-8C9D-1ADF-BD5A-586CBFC7A896}"/>
              </a:ext>
            </a:extLst>
          </p:cNvPr>
          <p:cNvPicPr>
            <a:picLocks noChangeAspect="1" noChangeArrowheads="1"/>
          </p:cNvPicPr>
          <p:nvPr/>
        </p:nvPicPr>
        <p:blipFill>
          <a:blip r:embed="rId3">
            <a:alphaModFix amt="85000"/>
            <a:extLst>
              <a:ext uri="{BEBA8EAE-BF5A-486C-A8C5-ECC9F3942E4B}">
                <a14:imgProps xmlns:a14="http://schemas.microsoft.com/office/drawing/2010/main">
                  <a14:imgLayer r:embed="rId4">
                    <a14:imgEffect>
                      <a14:backgroundRemoval t="10000" b="90000" l="10000" r="90000">
                        <a14:foregroundMark x1="65162" y1="50497" x2="65734" y2="56818"/>
                        <a14:foregroundMark x1="64294" y1="40909" x2="64757" y2="46020"/>
                        <a14:foregroundMark x1="63986" y1="37500" x2="64294" y2="40909"/>
                        <a14:foregroundMark x1="35280" y1="49834" x2="33916" y2="54545"/>
                        <a14:foregroundMark x1="35607" y1="48705" x2="35494" y2="49094"/>
                        <a14:foregroundMark x1="39510" y1="35227" x2="39117" y2="36585"/>
                        <a14:foregroundMark x1="33916" y1="54545" x2="35251" y2="54762"/>
                        <a14:foregroundMark x1="27022" y1="43738" x2="27972" y2="54545"/>
                        <a14:foregroundMark x1="26224" y1="34659" x2="26894" y2="42280"/>
                        <a14:foregroundMark x1="51461" y1="54938" x2="51399" y2="55682"/>
                        <a14:foregroundMark x1="51824" y1="50568" x2="51805" y2="50801"/>
                        <a14:foregroundMark x1="52118" y1="47035" x2="51824" y2="50568"/>
                        <a14:foregroundMark x1="51399" y1="55682" x2="49502" y2="55682"/>
                        <a14:foregroundMark x1="77622" y1="34091" x2="78322" y2="38068"/>
                        <a14:foregroundMark x1="75524" y1="40909" x2="75524" y2="40909"/>
                        <a14:foregroundMark x1="70979" y1="40909" x2="68881" y2="42614"/>
                        <a14:foregroundMark x1="70979" y1="47727" x2="70979" y2="48864"/>
                        <a14:backgroundMark x1="42308" y1="35795" x2="42308" y2="35795"/>
                        <a14:backgroundMark x1="61965" y1="57712" x2="62238" y2="60227"/>
                        <a14:backgroundMark x1="28322" y1="38636" x2="29021" y2="38636"/>
                        <a14:backgroundMark x1="31818" y1="36932" x2="30769" y2="37500"/>
                        <a14:backgroundMark x1="38112" y1="40341" x2="45105" y2="36932"/>
                        <a14:backgroundMark x1="37762" y1="40909" x2="38112" y2="39205"/>
                        <a14:backgroundMark x1="38112" y1="39205" x2="37413" y2="39205"/>
                        <a14:backgroundMark x1="38811" y1="38636" x2="38112" y2="39205"/>
                        <a14:backgroundMark x1="36713" y1="40909" x2="38112" y2="42045"/>
                        <a14:backgroundMark x1="34615" y1="43182" x2="35315" y2="45455"/>
                        <a14:backgroundMark x1="35315" y1="48864" x2="34965" y2="49432"/>
                        <a14:backgroundMark x1="36713" y1="51136" x2="44406" y2="51705"/>
                        <a14:backgroundMark x1="73636" y1="40909" x2="73427" y2="42614"/>
                        <a14:backgroundMark x1="73730" y1="40145" x2="73636" y2="40909"/>
                        <a14:backgroundMark x1="43706" y1="46591" x2="43706" y2="46591"/>
                        <a14:backgroundMark x1="49650" y1="50568" x2="49650" y2="50568"/>
                        <a14:backgroundMark x1="50000" y1="51705" x2="50000" y2="51705"/>
                        <a14:backgroundMark x1="50350" y1="52273" x2="50350" y2="52273"/>
                        <a14:backgroundMark x1="51049" y1="53977" x2="51049" y2="53977"/>
                        <a14:backgroundMark x1="51049" y1="53977" x2="51049" y2="53977"/>
                        <a14:backgroundMark x1="50350" y1="51136" x2="50699" y2="55114"/>
                        <a14:backgroundMark x1="50350" y1="51136" x2="51049" y2="50568"/>
                        <a14:backgroundMark x1="49650" y1="42045" x2="53497" y2="42614"/>
                        <a14:backgroundMark x1="68531" y1="47727" x2="67832" y2="51705"/>
                        <a14:backgroundMark x1="67133" y1="40909" x2="67133" y2="40909"/>
                      </a14:backgroundRemoval>
                    </a14:imgEffect>
                    <a14:imgEffect>
                      <a14:artisticTexturizer/>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0030420" y="223501"/>
            <a:ext cx="1222079" cy="752049"/>
          </a:xfrm>
          <a:prstGeom prst="rect">
            <a:avLst/>
          </a:prstGeom>
          <a:noFill/>
          <a:ln>
            <a:noFill/>
          </a:ln>
        </p:spPr>
      </p:pic>
      <p:sp>
        <p:nvSpPr>
          <p:cNvPr id="5" name="Oval 4">
            <a:extLst>
              <a:ext uri="{FF2B5EF4-FFF2-40B4-BE49-F238E27FC236}">
                <a16:creationId xmlns:a16="http://schemas.microsoft.com/office/drawing/2014/main" id="{EBDA5323-4EA6-5F6F-FEBA-625D4F141366}"/>
              </a:ext>
            </a:extLst>
          </p:cNvPr>
          <p:cNvSpPr/>
          <p:nvPr/>
        </p:nvSpPr>
        <p:spPr>
          <a:xfrm>
            <a:off x="11241265" y="334808"/>
            <a:ext cx="432000" cy="432000"/>
          </a:xfrm>
          <a:prstGeom prst="ellipse">
            <a:avLst/>
          </a:prstGeom>
          <a:blipFill dpi="0" rotWithShape="1">
            <a:blip r:embed="rId5"/>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30" name="Picture 6">
            <a:extLst>
              <a:ext uri="{FF2B5EF4-FFF2-40B4-BE49-F238E27FC236}">
                <a16:creationId xmlns:a16="http://schemas.microsoft.com/office/drawing/2014/main" id="{F5371384-0161-1965-A374-288E187A5A4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87102" y="67285"/>
            <a:ext cx="180000" cy="267523"/>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D1BEAEFC-E05F-ACA7-BCDD-F255C4D61FA0}"/>
              </a:ext>
            </a:extLst>
          </p:cNvPr>
          <p:cNvSpPr/>
          <p:nvPr/>
        </p:nvSpPr>
        <p:spPr>
          <a:xfrm>
            <a:off x="629394" y="310037"/>
            <a:ext cx="11202524" cy="525517"/>
          </a:xfrm>
          <a:prstGeom prst="roundRect">
            <a:avLst>
              <a:gd name="adj" fmla="val 24855"/>
            </a:avLst>
          </a:prstGeom>
          <a:solidFill>
            <a:schemeClr val="bg1">
              <a:lumMod val="75000"/>
              <a:alpha val="53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L" dirty="0">
                <a:solidFill>
                  <a:schemeClr val="bg1">
                    <a:lumMod val="85000"/>
                  </a:schemeClr>
                </a:solidFill>
              </a:rPr>
              <a:t>       Cloud Funcions</a:t>
            </a:r>
          </a:p>
        </p:txBody>
      </p:sp>
      <p:sp>
        <p:nvSpPr>
          <p:cNvPr id="2" name="TextBox 1">
            <a:extLst>
              <a:ext uri="{FF2B5EF4-FFF2-40B4-BE49-F238E27FC236}">
                <a16:creationId xmlns:a16="http://schemas.microsoft.com/office/drawing/2014/main" id="{9DB2A0C7-D9C8-99F3-31BF-204364DC8C1C}"/>
              </a:ext>
            </a:extLst>
          </p:cNvPr>
          <p:cNvSpPr txBox="1"/>
          <p:nvPr/>
        </p:nvSpPr>
        <p:spPr>
          <a:xfrm>
            <a:off x="2491775" y="1216710"/>
            <a:ext cx="6685936" cy="369332"/>
          </a:xfrm>
          <a:prstGeom prst="rect">
            <a:avLst/>
          </a:prstGeom>
          <a:noFill/>
        </p:spPr>
        <p:txBody>
          <a:bodyPr wrap="square" rtlCol="0">
            <a:spAutoFit/>
          </a:bodyPr>
          <a:lstStyle/>
          <a:p>
            <a:pPr algn="ctr"/>
            <a:r>
              <a:rPr lang="en-IL" b="1" dirty="0">
                <a:solidFill>
                  <a:schemeClr val="bg2">
                    <a:lumMod val="50000"/>
                  </a:schemeClr>
                </a:solidFill>
                <a:latin typeface="Menlo" panose="020B0609030804020204" pitchFamily="49" charset="0"/>
                <a:ea typeface="Menlo" panose="020B0609030804020204" pitchFamily="49" charset="0"/>
                <a:cs typeface="Menlo" panose="020B0609030804020204" pitchFamily="49" charset="0"/>
              </a:rPr>
              <a:t>Flutter &amp; Cloud Function integration</a:t>
            </a:r>
          </a:p>
        </p:txBody>
      </p:sp>
      <p:grpSp>
        <p:nvGrpSpPr>
          <p:cNvPr id="15" name="Group 14">
            <a:extLst>
              <a:ext uri="{FF2B5EF4-FFF2-40B4-BE49-F238E27FC236}">
                <a16:creationId xmlns:a16="http://schemas.microsoft.com/office/drawing/2014/main" id="{E6A52F2D-1994-53F9-F2FB-9617DE164633}"/>
              </a:ext>
            </a:extLst>
          </p:cNvPr>
          <p:cNvGrpSpPr/>
          <p:nvPr/>
        </p:nvGrpSpPr>
        <p:grpSpPr>
          <a:xfrm>
            <a:off x="3427892" y="2213490"/>
            <a:ext cx="1517302" cy="1516597"/>
            <a:chOff x="3577213" y="1889090"/>
            <a:chExt cx="1657978" cy="1539910"/>
          </a:xfrm>
        </p:grpSpPr>
        <p:sp>
          <p:nvSpPr>
            <p:cNvPr id="6" name="Oval 5">
              <a:extLst>
                <a:ext uri="{FF2B5EF4-FFF2-40B4-BE49-F238E27FC236}">
                  <a16:creationId xmlns:a16="http://schemas.microsoft.com/office/drawing/2014/main" id="{DB468037-2220-5F05-1A46-8092326ADC05}"/>
                </a:ext>
              </a:extLst>
            </p:cNvPr>
            <p:cNvSpPr/>
            <p:nvPr/>
          </p:nvSpPr>
          <p:spPr>
            <a:xfrm>
              <a:off x="3577213" y="1889090"/>
              <a:ext cx="1657978" cy="153991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3" name="Picture 2" descr="Free Flutter Logo Icon - Free Download ...">
              <a:extLst>
                <a:ext uri="{FF2B5EF4-FFF2-40B4-BE49-F238E27FC236}">
                  <a16:creationId xmlns:a16="http://schemas.microsoft.com/office/drawing/2014/main" id="{5C9ED437-E7BC-079F-6190-57AA493DCB4F}"/>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4889" b="97333" l="9778" r="89778">
                          <a14:foregroundMark x1="66222" y1="5333" x2="63556" y2="9333"/>
                          <a14:foregroundMark x1="64000" y1="53778" x2="44889" y2="72889"/>
                          <a14:foregroundMark x1="48444" y1="78222" x2="62222" y2="97333"/>
                        </a14:backgroundRemoval>
                      </a14:imgEffect>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3736918" y="2070683"/>
              <a:ext cx="1136531" cy="1136531"/>
            </a:xfrm>
            <a:prstGeom prst="rect">
              <a:avLst/>
            </a:prstGeom>
            <a:noFill/>
            <a:extLst>
              <a:ext uri="{909E8E84-426E-40DD-AFC4-6F175D3DCCD1}">
                <a14:hiddenFill xmlns:a14="http://schemas.microsoft.com/office/drawing/2010/main">
                  <a:solidFill>
                    <a:srgbClr val="FFFFFF"/>
                  </a:solidFill>
                </a14:hiddenFill>
              </a:ext>
            </a:extLst>
          </p:spPr>
        </p:pic>
      </p:grpSp>
      <p:sp>
        <p:nvSpPr>
          <p:cNvPr id="9" name="Arc 8">
            <a:extLst>
              <a:ext uri="{FF2B5EF4-FFF2-40B4-BE49-F238E27FC236}">
                <a16:creationId xmlns:a16="http://schemas.microsoft.com/office/drawing/2014/main" id="{AE85B5B2-1B20-6385-1CFF-E87D41393253}"/>
              </a:ext>
            </a:extLst>
          </p:cNvPr>
          <p:cNvSpPr/>
          <p:nvPr/>
        </p:nvSpPr>
        <p:spPr>
          <a:xfrm rot="18699085">
            <a:off x="5121947" y="2429259"/>
            <a:ext cx="1665685" cy="1569637"/>
          </a:xfrm>
          <a:prstGeom prst="arc">
            <a:avLst>
              <a:gd name="adj1" fmla="val 16200000"/>
              <a:gd name="adj2" fmla="val 43146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p:sp>
        <p:nvSpPr>
          <p:cNvPr id="10" name="Arc 9">
            <a:extLst>
              <a:ext uri="{FF2B5EF4-FFF2-40B4-BE49-F238E27FC236}">
                <a16:creationId xmlns:a16="http://schemas.microsoft.com/office/drawing/2014/main" id="{2362EDA6-15A6-7189-CFCD-6CF11651A54A}"/>
              </a:ext>
            </a:extLst>
          </p:cNvPr>
          <p:cNvSpPr/>
          <p:nvPr/>
        </p:nvSpPr>
        <p:spPr>
          <a:xfrm rot="7666030">
            <a:off x="5176750" y="1832633"/>
            <a:ext cx="1665685" cy="1569637"/>
          </a:xfrm>
          <a:prstGeom prst="arc">
            <a:avLst>
              <a:gd name="adj1" fmla="val 16200000"/>
              <a:gd name="adj2" fmla="val 43146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p:pic>
        <p:nvPicPr>
          <p:cNvPr id="11" name="Picture 2" descr="Firebase Cloud Function - Tpoint Tech">
            <a:extLst>
              <a:ext uri="{FF2B5EF4-FFF2-40B4-BE49-F238E27FC236}">
                <a16:creationId xmlns:a16="http://schemas.microsoft.com/office/drawing/2014/main" id="{50701A9D-55D6-5DB4-0344-0F268DBE96AF}"/>
              </a:ext>
            </a:extLst>
          </p:cNvPr>
          <p:cNvPicPr>
            <a:picLocks noChangeAspect="1" noChangeArrowheads="1"/>
          </p:cNvPicPr>
          <p:nvPr/>
        </p:nvPicPr>
        <p:blipFill>
          <a:blip r:embed="rId9">
            <a:extLst>
              <a:ext uri="{BEBA8EAE-BF5A-486C-A8C5-ECC9F3942E4B}">
                <a14:imgProps xmlns:a14="http://schemas.microsoft.com/office/drawing/2010/main">
                  <a14:imgLayer r:embed="rId10">
                    <a14:imgEffect>
                      <a14:backgroundRemoval t="8500" b="90000" l="10000" r="90000">
                        <a14:foregroundMark x1="66000" y1="51000" x2="66500" y2="54000"/>
                        <a14:foregroundMark x1="68000" y1="54000" x2="66000" y2="75000"/>
                        <a14:foregroundMark x1="29000" y1="8500" x2="29000" y2="15500"/>
                        <a14:foregroundMark x1="65500" y1="64000" x2="70000" y2="66500"/>
                      </a14:backgroundRemoval>
                    </a14:imgEffect>
                  </a14:imgLayer>
                </a14:imgProps>
              </a:ext>
              <a:ext uri="{28A0092B-C50C-407E-A947-70E740481C1C}">
                <a14:useLocalDpi xmlns:a14="http://schemas.microsoft.com/office/drawing/2010/main" val="0"/>
              </a:ext>
            </a:extLst>
          </a:blip>
          <a:srcRect/>
          <a:stretch>
            <a:fillRect/>
          </a:stretch>
        </p:blipFill>
        <p:spPr bwMode="auto">
          <a:xfrm>
            <a:off x="6735748" y="2324384"/>
            <a:ext cx="1294811" cy="1294811"/>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FCC0961-A699-D7F6-F009-6099A6A66BE7}"/>
              </a:ext>
            </a:extLst>
          </p:cNvPr>
          <p:cNvSpPr txBox="1"/>
          <p:nvPr/>
        </p:nvSpPr>
        <p:spPr>
          <a:xfrm>
            <a:off x="7434821" y="2813967"/>
            <a:ext cx="3216346" cy="400110"/>
          </a:xfrm>
          <a:prstGeom prst="rect">
            <a:avLst/>
          </a:prstGeom>
          <a:noFill/>
        </p:spPr>
        <p:txBody>
          <a:bodyPr wrap="square" rtlCol="0">
            <a:spAutoFit/>
          </a:bodyPr>
          <a:lstStyle/>
          <a:p>
            <a:pPr algn="ctr"/>
            <a:r>
              <a:rPr lang="en-IL" sz="2000" b="1" i="1" dirty="0">
                <a:solidFill>
                  <a:schemeClr val="tx1">
                    <a:lumMod val="65000"/>
                    <a:lumOff val="35000"/>
                  </a:schemeClr>
                </a:solidFill>
                <a:latin typeface="Menlo" panose="020B0609030804020204" pitchFamily="49" charset="0"/>
                <a:ea typeface="Menlo" panose="020B0609030804020204" pitchFamily="49" charset="0"/>
                <a:cs typeface="Menlo" panose="020B0609030804020204" pitchFamily="49" charset="0"/>
              </a:rPr>
              <a:t>Cloud Functions</a:t>
            </a:r>
          </a:p>
        </p:txBody>
      </p:sp>
      <p:sp>
        <p:nvSpPr>
          <p:cNvPr id="13" name="Triangle 12">
            <a:extLst>
              <a:ext uri="{FF2B5EF4-FFF2-40B4-BE49-F238E27FC236}">
                <a16:creationId xmlns:a16="http://schemas.microsoft.com/office/drawing/2014/main" id="{D39DD9C7-720A-748F-B4EC-9CE97C602DCE}"/>
              </a:ext>
            </a:extLst>
          </p:cNvPr>
          <p:cNvSpPr/>
          <p:nvPr/>
        </p:nvSpPr>
        <p:spPr>
          <a:xfrm rot="7582587">
            <a:off x="6541591" y="2626898"/>
            <a:ext cx="137238" cy="1016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4" name="Triangle 13">
            <a:extLst>
              <a:ext uri="{FF2B5EF4-FFF2-40B4-BE49-F238E27FC236}">
                <a16:creationId xmlns:a16="http://schemas.microsoft.com/office/drawing/2014/main" id="{A49A93C3-1B42-972E-61BD-A63055A4896D}"/>
              </a:ext>
            </a:extLst>
          </p:cNvPr>
          <p:cNvSpPr/>
          <p:nvPr/>
        </p:nvSpPr>
        <p:spPr>
          <a:xfrm rot="18741880">
            <a:off x="5333568" y="3122824"/>
            <a:ext cx="137238" cy="1016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16" name="TextBox 15">
            <a:extLst>
              <a:ext uri="{FF2B5EF4-FFF2-40B4-BE49-F238E27FC236}">
                <a16:creationId xmlns:a16="http://schemas.microsoft.com/office/drawing/2014/main" id="{16CB0768-6E0B-6CD0-F092-4F3DAFC0C0A6}"/>
              </a:ext>
            </a:extLst>
          </p:cNvPr>
          <p:cNvSpPr txBox="1"/>
          <p:nvPr/>
        </p:nvSpPr>
        <p:spPr>
          <a:xfrm>
            <a:off x="1301261" y="5013764"/>
            <a:ext cx="2545890" cy="369332"/>
          </a:xfrm>
          <a:prstGeom prst="rect">
            <a:avLst/>
          </a:prstGeom>
          <a:noFill/>
        </p:spPr>
        <p:txBody>
          <a:bodyPr wrap="none" rtlCol="0">
            <a:spAutoFit/>
          </a:bodyPr>
          <a:lstStyle/>
          <a:p>
            <a:r>
              <a:rPr lang="en-IL" dirty="0"/>
              <a:t>New user just signed up</a:t>
            </a:r>
          </a:p>
        </p:txBody>
      </p:sp>
      <p:pic>
        <p:nvPicPr>
          <p:cNvPr id="18" name="Graphic 17" descr="User with solid fill">
            <a:extLst>
              <a:ext uri="{FF2B5EF4-FFF2-40B4-BE49-F238E27FC236}">
                <a16:creationId xmlns:a16="http://schemas.microsoft.com/office/drawing/2014/main" id="{6A2DBD25-D4CC-735A-A117-198D34934F2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034575" y="5383096"/>
            <a:ext cx="914400" cy="914400"/>
          </a:xfrm>
          <a:prstGeom prst="rect">
            <a:avLst/>
          </a:prstGeom>
        </p:spPr>
      </p:pic>
      <p:sp>
        <p:nvSpPr>
          <p:cNvPr id="19" name="Right Arrow 18">
            <a:extLst>
              <a:ext uri="{FF2B5EF4-FFF2-40B4-BE49-F238E27FC236}">
                <a16:creationId xmlns:a16="http://schemas.microsoft.com/office/drawing/2014/main" id="{98792AAA-6183-46D9-0B0F-767F34144097}"/>
              </a:ext>
            </a:extLst>
          </p:cNvPr>
          <p:cNvSpPr/>
          <p:nvPr/>
        </p:nvSpPr>
        <p:spPr>
          <a:xfrm>
            <a:off x="4325662" y="5597980"/>
            <a:ext cx="978408" cy="484632"/>
          </a:xfrm>
          <a:prstGeom prst="rightArrow">
            <a:avLst>
              <a:gd name="adj1" fmla="val 41015"/>
              <a:gd name="adj2" fmla="val 5224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28" name="Picture 4" descr="iPhone 14 Pro Max 256GB Deep Purple - מוצר מחודש | Allo Allo (Israel)">
            <a:extLst>
              <a:ext uri="{FF2B5EF4-FFF2-40B4-BE49-F238E27FC236}">
                <a16:creationId xmlns:a16="http://schemas.microsoft.com/office/drawing/2014/main" id="{B7C29CBB-F484-EF03-8478-08E13D2A2C73}"/>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5318384" y="4357537"/>
            <a:ext cx="2611452" cy="2611452"/>
          </a:xfrm>
          <a:prstGeom prst="rect">
            <a:avLst/>
          </a:prstGeom>
          <a:noFill/>
          <a:extLst>
            <a:ext uri="{909E8E84-426E-40DD-AFC4-6F175D3DCCD1}">
              <a14:hiddenFill xmlns:a14="http://schemas.microsoft.com/office/drawing/2010/main">
                <a:solidFill>
                  <a:srgbClr val="FFFFFF"/>
                </a:solidFill>
              </a14:hiddenFill>
            </a:ext>
          </a:extLst>
        </p:spPr>
      </p:pic>
      <p:sp>
        <p:nvSpPr>
          <p:cNvPr id="20" name="Rounded Rectangle 19">
            <a:extLst>
              <a:ext uri="{FF2B5EF4-FFF2-40B4-BE49-F238E27FC236}">
                <a16:creationId xmlns:a16="http://schemas.microsoft.com/office/drawing/2014/main" id="{70740CCD-138A-5C58-774E-84DDAB0CE54C}"/>
              </a:ext>
            </a:extLst>
          </p:cNvPr>
          <p:cNvSpPr/>
          <p:nvPr/>
        </p:nvSpPr>
        <p:spPr>
          <a:xfrm>
            <a:off x="6187112" y="4745378"/>
            <a:ext cx="864057" cy="1858425"/>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1" name="TextBox 20">
            <a:extLst>
              <a:ext uri="{FF2B5EF4-FFF2-40B4-BE49-F238E27FC236}">
                <a16:creationId xmlns:a16="http://schemas.microsoft.com/office/drawing/2014/main" id="{81B70F0D-3E78-8468-43C4-14DB9A8750E9}"/>
              </a:ext>
            </a:extLst>
          </p:cNvPr>
          <p:cNvSpPr txBox="1"/>
          <p:nvPr/>
        </p:nvSpPr>
        <p:spPr>
          <a:xfrm rot="16200000">
            <a:off x="5689927" y="5183617"/>
            <a:ext cx="1858426" cy="369332"/>
          </a:xfrm>
          <a:prstGeom prst="rect">
            <a:avLst/>
          </a:prstGeom>
          <a:noFill/>
        </p:spPr>
        <p:txBody>
          <a:bodyPr wrap="square" rtlCol="0">
            <a:spAutoFit/>
          </a:bodyPr>
          <a:lstStyle/>
          <a:p>
            <a:r>
              <a:rPr lang="en-IL" dirty="0"/>
              <a:t>WELCOME</a:t>
            </a:r>
          </a:p>
        </p:txBody>
      </p:sp>
      <p:sp>
        <p:nvSpPr>
          <p:cNvPr id="22" name="TextBox 21">
            <a:extLst>
              <a:ext uri="{FF2B5EF4-FFF2-40B4-BE49-F238E27FC236}">
                <a16:creationId xmlns:a16="http://schemas.microsoft.com/office/drawing/2014/main" id="{FFE1B883-6D52-D732-DFD5-023C2720BF48}"/>
              </a:ext>
            </a:extLst>
          </p:cNvPr>
          <p:cNvSpPr txBox="1"/>
          <p:nvPr/>
        </p:nvSpPr>
        <p:spPr>
          <a:xfrm>
            <a:off x="7349773" y="5063098"/>
            <a:ext cx="3774704" cy="1200329"/>
          </a:xfrm>
          <a:prstGeom prst="rect">
            <a:avLst/>
          </a:prstGeom>
          <a:noFill/>
        </p:spPr>
        <p:txBody>
          <a:bodyPr wrap="square" rtlCol="0">
            <a:spAutoFit/>
          </a:bodyPr>
          <a:lstStyle/>
          <a:p>
            <a:r>
              <a:rPr lang="en-IL" dirty="0">
                <a:latin typeface="Menlo" panose="020B0609030804020204" pitchFamily="49" charset="0"/>
                <a:ea typeface="Menlo" panose="020B0609030804020204" pitchFamily="49" charset="0"/>
                <a:cs typeface="Menlo" panose="020B0609030804020204" pitchFamily="49" charset="0"/>
              </a:rPr>
              <a:t>New welcome screen for new usersm include guides and so onm for first time users</a:t>
            </a:r>
          </a:p>
        </p:txBody>
      </p:sp>
    </p:spTree>
    <p:extLst>
      <p:ext uri="{BB962C8B-B14F-4D97-AF65-F5344CB8AC3E}">
        <p14:creationId xmlns:p14="http://schemas.microsoft.com/office/powerpoint/2010/main" val="2448007217"/>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100000">
              <a:srgbClr val="C94369">
                <a:alpha val="43000"/>
              </a:srgbClr>
            </a:gs>
            <a:gs pos="41000">
              <a:srgbClr val="B0C4E6"/>
            </a:gs>
            <a:gs pos="76000">
              <a:srgbClr val="ADC2E5"/>
            </a:gs>
          </a:gsLst>
          <a:path path="circle">
            <a:fillToRect t="100000" r="100000"/>
          </a:path>
        </a:gradFill>
        <a:effectLst/>
      </p:bgPr>
    </p:bg>
    <p:spTree>
      <p:nvGrpSpPr>
        <p:cNvPr id="1" name="">
          <a:extLst>
            <a:ext uri="{FF2B5EF4-FFF2-40B4-BE49-F238E27FC236}">
              <a16:creationId xmlns:a16="http://schemas.microsoft.com/office/drawing/2014/main" id="{3CF4B49F-024F-31C7-478A-74A8D1FD7AA6}"/>
            </a:ext>
          </a:extLst>
        </p:cNvPr>
        <p:cNvGrpSpPr/>
        <p:nvPr/>
      </p:nvGrpSpPr>
      <p:grpSpPr>
        <a:xfrm>
          <a:off x="0" y="0"/>
          <a:ext cx="0" cy="0"/>
          <a:chOff x="0" y="0"/>
          <a:chExt cx="0" cy="0"/>
        </a:xfrm>
      </p:grpSpPr>
      <p:pic>
        <p:nvPicPr>
          <p:cNvPr id="3" name="Graphic 2" descr="Stop outline">
            <a:extLst>
              <a:ext uri="{FF2B5EF4-FFF2-40B4-BE49-F238E27FC236}">
                <a16:creationId xmlns:a16="http://schemas.microsoft.com/office/drawing/2014/main" id="{AC04E483-1009-63F3-775D-1DB473B7499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706586" y="1039586"/>
            <a:ext cx="4778828" cy="4778828"/>
          </a:xfrm>
          <a:prstGeom prst="rect">
            <a:avLst/>
          </a:prstGeom>
        </p:spPr>
      </p:pic>
      <p:sp>
        <p:nvSpPr>
          <p:cNvPr id="6" name="TextBox 5">
            <a:extLst>
              <a:ext uri="{FF2B5EF4-FFF2-40B4-BE49-F238E27FC236}">
                <a16:creationId xmlns:a16="http://schemas.microsoft.com/office/drawing/2014/main" id="{71890919-19E5-07DF-D008-CBC8DE4B0292}"/>
              </a:ext>
            </a:extLst>
          </p:cNvPr>
          <p:cNvSpPr txBox="1"/>
          <p:nvPr/>
        </p:nvSpPr>
        <p:spPr>
          <a:xfrm>
            <a:off x="5257800" y="2459504"/>
            <a:ext cx="3113314" cy="1938992"/>
          </a:xfrm>
          <a:prstGeom prst="rect">
            <a:avLst/>
          </a:prstGeom>
          <a:noFill/>
        </p:spPr>
        <p:txBody>
          <a:bodyPr wrap="square" rtlCol="0">
            <a:spAutoFit/>
          </a:bodyPr>
          <a:lstStyle/>
          <a:p>
            <a:r>
              <a:rPr lang="en-IL" sz="6000" b="1" i="1" dirty="0">
                <a:latin typeface="Menlo" panose="020B0609030804020204" pitchFamily="49" charset="0"/>
                <a:ea typeface="Menlo" panose="020B0609030804020204" pitchFamily="49" charset="0"/>
                <a:cs typeface="Menlo" panose="020B0609030804020204" pitchFamily="49" charset="0"/>
              </a:rPr>
              <a:t>THE END</a:t>
            </a:r>
          </a:p>
        </p:txBody>
      </p:sp>
    </p:spTree>
    <p:extLst>
      <p:ext uri="{BB962C8B-B14F-4D97-AF65-F5344CB8AC3E}">
        <p14:creationId xmlns:p14="http://schemas.microsoft.com/office/powerpoint/2010/main" val="834124297"/>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show="0">
  <p:cSld>
    <p:bg>
      <p:bgPr>
        <a:gradFill>
          <a:gsLst>
            <a:gs pos="0">
              <a:schemeClr val="accent2">
                <a:lumMod val="40000"/>
                <a:lumOff val="60000"/>
              </a:schemeClr>
            </a:gs>
            <a:gs pos="100000">
              <a:srgbClr val="C94369">
                <a:alpha val="43000"/>
              </a:srgbClr>
            </a:gs>
            <a:gs pos="41000">
              <a:srgbClr val="B0C4E6"/>
            </a:gs>
            <a:gs pos="76000">
              <a:srgbClr val="ADC2E5"/>
            </a:gs>
          </a:gsLst>
          <a:path path="circle">
            <a:fillToRect t="100000" r="100000"/>
          </a:path>
        </a:gradFill>
        <a:effectLst/>
      </p:bgPr>
    </p:bg>
    <p:spTree>
      <p:nvGrpSpPr>
        <p:cNvPr id="1" name="">
          <a:extLst>
            <a:ext uri="{FF2B5EF4-FFF2-40B4-BE49-F238E27FC236}">
              <a16:creationId xmlns:a16="http://schemas.microsoft.com/office/drawing/2014/main" id="{2767111F-3336-4AAC-2D20-3EC8EBA41C71}"/>
            </a:ext>
          </a:extLst>
        </p:cNvPr>
        <p:cNvGrpSpPr/>
        <p:nvPr/>
      </p:nvGrpSpPr>
      <p:grpSpPr>
        <a:xfrm>
          <a:off x="0" y="0"/>
          <a:ext cx="0" cy="0"/>
          <a:chOff x="0" y="0"/>
          <a:chExt cx="0" cy="0"/>
        </a:xfrm>
      </p:grpSpPr>
      <p:pic>
        <p:nvPicPr>
          <p:cNvPr id="1026" name="Picture 2" descr="SSDL">
            <a:extLst>
              <a:ext uri="{FF2B5EF4-FFF2-40B4-BE49-F238E27FC236}">
                <a16:creationId xmlns:a16="http://schemas.microsoft.com/office/drawing/2014/main" id="{21EA6DBC-9648-B5A0-7180-8DDDD4F515E5}"/>
              </a:ext>
            </a:extLst>
          </p:cNvPr>
          <p:cNvPicPr>
            <a:picLocks noChangeAspect="1" noChangeArrowheads="1"/>
          </p:cNvPicPr>
          <p:nvPr/>
        </p:nvPicPr>
        <p:blipFill>
          <a:blip r:embed="rId3">
            <a:alphaModFix amt="85000"/>
            <a:extLst>
              <a:ext uri="{BEBA8EAE-BF5A-486C-A8C5-ECC9F3942E4B}">
                <a14:imgProps xmlns:a14="http://schemas.microsoft.com/office/drawing/2010/main">
                  <a14:imgLayer r:embed="rId4">
                    <a14:imgEffect>
                      <a14:backgroundRemoval t="10000" b="90000" l="10000" r="90000">
                        <a14:foregroundMark x1="65162" y1="50497" x2="65734" y2="56818"/>
                        <a14:foregroundMark x1="64294" y1="40909" x2="64757" y2="46020"/>
                        <a14:foregroundMark x1="63986" y1="37500" x2="64294" y2="40909"/>
                        <a14:foregroundMark x1="35280" y1="49834" x2="33916" y2="54545"/>
                        <a14:foregroundMark x1="35607" y1="48705" x2="35494" y2="49094"/>
                        <a14:foregroundMark x1="39510" y1="35227" x2="39117" y2="36585"/>
                        <a14:foregroundMark x1="33916" y1="54545" x2="35251" y2="54762"/>
                        <a14:foregroundMark x1="27022" y1="43738" x2="27972" y2="54545"/>
                        <a14:foregroundMark x1="26224" y1="34659" x2="26894" y2="42280"/>
                        <a14:foregroundMark x1="51461" y1="54938" x2="51399" y2="55682"/>
                        <a14:foregroundMark x1="51824" y1="50568" x2="51805" y2="50801"/>
                        <a14:foregroundMark x1="52118" y1="47035" x2="51824" y2="50568"/>
                        <a14:foregroundMark x1="51399" y1="55682" x2="49502" y2="55682"/>
                        <a14:foregroundMark x1="77622" y1="34091" x2="78322" y2="38068"/>
                        <a14:foregroundMark x1="75524" y1="40909" x2="75524" y2="40909"/>
                        <a14:foregroundMark x1="70979" y1="40909" x2="68881" y2="42614"/>
                        <a14:foregroundMark x1="70979" y1="47727" x2="70979" y2="48864"/>
                        <a14:backgroundMark x1="42308" y1="35795" x2="42308" y2="35795"/>
                        <a14:backgroundMark x1="61965" y1="57712" x2="62238" y2="60227"/>
                        <a14:backgroundMark x1="28322" y1="38636" x2="29021" y2="38636"/>
                        <a14:backgroundMark x1="31818" y1="36932" x2="30769" y2="37500"/>
                        <a14:backgroundMark x1="38112" y1="40341" x2="45105" y2="36932"/>
                        <a14:backgroundMark x1="37762" y1="40909" x2="38112" y2="39205"/>
                        <a14:backgroundMark x1="38112" y1="39205" x2="37413" y2="39205"/>
                        <a14:backgroundMark x1="38811" y1="38636" x2="38112" y2="39205"/>
                        <a14:backgroundMark x1="36713" y1="40909" x2="38112" y2="42045"/>
                        <a14:backgroundMark x1="34615" y1="43182" x2="35315" y2="45455"/>
                        <a14:backgroundMark x1="35315" y1="48864" x2="34965" y2="49432"/>
                        <a14:backgroundMark x1="36713" y1="51136" x2="44406" y2="51705"/>
                        <a14:backgroundMark x1="73636" y1="40909" x2="73427" y2="42614"/>
                        <a14:backgroundMark x1="73730" y1="40145" x2="73636" y2="40909"/>
                        <a14:backgroundMark x1="43706" y1="46591" x2="43706" y2="46591"/>
                        <a14:backgroundMark x1="49650" y1="50568" x2="49650" y2="50568"/>
                        <a14:backgroundMark x1="50000" y1="51705" x2="50000" y2="51705"/>
                        <a14:backgroundMark x1="50350" y1="52273" x2="50350" y2="52273"/>
                        <a14:backgroundMark x1="51049" y1="53977" x2="51049" y2="53977"/>
                        <a14:backgroundMark x1="51049" y1="53977" x2="51049" y2="53977"/>
                        <a14:backgroundMark x1="50350" y1="51136" x2="50699" y2="55114"/>
                        <a14:backgroundMark x1="50350" y1="51136" x2="51049" y2="50568"/>
                        <a14:backgroundMark x1="49650" y1="42045" x2="53497" y2="42614"/>
                        <a14:backgroundMark x1="68531" y1="47727" x2="67832" y2="51705"/>
                        <a14:backgroundMark x1="67133" y1="40909" x2="67133" y2="40909"/>
                      </a14:backgroundRemoval>
                    </a14:imgEffect>
                    <a14:imgEffect>
                      <a14:artisticTexturizer/>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0030420" y="223501"/>
            <a:ext cx="1222079" cy="752049"/>
          </a:xfrm>
          <a:prstGeom prst="rect">
            <a:avLst/>
          </a:prstGeom>
          <a:noFill/>
          <a:ln>
            <a:noFill/>
          </a:ln>
        </p:spPr>
      </p:pic>
      <p:sp>
        <p:nvSpPr>
          <p:cNvPr id="5" name="Oval 4">
            <a:extLst>
              <a:ext uri="{FF2B5EF4-FFF2-40B4-BE49-F238E27FC236}">
                <a16:creationId xmlns:a16="http://schemas.microsoft.com/office/drawing/2014/main" id="{E286C020-69F3-8ABC-3D89-226CB2899451}"/>
              </a:ext>
            </a:extLst>
          </p:cNvPr>
          <p:cNvSpPr/>
          <p:nvPr/>
        </p:nvSpPr>
        <p:spPr>
          <a:xfrm>
            <a:off x="11241265" y="334808"/>
            <a:ext cx="432000" cy="432000"/>
          </a:xfrm>
          <a:prstGeom prst="ellipse">
            <a:avLst/>
          </a:prstGeom>
          <a:blipFill dpi="0" rotWithShape="1">
            <a:blip r:embed="rId5"/>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30" name="Picture 6">
            <a:extLst>
              <a:ext uri="{FF2B5EF4-FFF2-40B4-BE49-F238E27FC236}">
                <a16:creationId xmlns:a16="http://schemas.microsoft.com/office/drawing/2014/main" id="{EA319FF5-DAEA-949A-EF80-D3F7E086894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87102" y="67285"/>
            <a:ext cx="180000" cy="267523"/>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A881D0A3-B448-6B63-311F-5D26169B4AC6}"/>
              </a:ext>
            </a:extLst>
          </p:cNvPr>
          <p:cNvSpPr/>
          <p:nvPr/>
        </p:nvSpPr>
        <p:spPr>
          <a:xfrm>
            <a:off x="629394" y="310037"/>
            <a:ext cx="11202524" cy="525517"/>
          </a:xfrm>
          <a:prstGeom prst="roundRect">
            <a:avLst>
              <a:gd name="adj" fmla="val 24855"/>
            </a:avLst>
          </a:prstGeom>
          <a:solidFill>
            <a:schemeClr val="bg1">
              <a:lumMod val="75000"/>
              <a:alpha val="53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L" dirty="0">
                <a:solidFill>
                  <a:schemeClr val="bg1">
                    <a:lumMod val="85000"/>
                  </a:schemeClr>
                </a:solidFill>
              </a:rPr>
              <a:t>       Cloud Funcions</a:t>
            </a:r>
          </a:p>
        </p:txBody>
      </p:sp>
    </p:spTree>
    <p:extLst>
      <p:ext uri="{BB962C8B-B14F-4D97-AF65-F5344CB8AC3E}">
        <p14:creationId xmlns:p14="http://schemas.microsoft.com/office/powerpoint/2010/main" val="66439439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100000">
              <a:srgbClr val="C94369">
                <a:alpha val="43000"/>
              </a:srgbClr>
            </a:gs>
            <a:gs pos="41000">
              <a:srgbClr val="B0C4E6"/>
            </a:gs>
            <a:gs pos="76000">
              <a:srgbClr val="ADC2E5"/>
            </a:gs>
          </a:gsLst>
          <a:path path="circle">
            <a:fillToRect t="100000" r="100000"/>
          </a:path>
        </a:gradFill>
        <a:effectLst/>
      </p:bgPr>
    </p:bg>
    <p:spTree>
      <p:nvGrpSpPr>
        <p:cNvPr id="1" name="">
          <a:extLst>
            <a:ext uri="{FF2B5EF4-FFF2-40B4-BE49-F238E27FC236}">
              <a16:creationId xmlns:a16="http://schemas.microsoft.com/office/drawing/2014/main" id="{5814C8E7-B870-BC28-72CA-40B63E236A1B}"/>
            </a:ext>
          </a:extLst>
        </p:cNvPr>
        <p:cNvGrpSpPr/>
        <p:nvPr/>
      </p:nvGrpSpPr>
      <p:grpSpPr>
        <a:xfrm>
          <a:off x="0" y="0"/>
          <a:ext cx="0" cy="0"/>
          <a:chOff x="0" y="0"/>
          <a:chExt cx="0" cy="0"/>
        </a:xfrm>
      </p:grpSpPr>
      <p:pic>
        <p:nvPicPr>
          <p:cNvPr id="1026" name="Picture 2" descr="SSDL">
            <a:extLst>
              <a:ext uri="{FF2B5EF4-FFF2-40B4-BE49-F238E27FC236}">
                <a16:creationId xmlns:a16="http://schemas.microsoft.com/office/drawing/2014/main" id="{464382EA-FB73-9DDF-706C-93A0043401BE}"/>
              </a:ext>
            </a:extLst>
          </p:cNvPr>
          <p:cNvPicPr>
            <a:picLocks noChangeAspect="1" noChangeArrowheads="1"/>
          </p:cNvPicPr>
          <p:nvPr/>
        </p:nvPicPr>
        <p:blipFill>
          <a:blip r:embed="rId3">
            <a:alphaModFix amt="85000"/>
            <a:extLst>
              <a:ext uri="{BEBA8EAE-BF5A-486C-A8C5-ECC9F3942E4B}">
                <a14:imgProps xmlns:a14="http://schemas.microsoft.com/office/drawing/2010/main">
                  <a14:imgLayer r:embed="rId4">
                    <a14:imgEffect>
                      <a14:backgroundRemoval t="10000" b="90000" l="10000" r="90000">
                        <a14:foregroundMark x1="65162" y1="50497" x2="65734" y2="56818"/>
                        <a14:foregroundMark x1="64294" y1="40909" x2="64757" y2="46020"/>
                        <a14:foregroundMark x1="63986" y1="37500" x2="64294" y2="40909"/>
                        <a14:foregroundMark x1="35280" y1="49834" x2="33916" y2="54545"/>
                        <a14:foregroundMark x1="35607" y1="48705" x2="35494" y2="49094"/>
                        <a14:foregroundMark x1="39510" y1="35227" x2="39117" y2="36585"/>
                        <a14:foregroundMark x1="33916" y1="54545" x2="35251" y2="54762"/>
                        <a14:foregroundMark x1="27022" y1="43738" x2="27972" y2="54545"/>
                        <a14:foregroundMark x1="26224" y1="34659" x2="26894" y2="42280"/>
                        <a14:foregroundMark x1="51461" y1="54938" x2="51399" y2="55682"/>
                        <a14:foregroundMark x1="51824" y1="50568" x2="51805" y2="50801"/>
                        <a14:foregroundMark x1="52118" y1="47035" x2="51824" y2="50568"/>
                        <a14:foregroundMark x1="51399" y1="55682" x2="49502" y2="55682"/>
                        <a14:foregroundMark x1="77622" y1="34091" x2="78322" y2="38068"/>
                        <a14:foregroundMark x1="75524" y1="40909" x2="75524" y2="40909"/>
                        <a14:foregroundMark x1="70979" y1="40909" x2="68881" y2="42614"/>
                        <a14:foregroundMark x1="70979" y1="47727" x2="70979" y2="48864"/>
                        <a14:backgroundMark x1="42308" y1="35795" x2="42308" y2="35795"/>
                        <a14:backgroundMark x1="61965" y1="57712" x2="62238" y2="60227"/>
                        <a14:backgroundMark x1="28322" y1="38636" x2="29021" y2="38636"/>
                        <a14:backgroundMark x1="31818" y1="36932" x2="30769" y2="37500"/>
                        <a14:backgroundMark x1="38112" y1="40341" x2="45105" y2="36932"/>
                        <a14:backgroundMark x1="37762" y1="40909" x2="38112" y2="39205"/>
                        <a14:backgroundMark x1="38112" y1="39205" x2="37413" y2="39205"/>
                        <a14:backgroundMark x1="38811" y1="38636" x2="38112" y2="39205"/>
                        <a14:backgroundMark x1="36713" y1="40909" x2="38112" y2="42045"/>
                        <a14:backgroundMark x1="34615" y1="43182" x2="35315" y2="45455"/>
                        <a14:backgroundMark x1="35315" y1="48864" x2="34965" y2="49432"/>
                        <a14:backgroundMark x1="36713" y1="51136" x2="44406" y2="51705"/>
                        <a14:backgroundMark x1="73636" y1="40909" x2="73427" y2="42614"/>
                        <a14:backgroundMark x1="73730" y1="40145" x2="73636" y2="40909"/>
                        <a14:backgroundMark x1="43706" y1="46591" x2="43706" y2="46591"/>
                        <a14:backgroundMark x1="49650" y1="50568" x2="49650" y2="50568"/>
                        <a14:backgroundMark x1="50000" y1="51705" x2="50000" y2="51705"/>
                        <a14:backgroundMark x1="50350" y1="52273" x2="50350" y2="52273"/>
                        <a14:backgroundMark x1="51049" y1="53977" x2="51049" y2="53977"/>
                        <a14:backgroundMark x1="51049" y1="53977" x2="51049" y2="53977"/>
                        <a14:backgroundMark x1="50350" y1="51136" x2="50699" y2="55114"/>
                        <a14:backgroundMark x1="50350" y1="51136" x2="51049" y2="50568"/>
                        <a14:backgroundMark x1="49650" y1="42045" x2="53497" y2="42614"/>
                        <a14:backgroundMark x1="68531" y1="47727" x2="67832" y2="51705"/>
                        <a14:backgroundMark x1="67133" y1="40909" x2="67133" y2="40909"/>
                      </a14:backgroundRemoval>
                    </a14:imgEffect>
                    <a14:imgEffect>
                      <a14:artisticTexturizer/>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0030420" y="223501"/>
            <a:ext cx="1222079" cy="752049"/>
          </a:xfrm>
          <a:prstGeom prst="rect">
            <a:avLst/>
          </a:prstGeom>
          <a:noFill/>
          <a:ln>
            <a:noFill/>
          </a:ln>
        </p:spPr>
      </p:pic>
      <p:sp>
        <p:nvSpPr>
          <p:cNvPr id="5" name="Oval 4">
            <a:extLst>
              <a:ext uri="{FF2B5EF4-FFF2-40B4-BE49-F238E27FC236}">
                <a16:creationId xmlns:a16="http://schemas.microsoft.com/office/drawing/2014/main" id="{C897475C-FF25-7F7D-AF06-7CB2C95B3853}"/>
              </a:ext>
            </a:extLst>
          </p:cNvPr>
          <p:cNvSpPr/>
          <p:nvPr/>
        </p:nvSpPr>
        <p:spPr>
          <a:xfrm>
            <a:off x="11241265" y="334808"/>
            <a:ext cx="432000" cy="432000"/>
          </a:xfrm>
          <a:prstGeom prst="ellipse">
            <a:avLst/>
          </a:prstGeom>
          <a:blipFill dpi="0" rotWithShape="1">
            <a:blip r:embed="rId5"/>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30" name="Picture 6">
            <a:extLst>
              <a:ext uri="{FF2B5EF4-FFF2-40B4-BE49-F238E27FC236}">
                <a16:creationId xmlns:a16="http://schemas.microsoft.com/office/drawing/2014/main" id="{B9DE7F6F-19A9-2F12-4186-184D156567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87102" y="67285"/>
            <a:ext cx="180000" cy="267523"/>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1B1025CF-BCFB-2B10-0ED0-3722C8B76DA1}"/>
              </a:ext>
            </a:extLst>
          </p:cNvPr>
          <p:cNvSpPr/>
          <p:nvPr/>
        </p:nvSpPr>
        <p:spPr>
          <a:xfrm>
            <a:off x="629394" y="310037"/>
            <a:ext cx="11202524" cy="525517"/>
          </a:xfrm>
          <a:prstGeom prst="roundRect">
            <a:avLst>
              <a:gd name="adj" fmla="val 24855"/>
            </a:avLst>
          </a:prstGeom>
          <a:solidFill>
            <a:schemeClr val="bg1">
              <a:lumMod val="75000"/>
              <a:alpha val="53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L" dirty="0">
                <a:solidFill>
                  <a:schemeClr val="bg1">
                    <a:lumMod val="85000"/>
                  </a:schemeClr>
                </a:solidFill>
              </a:rPr>
              <a:t>       Cloud Funcions</a:t>
            </a:r>
          </a:p>
        </p:txBody>
      </p:sp>
      <p:sp>
        <p:nvSpPr>
          <p:cNvPr id="2" name="Title">
            <a:extLst>
              <a:ext uri="{FF2B5EF4-FFF2-40B4-BE49-F238E27FC236}">
                <a16:creationId xmlns:a16="http://schemas.microsoft.com/office/drawing/2014/main" id="{5D6D3F79-03AC-9DD4-0B50-EA150AA6050E}"/>
              </a:ext>
            </a:extLst>
          </p:cNvPr>
          <p:cNvSpPr txBox="1">
            <a:spLocks noChangeAspect="1"/>
          </p:cNvSpPr>
          <p:nvPr/>
        </p:nvSpPr>
        <p:spPr>
          <a:xfrm>
            <a:off x="1093965" y="987087"/>
            <a:ext cx="10250309" cy="318680"/>
          </a:xfrm>
          <a:prstGeom prst="rect">
            <a:avLst/>
          </a:prstGeom>
        </p:spPr>
        <p:txBody>
          <a:bodyPr vert="horz" wrap="square" lIns="91440" tIns="45720" rIns="91440" bIns="45720" rtlCol="0" anchor="t">
            <a:noAutofit/>
          </a:bodyPr>
          <a:lstStyle>
            <a:defPPr>
              <a:defRPr lang="en-US"/>
            </a:defPPr>
            <a:lvl1pPr marL="0" indent="0" algn="r" defTabSz="457200" rtl="1" eaLnBrk="1" latinLnBrk="0" hangingPunct="1">
              <a:buNone/>
              <a:defRPr sz="2400" b="0" kern="1200" baseline="0">
                <a:solidFill>
                  <a:srgbClr val="828282"/>
                </a:solidFill>
                <a:latin typeface="Lobster" panose="02000506000000020003" pitchFamily="2" charset="0"/>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l"/>
            <a:r>
              <a:rPr lang="en-US" b="1" dirty="0">
                <a:solidFill>
                  <a:schemeClr val="bg1"/>
                </a:solidFill>
                <a:latin typeface="Rubik" panose="02000604000000020004" pitchFamily="2" charset="-79"/>
                <a:cs typeface="Rubik" panose="02000604000000020004" pitchFamily="2" charset="-79"/>
              </a:rPr>
              <a:t>Table of contents</a:t>
            </a:r>
          </a:p>
        </p:txBody>
      </p:sp>
      <p:sp>
        <p:nvSpPr>
          <p:cNvPr id="3" name="TextBox 2">
            <a:extLst>
              <a:ext uri="{FF2B5EF4-FFF2-40B4-BE49-F238E27FC236}">
                <a16:creationId xmlns:a16="http://schemas.microsoft.com/office/drawing/2014/main" id="{E4746866-8011-EE0C-9059-C1A74DC1BCCA}"/>
              </a:ext>
            </a:extLst>
          </p:cNvPr>
          <p:cNvSpPr txBox="1"/>
          <p:nvPr/>
        </p:nvSpPr>
        <p:spPr>
          <a:xfrm>
            <a:off x="847725" y="1359637"/>
            <a:ext cx="10496549" cy="4885696"/>
          </a:xfrm>
          <a:prstGeom prst="rect">
            <a:avLst/>
          </a:prstGeom>
          <a:noFill/>
        </p:spPr>
        <p:txBody>
          <a:bodyPr wrap="square" rtlCol="0">
            <a:spAutoFit/>
          </a:bodyPr>
          <a:lstStyle/>
          <a:p>
            <a:pPr lvl="1">
              <a:lnSpc>
                <a:spcPct val="200000"/>
              </a:lnSpc>
            </a:pPr>
            <a:r>
              <a:rPr lang="en-IL" sz="3200" dirty="0"/>
              <a:t>🌟  </a:t>
            </a:r>
            <a:r>
              <a:rPr lang="en-US" sz="3200" dirty="0"/>
              <a:t>Introductions </a:t>
            </a:r>
          </a:p>
          <a:p>
            <a:pPr lvl="1">
              <a:lnSpc>
                <a:spcPct val="200000"/>
              </a:lnSpc>
            </a:pPr>
            <a:r>
              <a:rPr lang="en-IL" sz="3200" dirty="0"/>
              <a:t>🛠️  </a:t>
            </a:r>
            <a:r>
              <a:rPr lang="en-US" sz="3200" dirty="0"/>
              <a:t>Setup </a:t>
            </a:r>
          </a:p>
          <a:p>
            <a:pPr lvl="1">
              <a:lnSpc>
                <a:spcPct val="200000"/>
              </a:lnSpc>
            </a:pPr>
            <a:r>
              <a:rPr lang="en-IL" sz="3200" dirty="0"/>
              <a:t>🔢  </a:t>
            </a:r>
            <a:r>
              <a:rPr lang="en-US" sz="3200" dirty="0"/>
              <a:t>ESP32 Button Counter </a:t>
            </a:r>
          </a:p>
          <a:p>
            <a:pPr lvl="1">
              <a:lnSpc>
                <a:spcPct val="200000"/>
              </a:lnSpc>
            </a:pPr>
            <a:r>
              <a:rPr lang="en-US" sz="3200" dirty="0"/>
              <a:t>☁️  Cloud Functions and Cloud Messaging </a:t>
            </a:r>
          </a:p>
          <a:p>
            <a:pPr lvl="1">
              <a:lnSpc>
                <a:spcPct val="200000"/>
              </a:lnSpc>
            </a:pPr>
            <a:r>
              <a:rPr lang="en-IL" sz="3200" dirty="0"/>
              <a:t>📱  </a:t>
            </a:r>
            <a:r>
              <a:rPr lang="en-US" sz="3200" dirty="0"/>
              <a:t>Flutter and Cloud Functions</a:t>
            </a:r>
            <a:endParaRPr lang="en-US" sz="2900" dirty="0">
              <a:solidFill>
                <a:schemeClr val="tx1">
                  <a:lumMod val="65000"/>
                  <a:lumOff val="35000"/>
                </a:schemeClr>
              </a:solidFill>
            </a:endParaRPr>
          </a:p>
        </p:txBody>
      </p:sp>
    </p:spTree>
    <p:extLst>
      <p:ext uri="{BB962C8B-B14F-4D97-AF65-F5344CB8AC3E}">
        <p14:creationId xmlns:p14="http://schemas.microsoft.com/office/powerpoint/2010/main" val="227153405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100000">
              <a:srgbClr val="C94369">
                <a:alpha val="43000"/>
              </a:srgbClr>
            </a:gs>
            <a:gs pos="41000">
              <a:srgbClr val="B0C4E6"/>
            </a:gs>
            <a:gs pos="76000">
              <a:srgbClr val="ADC2E5"/>
            </a:gs>
          </a:gsLst>
          <a:path path="circle">
            <a:fillToRect t="100000" r="100000"/>
          </a:path>
        </a:gradFill>
        <a:effectLst/>
      </p:bgPr>
    </p:bg>
    <p:spTree>
      <p:nvGrpSpPr>
        <p:cNvPr id="1" name="">
          <a:extLst>
            <a:ext uri="{FF2B5EF4-FFF2-40B4-BE49-F238E27FC236}">
              <a16:creationId xmlns:a16="http://schemas.microsoft.com/office/drawing/2014/main" id="{097873D4-AB6A-28BC-AA35-B97345DCDEA6}"/>
            </a:ext>
          </a:extLst>
        </p:cNvPr>
        <p:cNvGrpSpPr/>
        <p:nvPr/>
      </p:nvGrpSpPr>
      <p:grpSpPr>
        <a:xfrm>
          <a:off x="0" y="0"/>
          <a:ext cx="0" cy="0"/>
          <a:chOff x="0" y="0"/>
          <a:chExt cx="0" cy="0"/>
        </a:xfrm>
      </p:grpSpPr>
      <p:pic>
        <p:nvPicPr>
          <p:cNvPr id="1026" name="Picture 2" descr="SSDL">
            <a:extLst>
              <a:ext uri="{FF2B5EF4-FFF2-40B4-BE49-F238E27FC236}">
                <a16:creationId xmlns:a16="http://schemas.microsoft.com/office/drawing/2014/main" id="{59E611D8-326B-3377-C736-76EAF0FAE60D}"/>
              </a:ext>
            </a:extLst>
          </p:cNvPr>
          <p:cNvPicPr>
            <a:picLocks noChangeAspect="1" noChangeArrowheads="1"/>
          </p:cNvPicPr>
          <p:nvPr/>
        </p:nvPicPr>
        <p:blipFill>
          <a:blip r:embed="rId4">
            <a:alphaModFix amt="85000"/>
            <a:extLst>
              <a:ext uri="{BEBA8EAE-BF5A-486C-A8C5-ECC9F3942E4B}">
                <a14:imgProps xmlns:a14="http://schemas.microsoft.com/office/drawing/2010/main">
                  <a14:imgLayer r:embed="rId5">
                    <a14:imgEffect>
                      <a14:backgroundRemoval t="10000" b="90000" l="10000" r="90000">
                        <a14:foregroundMark x1="65162" y1="50497" x2="65734" y2="56818"/>
                        <a14:foregroundMark x1="64294" y1="40909" x2="64757" y2="46020"/>
                        <a14:foregroundMark x1="63986" y1="37500" x2="64294" y2="40909"/>
                        <a14:foregroundMark x1="35280" y1="49834" x2="33916" y2="54545"/>
                        <a14:foregroundMark x1="35607" y1="48705" x2="35494" y2="49094"/>
                        <a14:foregroundMark x1="39510" y1="35227" x2="39117" y2="36585"/>
                        <a14:foregroundMark x1="33916" y1="54545" x2="35251" y2="54762"/>
                        <a14:foregroundMark x1="27022" y1="43738" x2="27972" y2="54545"/>
                        <a14:foregroundMark x1="26224" y1="34659" x2="26894" y2="42280"/>
                        <a14:foregroundMark x1="51461" y1="54938" x2="51399" y2="55682"/>
                        <a14:foregroundMark x1="51824" y1="50568" x2="51805" y2="50801"/>
                        <a14:foregroundMark x1="52118" y1="47035" x2="51824" y2="50568"/>
                        <a14:foregroundMark x1="51399" y1="55682" x2="49502" y2="55682"/>
                        <a14:foregroundMark x1="77622" y1="34091" x2="78322" y2="38068"/>
                        <a14:foregroundMark x1="75524" y1="40909" x2="75524" y2="40909"/>
                        <a14:foregroundMark x1="70979" y1="40909" x2="68881" y2="42614"/>
                        <a14:foregroundMark x1="70979" y1="47727" x2="70979" y2="48864"/>
                        <a14:backgroundMark x1="42308" y1="35795" x2="42308" y2="35795"/>
                        <a14:backgroundMark x1="61965" y1="57712" x2="62238" y2="60227"/>
                        <a14:backgroundMark x1="28322" y1="38636" x2="29021" y2="38636"/>
                        <a14:backgroundMark x1="31818" y1="36932" x2="30769" y2="37500"/>
                        <a14:backgroundMark x1="38112" y1="40341" x2="45105" y2="36932"/>
                        <a14:backgroundMark x1="37762" y1="40909" x2="38112" y2="39205"/>
                        <a14:backgroundMark x1="38112" y1="39205" x2="37413" y2="39205"/>
                        <a14:backgroundMark x1="38811" y1="38636" x2="38112" y2="39205"/>
                        <a14:backgroundMark x1="36713" y1="40909" x2="38112" y2="42045"/>
                        <a14:backgroundMark x1="34615" y1="43182" x2="35315" y2="45455"/>
                        <a14:backgroundMark x1="35315" y1="48864" x2="34965" y2="49432"/>
                        <a14:backgroundMark x1="36713" y1="51136" x2="44406" y2="51705"/>
                        <a14:backgroundMark x1="73636" y1="40909" x2="73427" y2="42614"/>
                        <a14:backgroundMark x1="73730" y1="40145" x2="73636" y2="40909"/>
                        <a14:backgroundMark x1="43706" y1="46591" x2="43706" y2="46591"/>
                        <a14:backgroundMark x1="49650" y1="50568" x2="49650" y2="50568"/>
                        <a14:backgroundMark x1="50000" y1="51705" x2="50000" y2="51705"/>
                        <a14:backgroundMark x1="50350" y1="52273" x2="50350" y2="52273"/>
                        <a14:backgroundMark x1="51049" y1="53977" x2="51049" y2="53977"/>
                        <a14:backgroundMark x1="51049" y1="53977" x2="51049" y2="53977"/>
                        <a14:backgroundMark x1="50350" y1="51136" x2="50699" y2="55114"/>
                        <a14:backgroundMark x1="50350" y1="51136" x2="51049" y2="50568"/>
                        <a14:backgroundMark x1="49650" y1="42045" x2="53497" y2="42614"/>
                        <a14:backgroundMark x1="68531" y1="47727" x2="67832" y2="51705"/>
                        <a14:backgroundMark x1="67133" y1="40909" x2="67133" y2="40909"/>
                      </a14:backgroundRemoval>
                    </a14:imgEffect>
                    <a14:imgEffect>
                      <a14:artisticTexturizer/>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0030420" y="223501"/>
            <a:ext cx="1222079" cy="752049"/>
          </a:xfrm>
          <a:prstGeom prst="rect">
            <a:avLst/>
          </a:prstGeom>
          <a:noFill/>
          <a:ln>
            <a:noFill/>
          </a:ln>
        </p:spPr>
      </p:pic>
      <p:sp>
        <p:nvSpPr>
          <p:cNvPr id="5" name="Oval 4">
            <a:extLst>
              <a:ext uri="{FF2B5EF4-FFF2-40B4-BE49-F238E27FC236}">
                <a16:creationId xmlns:a16="http://schemas.microsoft.com/office/drawing/2014/main" id="{4CE5AB64-1EEE-CC0D-9773-864B30E6816E}"/>
              </a:ext>
            </a:extLst>
          </p:cNvPr>
          <p:cNvSpPr/>
          <p:nvPr/>
        </p:nvSpPr>
        <p:spPr>
          <a:xfrm>
            <a:off x="11241265" y="334808"/>
            <a:ext cx="432000" cy="432000"/>
          </a:xfrm>
          <a:prstGeom prst="ellipse">
            <a:avLst/>
          </a:prstGeom>
          <a:blipFill dpi="0" rotWithShape="1">
            <a:blip r:embed="rId6"/>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30" name="Picture 6">
            <a:extLst>
              <a:ext uri="{FF2B5EF4-FFF2-40B4-BE49-F238E27FC236}">
                <a16:creationId xmlns:a16="http://schemas.microsoft.com/office/drawing/2014/main" id="{9E92BBA7-032A-137B-DFD0-5493199D040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87102" y="67285"/>
            <a:ext cx="180000" cy="267523"/>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AAE27A21-C488-BE37-F5C3-6220025EF0D2}"/>
              </a:ext>
            </a:extLst>
          </p:cNvPr>
          <p:cNvSpPr/>
          <p:nvPr/>
        </p:nvSpPr>
        <p:spPr>
          <a:xfrm>
            <a:off x="629394" y="310037"/>
            <a:ext cx="11202524" cy="525517"/>
          </a:xfrm>
          <a:prstGeom prst="roundRect">
            <a:avLst>
              <a:gd name="adj" fmla="val 24855"/>
            </a:avLst>
          </a:prstGeom>
          <a:solidFill>
            <a:schemeClr val="bg1">
              <a:lumMod val="75000"/>
              <a:alpha val="53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L" dirty="0">
                <a:solidFill>
                  <a:schemeClr val="bg1">
                    <a:lumMod val="85000"/>
                  </a:schemeClr>
                </a:solidFill>
              </a:rPr>
              <a:t>       Cloud Funcions</a:t>
            </a:r>
          </a:p>
        </p:txBody>
      </p:sp>
      <p:sp>
        <p:nvSpPr>
          <p:cNvPr id="2" name="TextBox 1">
            <a:extLst>
              <a:ext uri="{FF2B5EF4-FFF2-40B4-BE49-F238E27FC236}">
                <a16:creationId xmlns:a16="http://schemas.microsoft.com/office/drawing/2014/main" id="{A5CCC2D2-C3C5-DCE8-63AE-5DD27F8D0341}"/>
              </a:ext>
            </a:extLst>
          </p:cNvPr>
          <p:cNvSpPr txBox="1"/>
          <p:nvPr/>
        </p:nvSpPr>
        <p:spPr>
          <a:xfrm>
            <a:off x="855023" y="1235034"/>
            <a:ext cx="10058400" cy="523220"/>
          </a:xfrm>
          <a:prstGeom prst="rect">
            <a:avLst/>
          </a:prstGeom>
          <a:noFill/>
        </p:spPr>
        <p:txBody>
          <a:bodyPr wrap="square" rtlCol="0">
            <a:spAutoFit/>
          </a:bodyPr>
          <a:lstStyle/>
          <a:p>
            <a:pPr algn="ctr"/>
            <a:r>
              <a:rPr lang="en-IL" sz="2800" dirty="0">
                <a:solidFill>
                  <a:schemeClr val="bg2">
                    <a:lumMod val="25000"/>
                  </a:schemeClr>
                </a:solidFill>
                <a:latin typeface="+mj-lt"/>
              </a:rPr>
              <a:t>Why cloud functions?</a:t>
            </a:r>
          </a:p>
        </p:txBody>
      </p:sp>
      <p:pic>
        <p:nvPicPr>
          <p:cNvPr id="6" name="Picture 5" descr="A tree with apples on it&#10;&#10;AI-generated content may be incorrect.">
            <a:extLst>
              <a:ext uri="{FF2B5EF4-FFF2-40B4-BE49-F238E27FC236}">
                <a16:creationId xmlns:a16="http://schemas.microsoft.com/office/drawing/2014/main" id="{0E0A5297-A8E2-E1B0-4488-ABF336EE53E9}"/>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8019" b="91981" l="9664" r="90756">
                        <a14:foregroundMark x1="55042" y1="8019" x2="55042" y2="8019"/>
                        <a14:foregroundMark x1="91176" y1="47170" x2="91176" y2="47170"/>
                        <a14:foregroundMark x1="76891" y1="60849" x2="76891" y2="60849"/>
                        <a14:foregroundMark x1="78151" y1="58019" x2="78151" y2="59434"/>
                        <a14:foregroundMark x1="76891" y1="61792" x2="78571" y2="58491"/>
                        <a14:foregroundMark x1="46639" y1="91509" x2="46218" y2="91981"/>
                      </a14:backgroundRemoval>
                    </a14:imgEffect>
                  </a14:imgLayer>
                </a14:imgProps>
              </a:ext>
            </a:extLst>
          </a:blip>
          <a:stretch>
            <a:fillRect/>
          </a:stretch>
        </p:blipFill>
        <p:spPr>
          <a:xfrm>
            <a:off x="1246045" y="2222827"/>
            <a:ext cx="2457368" cy="2188916"/>
          </a:xfrm>
          <a:prstGeom prst="rect">
            <a:avLst/>
          </a:prstGeom>
        </p:spPr>
      </p:pic>
      <p:pic>
        <p:nvPicPr>
          <p:cNvPr id="11" name="Picture 6" descr="ESP32-DEVKITC-32UE – ESP32 WROOM-32UE Development Board 4MB Flash IPEX  Antenna - Sun Electronics">
            <a:extLst>
              <a:ext uri="{FF2B5EF4-FFF2-40B4-BE49-F238E27FC236}">
                <a16:creationId xmlns:a16="http://schemas.microsoft.com/office/drawing/2014/main" id="{52DC49E1-A773-07B2-87AB-AF4DBD73CFFA}"/>
              </a:ext>
            </a:extLst>
          </p:cNvPr>
          <p:cNvPicPr>
            <a:picLocks noChangeAspect="1" noChangeArrowheads="1"/>
          </p:cNvPicPr>
          <p:nvPr/>
        </p:nvPicPr>
        <p:blipFill>
          <a:blip r:embed="rId10">
            <a:extLst>
              <a:ext uri="{BEBA8EAE-BF5A-486C-A8C5-ECC9F3942E4B}">
                <a14:imgProps xmlns:a14="http://schemas.microsoft.com/office/drawing/2010/main">
                  <a14:imgLayer r:embed="rId11">
                    <a14:imgEffect>
                      <a14:backgroundRemoval t="10000" b="90000" l="10000" r="90000">
                        <a14:backgroundMark x1="30000" y1="15500" x2="17750" y2="47125"/>
                        <a14:backgroundMark x1="54625" y1="10250" x2="71750" y2="17250"/>
                        <a14:backgroundMark x1="71750" y1="17250" x2="88875" y2="41750"/>
                        <a14:backgroundMark x1="88875" y1="41750" x2="91625" y2="49250"/>
                        <a14:backgroundMark x1="91625" y1="49250" x2="91250" y2="66375"/>
                        <a14:backgroundMark x1="91250" y1="66375" x2="87250" y2="77875"/>
                        <a14:backgroundMark x1="87250" y1="77875" x2="81125" y2="86500"/>
                        <a14:backgroundMark x1="81125" y1="86500" x2="74000" y2="90625"/>
                        <a14:backgroundMark x1="74000" y1="90625" x2="36625" y2="95125"/>
                        <a14:backgroundMark x1="36625" y1="95125" x2="27500" y2="93625"/>
                        <a14:backgroundMark x1="27500" y1="93625" x2="22125" y2="87625"/>
                        <a14:backgroundMark x1="22125" y1="87625" x2="7375" y2="53250"/>
                        <a14:backgroundMark x1="7375" y1="53250" x2="6875" y2="25500"/>
                        <a14:backgroundMark x1="6875" y1="25500" x2="11375" y2="8000"/>
                        <a14:backgroundMark x1="11375" y1="8000" x2="20125" y2="3500"/>
                        <a14:backgroundMark x1="20125" y1="3500" x2="28750" y2="2625"/>
                        <a14:backgroundMark x1="28750" y1="2625" x2="46000" y2="4125"/>
                        <a14:backgroundMark x1="46000" y1="4125" x2="61250" y2="11875"/>
                      </a14:backgroundRemoval>
                    </a14:imgEffect>
                  </a14:imgLayer>
                </a14:imgProps>
              </a:ext>
              <a:ext uri="{28A0092B-C50C-407E-A947-70E740481C1C}">
                <a14:useLocalDpi xmlns:a14="http://schemas.microsoft.com/office/drawing/2010/main" val="0"/>
              </a:ext>
            </a:extLst>
          </a:blip>
          <a:srcRect/>
          <a:stretch>
            <a:fillRect/>
          </a:stretch>
        </p:blipFill>
        <p:spPr bwMode="auto">
          <a:xfrm rot="1189238">
            <a:off x="2177295" y="5069827"/>
            <a:ext cx="2120727" cy="2120727"/>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oup 13">
            <a:extLst>
              <a:ext uri="{FF2B5EF4-FFF2-40B4-BE49-F238E27FC236}">
                <a16:creationId xmlns:a16="http://schemas.microsoft.com/office/drawing/2014/main" id="{DF5678D9-1931-6303-C6EA-A41567A887E4}"/>
              </a:ext>
            </a:extLst>
          </p:cNvPr>
          <p:cNvGrpSpPr/>
          <p:nvPr/>
        </p:nvGrpSpPr>
        <p:grpSpPr>
          <a:xfrm>
            <a:off x="972088" y="4743025"/>
            <a:ext cx="950027" cy="1347447"/>
            <a:chOff x="1330035" y="5341628"/>
            <a:chExt cx="950027" cy="1347447"/>
          </a:xfrm>
        </p:grpSpPr>
        <p:pic>
          <p:nvPicPr>
            <p:cNvPr id="5128" name="Picture 8" descr="DHT11/ DHT22 Humidity &amp; Temperature Sensor">
              <a:extLst>
                <a:ext uri="{FF2B5EF4-FFF2-40B4-BE49-F238E27FC236}">
                  <a16:creationId xmlns:a16="http://schemas.microsoft.com/office/drawing/2014/main" id="{F0DF7F2A-D2DE-0CC1-D376-407B801BB5B7}"/>
                </a:ext>
              </a:extLst>
            </p:cNvPr>
            <p:cNvPicPr>
              <a:picLocks noChangeAspect="1" noChangeArrowheads="1"/>
            </p:cNvPicPr>
            <p:nvPr/>
          </p:nvPicPr>
          <p:blipFill rotWithShape="1">
            <a:blip r:embed="rId12">
              <a:extLst>
                <a:ext uri="{BEBA8EAE-BF5A-486C-A8C5-ECC9F3942E4B}">
                  <a14:imgProps xmlns:a14="http://schemas.microsoft.com/office/drawing/2010/main">
                    <a14:imgLayer r:embed="rId13">
                      <a14:imgEffect>
                        <a14:backgroundRemoval t="5403" b="48631" l="63812" r="80073"/>
                      </a14:imgEffect>
                    </a14:imgLayer>
                  </a14:imgProps>
                </a:ext>
                <a:ext uri="{28A0092B-C50C-407E-A947-70E740481C1C}">
                  <a14:useLocalDpi xmlns:a14="http://schemas.microsoft.com/office/drawing/2010/main" val="0"/>
                </a:ext>
              </a:extLst>
            </a:blip>
            <a:srcRect l="61779" r="17894" b="45965"/>
            <a:stretch/>
          </p:blipFill>
          <p:spPr bwMode="auto">
            <a:xfrm>
              <a:off x="1427109" y="5341628"/>
              <a:ext cx="771896" cy="115289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DD7E8A68-A4E1-5061-1A77-99A47D894D5E}"/>
                </a:ext>
              </a:extLst>
            </p:cNvPr>
            <p:cNvSpPr txBox="1"/>
            <p:nvPr/>
          </p:nvSpPr>
          <p:spPr>
            <a:xfrm>
              <a:off x="1330035" y="6227410"/>
              <a:ext cx="950027" cy="461665"/>
            </a:xfrm>
            <a:prstGeom prst="rect">
              <a:avLst/>
            </a:prstGeom>
            <a:noFill/>
          </p:spPr>
          <p:txBody>
            <a:bodyPr wrap="square" rtlCol="0">
              <a:spAutoFit/>
            </a:bodyPr>
            <a:lstStyle/>
            <a:p>
              <a:pPr algn="ctr"/>
              <a:r>
                <a:rPr lang="en-IL" sz="1200" dirty="0"/>
                <a:t>Humidity sensor</a:t>
              </a:r>
            </a:p>
          </p:txBody>
        </p:sp>
      </p:grpSp>
      <p:cxnSp>
        <p:nvCxnSpPr>
          <p:cNvPr id="16" name="Elbow Connector 15">
            <a:extLst>
              <a:ext uri="{FF2B5EF4-FFF2-40B4-BE49-F238E27FC236}">
                <a16:creationId xmlns:a16="http://schemas.microsoft.com/office/drawing/2014/main" id="{D8932166-2290-78D9-321F-434A626831E6}"/>
              </a:ext>
            </a:extLst>
          </p:cNvPr>
          <p:cNvCxnSpPr>
            <a:cxnSpLocks/>
            <a:stCxn id="6" idx="2"/>
            <a:endCxn id="5128" idx="0"/>
          </p:cNvCxnSpPr>
          <p:nvPr/>
        </p:nvCxnSpPr>
        <p:spPr>
          <a:xfrm rot="5400000">
            <a:off x="1799279" y="4067575"/>
            <a:ext cx="331282" cy="1019619"/>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A506D6F-66D4-DEBE-E8BC-6DCEDD8B32E8}"/>
              </a:ext>
            </a:extLst>
          </p:cNvPr>
          <p:cNvCxnSpPr>
            <a:cxnSpLocks/>
          </p:cNvCxnSpPr>
          <p:nvPr/>
        </p:nvCxnSpPr>
        <p:spPr>
          <a:xfrm>
            <a:off x="1456475" y="6227203"/>
            <a:ext cx="1216387" cy="0"/>
          </a:xfrm>
          <a:prstGeom prst="line">
            <a:avLst/>
          </a:prstGeom>
        </p:spPr>
        <p:style>
          <a:lnRef idx="2">
            <a:schemeClr val="accent1"/>
          </a:lnRef>
          <a:fillRef idx="0">
            <a:schemeClr val="accent1"/>
          </a:fillRef>
          <a:effectRef idx="1">
            <a:schemeClr val="accent1"/>
          </a:effectRef>
          <a:fontRef idx="minor">
            <a:schemeClr val="tx1"/>
          </a:fontRef>
        </p:style>
      </p:cxnSp>
      <p:pic>
        <p:nvPicPr>
          <p:cNvPr id="25" name="Picture 24" descr="A tree with apples on it&#10;&#10;AI-generated content may be incorrect.">
            <a:extLst>
              <a:ext uri="{FF2B5EF4-FFF2-40B4-BE49-F238E27FC236}">
                <a16:creationId xmlns:a16="http://schemas.microsoft.com/office/drawing/2014/main" id="{D88DEF7A-AA0B-5135-0420-B5812F5C06F1}"/>
              </a:ext>
            </a:extLst>
          </p:cNvPr>
          <p:cNvPicPr>
            <a:picLocks noChangeAspect="1"/>
          </p:cNvPicPr>
          <p:nvPr/>
        </p:nvPicPr>
        <p:blipFill>
          <a:blip r:embed="rId8">
            <a:extLst>
              <a:ext uri="{BEBA8EAE-BF5A-486C-A8C5-ECC9F3942E4B}">
                <a14:imgProps xmlns:a14="http://schemas.microsoft.com/office/drawing/2010/main">
                  <a14:imgLayer r:embed="rId14">
                    <a14:imgEffect>
                      <a14:backgroundRemoval t="8019" b="91981" l="9664" r="90756">
                        <a14:foregroundMark x1="55042" y1="8019" x2="55042" y2="8019"/>
                        <a14:foregroundMark x1="91176" y1="47170" x2="91176" y2="47170"/>
                        <a14:foregroundMark x1="76891" y1="60849" x2="76891" y2="60849"/>
                        <a14:foregroundMark x1="78151" y1="58019" x2="78151" y2="59434"/>
                        <a14:foregroundMark x1="76891" y1="61792" x2="78571" y2="58491"/>
                        <a14:foregroundMark x1="46639" y1="91509" x2="46218" y2="91981"/>
                      </a14:backgroundRemoval>
                    </a14:imgEffect>
                  </a14:imgLayer>
                </a14:imgProps>
              </a:ext>
            </a:extLst>
          </a:blip>
          <a:stretch>
            <a:fillRect/>
          </a:stretch>
        </p:blipFill>
        <p:spPr>
          <a:xfrm>
            <a:off x="8215939" y="1851915"/>
            <a:ext cx="2693657" cy="2399392"/>
          </a:xfrm>
          <a:prstGeom prst="rect">
            <a:avLst/>
          </a:prstGeom>
        </p:spPr>
      </p:pic>
      <p:pic>
        <p:nvPicPr>
          <p:cNvPr id="26" name="Picture 25" descr="A tree with apples on it&#10;&#10;AI-generated content may be incorrect.">
            <a:extLst>
              <a:ext uri="{FF2B5EF4-FFF2-40B4-BE49-F238E27FC236}">
                <a16:creationId xmlns:a16="http://schemas.microsoft.com/office/drawing/2014/main" id="{31615A04-9A98-91D6-073F-2C9CC460A9BF}"/>
              </a:ext>
            </a:extLst>
          </p:cNvPr>
          <p:cNvPicPr>
            <a:picLocks noChangeAspect="1"/>
          </p:cNvPicPr>
          <p:nvPr/>
        </p:nvPicPr>
        <p:blipFill>
          <a:blip r:embed="rId8">
            <a:extLst>
              <a:ext uri="{BEBA8EAE-BF5A-486C-A8C5-ECC9F3942E4B}">
                <a14:imgProps xmlns:a14="http://schemas.microsoft.com/office/drawing/2010/main">
                  <a14:imgLayer r:embed="rId15">
                    <a14:imgEffect>
                      <a14:backgroundRemoval t="8019" b="91981" l="9664" r="90756">
                        <a14:foregroundMark x1="55042" y1="8019" x2="55042" y2="8019"/>
                        <a14:foregroundMark x1="91176" y1="47170" x2="91176" y2="47170"/>
                        <a14:foregroundMark x1="76891" y1="60849" x2="76891" y2="60849"/>
                        <a14:foregroundMark x1="78151" y1="58019" x2="78151" y2="59434"/>
                        <a14:foregroundMark x1="76891" y1="61792" x2="78571" y2="58491"/>
                        <a14:foregroundMark x1="46639" y1="91509" x2="46218" y2="91981"/>
                      </a14:backgroundRemoval>
                    </a14:imgEffect>
                  </a14:imgLayer>
                </a14:imgProps>
              </a:ext>
            </a:extLst>
          </a:blip>
          <a:stretch>
            <a:fillRect/>
          </a:stretch>
        </p:blipFill>
        <p:spPr>
          <a:xfrm>
            <a:off x="9216615" y="2366604"/>
            <a:ext cx="2693657" cy="2399392"/>
          </a:xfrm>
          <a:prstGeom prst="rect">
            <a:avLst/>
          </a:prstGeom>
        </p:spPr>
      </p:pic>
      <p:pic>
        <p:nvPicPr>
          <p:cNvPr id="27" name="Picture 26" descr="A tree with apples on it&#10;&#10;AI-generated content may be incorrect.">
            <a:extLst>
              <a:ext uri="{FF2B5EF4-FFF2-40B4-BE49-F238E27FC236}">
                <a16:creationId xmlns:a16="http://schemas.microsoft.com/office/drawing/2014/main" id="{C047A5EF-E05F-35ED-7068-D5DDB457CB3E}"/>
              </a:ext>
            </a:extLst>
          </p:cNvPr>
          <p:cNvPicPr>
            <a:picLocks noChangeAspect="1"/>
          </p:cNvPicPr>
          <p:nvPr/>
        </p:nvPicPr>
        <p:blipFill>
          <a:blip r:embed="rId8">
            <a:extLst>
              <a:ext uri="{BEBA8EAE-BF5A-486C-A8C5-ECC9F3942E4B}">
                <a14:imgProps xmlns:a14="http://schemas.microsoft.com/office/drawing/2010/main">
                  <a14:imgLayer r:embed="rId14">
                    <a14:imgEffect>
                      <a14:backgroundRemoval t="8019" b="91981" l="9664" r="90756">
                        <a14:foregroundMark x1="55042" y1="8019" x2="55042" y2="8019"/>
                        <a14:foregroundMark x1="91176" y1="47170" x2="91176" y2="47170"/>
                        <a14:foregroundMark x1="76891" y1="60849" x2="76891" y2="60849"/>
                        <a14:foregroundMark x1="78151" y1="58019" x2="78151" y2="59434"/>
                        <a14:foregroundMark x1="76891" y1="61792" x2="78571" y2="58491"/>
                        <a14:foregroundMark x1="46639" y1="91509" x2="46218" y2="91981"/>
                      </a14:backgroundRemoval>
                    </a14:imgEffect>
                  </a14:imgLayer>
                </a14:imgProps>
              </a:ext>
            </a:extLst>
          </a:blip>
          <a:stretch>
            <a:fillRect/>
          </a:stretch>
        </p:blipFill>
        <p:spPr>
          <a:xfrm>
            <a:off x="7705300" y="2809495"/>
            <a:ext cx="2693657" cy="2399392"/>
          </a:xfrm>
          <a:prstGeom prst="rect">
            <a:avLst/>
          </a:prstGeom>
        </p:spPr>
      </p:pic>
      <p:pic>
        <p:nvPicPr>
          <p:cNvPr id="28" name="Picture 27" descr="A tree with apples on it&#10;&#10;AI-generated content may be incorrect.">
            <a:extLst>
              <a:ext uri="{FF2B5EF4-FFF2-40B4-BE49-F238E27FC236}">
                <a16:creationId xmlns:a16="http://schemas.microsoft.com/office/drawing/2014/main" id="{4A38468B-BA5A-8318-1AD3-F49E11CA5193}"/>
              </a:ext>
            </a:extLst>
          </p:cNvPr>
          <p:cNvPicPr>
            <a:picLocks noChangeAspect="1"/>
          </p:cNvPicPr>
          <p:nvPr/>
        </p:nvPicPr>
        <p:blipFill>
          <a:blip r:embed="rId8">
            <a:extLst>
              <a:ext uri="{BEBA8EAE-BF5A-486C-A8C5-ECC9F3942E4B}">
                <a14:imgProps xmlns:a14="http://schemas.microsoft.com/office/drawing/2010/main">
                  <a14:imgLayer r:embed="rId14">
                    <a14:imgEffect>
                      <a14:backgroundRemoval t="8019" b="91981" l="9664" r="90756">
                        <a14:foregroundMark x1="55042" y1="8019" x2="55042" y2="8019"/>
                        <a14:foregroundMark x1="91176" y1="47170" x2="91176" y2="47170"/>
                        <a14:foregroundMark x1="76891" y1="60849" x2="76891" y2="60849"/>
                        <a14:foregroundMark x1="78151" y1="58019" x2="78151" y2="59434"/>
                        <a14:foregroundMark x1="76891" y1="61792" x2="78571" y2="58491"/>
                        <a14:foregroundMark x1="46639" y1="91509" x2="46218" y2="91981"/>
                      </a14:backgroundRemoval>
                    </a14:imgEffect>
                  </a14:imgLayer>
                </a14:imgProps>
              </a:ext>
            </a:extLst>
          </a:blip>
          <a:stretch>
            <a:fillRect/>
          </a:stretch>
        </p:blipFill>
        <p:spPr>
          <a:xfrm>
            <a:off x="9460937" y="3520107"/>
            <a:ext cx="2693657" cy="2399392"/>
          </a:xfrm>
          <a:prstGeom prst="rect">
            <a:avLst/>
          </a:prstGeom>
        </p:spPr>
      </p:pic>
      <p:pic>
        <p:nvPicPr>
          <p:cNvPr id="29" name="Picture 28" descr="A tree with apples on it&#10;&#10;AI-generated content may be incorrect.">
            <a:extLst>
              <a:ext uri="{FF2B5EF4-FFF2-40B4-BE49-F238E27FC236}">
                <a16:creationId xmlns:a16="http://schemas.microsoft.com/office/drawing/2014/main" id="{5E267FA1-7C0A-B90D-77E5-E2C731A5B285}"/>
              </a:ext>
            </a:extLst>
          </p:cNvPr>
          <p:cNvPicPr>
            <a:picLocks noChangeAspect="1"/>
          </p:cNvPicPr>
          <p:nvPr/>
        </p:nvPicPr>
        <p:blipFill>
          <a:blip r:embed="rId8">
            <a:extLst>
              <a:ext uri="{BEBA8EAE-BF5A-486C-A8C5-ECC9F3942E4B}">
                <a14:imgProps xmlns:a14="http://schemas.microsoft.com/office/drawing/2010/main">
                  <a14:imgLayer r:embed="rId16">
                    <a14:imgEffect>
                      <a14:backgroundRemoval t="8019" b="91981" l="9664" r="90756">
                        <a14:foregroundMark x1="55042" y1="8019" x2="55042" y2="8019"/>
                        <a14:foregroundMark x1="91176" y1="47170" x2="91176" y2="47170"/>
                        <a14:foregroundMark x1="76891" y1="60849" x2="76891" y2="60849"/>
                        <a14:foregroundMark x1="78151" y1="58019" x2="78151" y2="59434"/>
                        <a14:foregroundMark x1="76891" y1="61792" x2="78571" y2="58491"/>
                        <a14:foregroundMark x1="46639" y1="91509" x2="46218" y2="91981"/>
                      </a14:backgroundRemoval>
                    </a14:imgEffect>
                  </a14:imgLayer>
                </a14:imgProps>
              </a:ext>
            </a:extLst>
          </a:blip>
          <a:stretch>
            <a:fillRect/>
          </a:stretch>
        </p:blipFill>
        <p:spPr>
          <a:xfrm>
            <a:off x="7452443" y="3873884"/>
            <a:ext cx="2693657" cy="2399392"/>
          </a:xfrm>
          <a:prstGeom prst="rect">
            <a:avLst/>
          </a:prstGeom>
        </p:spPr>
      </p:pic>
      <p:pic>
        <p:nvPicPr>
          <p:cNvPr id="30" name="Picture 29" descr="A tree with apples on it&#10;&#10;AI-generated content may be incorrect.">
            <a:extLst>
              <a:ext uri="{FF2B5EF4-FFF2-40B4-BE49-F238E27FC236}">
                <a16:creationId xmlns:a16="http://schemas.microsoft.com/office/drawing/2014/main" id="{8BF253D0-7EB3-23F9-8F41-9E85C786BC66}"/>
              </a:ext>
            </a:extLst>
          </p:cNvPr>
          <p:cNvPicPr>
            <a:picLocks noChangeAspect="1"/>
          </p:cNvPicPr>
          <p:nvPr/>
        </p:nvPicPr>
        <p:blipFill>
          <a:blip r:embed="rId8">
            <a:extLst>
              <a:ext uri="{BEBA8EAE-BF5A-486C-A8C5-ECC9F3942E4B}">
                <a14:imgProps xmlns:a14="http://schemas.microsoft.com/office/drawing/2010/main">
                  <a14:imgLayer r:embed="rId17">
                    <a14:imgEffect>
                      <a14:backgroundRemoval t="8019" b="91981" l="9664" r="90756">
                        <a14:foregroundMark x1="55042" y1="8019" x2="55042" y2="8019"/>
                        <a14:foregroundMark x1="91176" y1="47170" x2="91176" y2="47170"/>
                        <a14:foregroundMark x1="76891" y1="60849" x2="76891" y2="60849"/>
                        <a14:foregroundMark x1="78151" y1="58019" x2="78151" y2="59434"/>
                        <a14:foregroundMark x1="76891" y1="61792" x2="78571" y2="58491"/>
                        <a14:foregroundMark x1="46639" y1="91509" x2="46218" y2="91981"/>
                      </a14:backgroundRemoval>
                    </a14:imgEffect>
                  </a14:imgLayer>
                </a14:imgProps>
              </a:ext>
            </a:extLst>
          </a:blip>
          <a:stretch>
            <a:fillRect/>
          </a:stretch>
        </p:blipFill>
        <p:spPr>
          <a:xfrm>
            <a:off x="6409838" y="2366604"/>
            <a:ext cx="2693657" cy="2399392"/>
          </a:xfrm>
          <a:prstGeom prst="rect">
            <a:avLst/>
          </a:prstGeom>
        </p:spPr>
      </p:pic>
      <p:sp>
        <p:nvSpPr>
          <p:cNvPr id="31" name="Right Arrow 30">
            <a:extLst>
              <a:ext uri="{FF2B5EF4-FFF2-40B4-BE49-F238E27FC236}">
                <a16:creationId xmlns:a16="http://schemas.microsoft.com/office/drawing/2014/main" id="{544805B4-D751-0ACA-D25D-1E32F959E20E}"/>
              </a:ext>
            </a:extLst>
          </p:cNvPr>
          <p:cNvSpPr/>
          <p:nvPr/>
        </p:nvSpPr>
        <p:spPr>
          <a:xfrm>
            <a:off x="5225143" y="3520107"/>
            <a:ext cx="985652" cy="1162884"/>
          </a:xfrm>
          <a:prstGeom prst="rightArrow">
            <a:avLst/>
          </a:prstGeom>
          <a:solidFill>
            <a:schemeClr val="bg1">
              <a:lumMod val="65000"/>
              <a:alpha val="23899"/>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5130" name="Picture 10" descr="Sprinkler icon. Water sprinkler vector ...">
            <a:extLst>
              <a:ext uri="{FF2B5EF4-FFF2-40B4-BE49-F238E27FC236}">
                <a16:creationId xmlns:a16="http://schemas.microsoft.com/office/drawing/2014/main" id="{0FB6A9D8-CA95-0BC4-67AC-AF1F5953D90E}"/>
              </a:ext>
            </a:extLst>
          </p:cNvPr>
          <p:cNvPicPr>
            <a:picLocks noChangeAspect="1" noChangeArrowheads="1"/>
          </p:cNvPicPr>
          <p:nvPr/>
        </p:nvPicPr>
        <p:blipFill>
          <a:blip r:embed="rId18">
            <a:extLst>
              <a:ext uri="{BEBA8EAE-BF5A-486C-A8C5-ECC9F3942E4B}">
                <a14:imgProps xmlns:a14="http://schemas.microsoft.com/office/drawing/2010/main">
                  <a14:imgLayer r:embed="rId19">
                    <a14:imgEffect>
                      <a14:backgroundRemoval t="10000" b="90000" l="10000" r="90000">
                        <a14:foregroundMark x1="14228" y1="46829" x2="14228" y2="46829"/>
                        <a14:foregroundMark x1="22764" y1="48293" x2="22764" y2="48293"/>
                        <a14:foregroundMark x1="30488" y1="50244" x2="30488" y2="50244"/>
                        <a14:foregroundMark x1="36585" y1="55122" x2="36585" y2="55122"/>
                        <a14:foregroundMark x1="41463" y1="58049" x2="41463" y2="58049"/>
                        <a14:foregroundMark x1="30488" y1="27805" x2="30488" y2="27805"/>
                        <a14:foregroundMark x1="36179" y1="36585" x2="36179" y2="36585"/>
                        <a14:foregroundMark x1="39837" y1="42927" x2="39837" y2="42927"/>
                        <a14:foregroundMark x1="43902" y1="49756" x2="43902" y2="49756"/>
                        <a14:foregroundMark x1="45935" y1="55610" x2="45935" y2="55610"/>
                        <a14:foregroundMark x1="52439" y1="55610" x2="52439" y2="55610"/>
                        <a14:foregroundMark x1="54878" y1="48780" x2="54878" y2="48780"/>
                        <a14:foregroundMark x1="58130" y1="43415" x2="58130" y2="43415"/>
                        <a14:foregroundMark x1="61789" y1="37561" x2="61789" y2="37561"/>
                        <a14:foregroundMark x1="69512" y1="27317" x2="69512" y2="27317"/>
                        <a14:foregroundMark x1="84553" y1="46829" x2="84553" y2="46829"/>
                        <a14:foregroundMark x1="76016" y1="47805" x2="76016" y2="47805"/>
                        <a14:foregroundMark x1="68293" y1="51220" x2="68293" y2="51220"/>
                        <a14:foregroundMark x1="62602" y1="53171" x2="62602" y2="53171"/>
                        <a14:foregroundMark x1="57317" y1="57561" x2="57317" y2="57561"/>
                      </a14:backgroundRemoval>
                    </a14:imgEffect>
                  </a14:imgLayer>
                </a14:imgProps>
              </a:ext>
              <a:ext uri="{28A0092B-C50C-407E-A947-70E740481C1C}">
                <a14:useLocalDpi xmlns:a14="http://schemas.microsoft.com/office/drawing/2010/main" val="0"/>
              </a:ext>
            </a:extLst>
          </a:blip>
          <a:srcRect/>
          <a:stretch>
            <a:fillRect/>
          </a:stretch>
        </p:blipFill>
        <p:spPr bwMode="auto">
          <a:xfrm>
            <a:off x="2873770" y="3949357"/>
            <a:ext cx="1109725" cy="924771"/>
          </a:xfrm>
          <a:prstGeom prst="rect">
            <a:avLst/>
          </a:prstGeom>
          <a:noFill/>
          <a:extLst>
            <a:ext uri="{909E8E84-426E-40DD-AFC4-6F175D3DCCD1}">
              <a14:hiddenFill xmlns:a14="http://schemas.microsoft.com/office/drawing/2010/main">
                <a:solidFill>
                  <a:srgbClr val="FFFFFF"/>
                </a:solidFill>
              </a14:hiddenFill>
            </a:ext>
          </a:extLst>
        </p:spPr>
      </p:pic>
      <p:cxnSp>
        <p:nvCxnSpPr>
          <p:cNvPr id="48" name="Straight Connector 47">
            <a:extLst>
              <a:ext uri="{FF2B5EF4-FFF2-40B4-BE49-F238E27FC236}">
                <a16:creationId xmlns:a16="http://schemas.microsoft.com/office/drawing/2014/main" id="{602FCF30-32B4-B21C-7F35-F4ADB5AC02DC}"/>
              </a:ext>
            </a:extLst>
          </p:cNvPr>
          <p:cNvCxnSpPr/>
          <p:nvPr/>
        </p:nvCxnSpPr>
        <p:spPr>
          <a:xfrm>
            <a:off x="3686103" y="6090472"/>
            <a:ext cx="232777" cy="0"/>
          </a:xfrm>
          <a:prstGeom prst="line">
            <a:avLst/>
          </a:prstGeom>
        </p:spPr>
        <p:style>
          <a:lnRef idx="2">
            <a:schemeClr val="accent1"/>
          </a:lnRef>
          <a:fillRef idx="0">
            <a:schemeClr val="accent1"/>
          </a:fillRef>
          <a:effectRef idx="1">
            <a:schemeClr val="accent1"/>
          </a:effectRef>
          <a:fontRef idx="minor">
            <a:schemeClr val="tx1"/>
          </a:fontRef>
        </p:style>
      </p:cxnSp>
      <p:sp>
        <p:nvSpPr>
          <p:cNvPr id="56" name="Oval 55">
            <a:extLst>
              <a:ext uri="{FF2B5EF4-FFF2-40B4-BE49-F238E27FC236}">
                <a16:creationId xmlns:a16="http://schemas.microsoft.com/office/drawing/2014/main" id="{15C16493-1115-8798-EF47-A6B46AC1E230}"/>
              </a:ext>
            </a:extLst>
          </p:cNvPr>
          <p:cNvSpPr/>
          <p:nvPr/>
        </p:nvSpPr>
        <p:spPr>
          <a:xfrm>
            <a:off x="3918880" y="6027472"/>
            <a:ext cx="126000" cy="1260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57" name="Oval 56">
            <a:extLst>
              <a:ext uri="{FF2B5EF4-FFF2-40B4-BE49-F238E27FC236}">
                <a16:creationId xmlns:a16="http://schemas.microsoft.com/office/drawing/2014/main" id="{F55CFD78-A866-3267-4B57-A82E07615794}"/>
              </a:ext>
            </a:extLst>
          </p:cNvPr>
          <p:cNvSpPr/>
          <p:nvPr/>
        </p:nvSpPr>
        <p:spPr>
          <a:xfrm>
            <a:off x="4244277" y="6026647"/>
            <a:ext cx="126000" cy="126000"/>
          </a:xfrm>
          <a:prstGeom prst="ellipse">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cxnSp>
        <p:nvCxnSpPr>
          <p:cNvPr id="59" name="Straight Connector 58">
            <a:extLst>
              <a:ext uri="{FF2B5EF4-FFF2-40B4-BE49-F238E27FC236}">
                <a16:creationId xmlns:a16="http://schemas.microsoft.com/office/drawing/2014/main" id="{3BD628CC-FD2A-C811-58F0-024F0F5B6796}"/>
              </a:ext>
            </a:extLst>
          </p:cNvPr>
          <p:cNvCxnSpPr>
            <a:stCxn id="56" idx="7"/>
          </p:cNvCxnSpPr>
          <p:nvPr/>
        </p:nvCxnSpPr>
        <p:spPr>
          <a:xfrm flipV="1">
            <a:off x="4026428" y="5870961"/>
            <a:ext cx="189335" cy="174963"/>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4" name="Straight Connector 1023">
            <a:extLst>
              <a:ext uri="{FF2B5EF4-FFF2-40B4-BE49-F238E27FC236}">
                <a16:creationId xmlns:a16="http://schemas.microsoft.com/office/drawing/2014/main" id="{7755A385-9DEB-0A5E-43E8-D8BB7A22F02E}"/>
              </a:ext>
            </a:extLst>
          </p:cNvPr>
          <p:cNvCxnSpPr>
            <a:stCxn id="57" idx="6"/>
          </p:cNvCxnSpPr>
          <p:nvPr/>
        </p:nvCxnSpPr>
        <p:spPr>
          <a:xfrm>
            <a:off x="4370277" y="6089647"/>
            <a:ext cx="224473" cy="825"/>
          </a:xfrm>
          <a:prstGeom prst="line">
            <a:avLst/>
          </a:prstGeom>
        </p:spPr>
        <p:style>
          <a:lnRef idx="2">
            <a:schemeClr val="accent1"/>
          </a:lnRef>
          <a:fillRef idx="0">
            <a:schemeClr val="accent1"/>
          </a:fillRef>
          <a:effectRef idx="1">
            <a:schemeClr val="accent1"/>
          </a:effectRef>
          <a:fontRef idx="minor">
            <a:schemeClr val="tx1"/>
          </a:fontRef>
        </p:style>
      </p:cxnSp>
      <p:cxnSp>
        <p:nvCxnSpPr>
          <p:cNvPr id="1027" name="Elbow Connector 1026">
            <a:extLst>
              <a:ext uri="{FF2B5EF4-FFF2-40B4-BE49-F238E27FC236}">
                <a16:creationId xmlns:a16="http://schemas.microsoft.com/office/drawing/2014/main" id="{55AB0048-37A3-BBF9-3575-4EC805CD577D}"/>
              </a:ext>
            </a:extLst>
          </p:cNvPr>
          <p:cNvCxnSpPr>
            <a:cxnSpLocks/>
          </p:cNvCxnSpPr>
          <p:nvPr/>
        </p:nvCxnSpPr>
        <p:spPr>
          <a:xfrm rot="16200000" flipH="1">
            <a:off x="3486114" y="4992870"/>
            <a:ext cx="1511717" cy="681836"/>
          </a:xfrm>
          <a:prstGeom prst="bentConnector3">
            <a:avLst>
              <a:gd name="adj1" fmla="val -600"/>
            </a:avLst>
          </a:prstGeom>
        </p:spPr>
        <p:style>
          <a:lnRef idx="2">
            <a:schemeClr val="accent1"/>
          </a:lnRef>
          <a:fillRef idx="0">
            <a:schemeClr val="accent1"/>
          </a:fillRef>
          <a:effectRef idx="1">
            <a:schemeClr val="accent1"/>
          </a:effectRef>
          <a:fontRef idx="minor">
            <a:schemeClr val="tx1"/>
          </a:fontRef>
        </p:style>
      </p:cxnSp>
      <p:sp>
        <p:nvSpPr>
          <p:cNvPr id="1034" name="Oval 1033">
            <a:extLst>
              <a:ext uri="{FF2B5EF4-FFF2-40B4-BE49-F238E27FC236}">
                <a16:creationId xmlns:a16="http://schemas.microsoft.com/office/drawing/2014/main" id="{A551CB9C-43BE-C437-290A-4FF5358AEF33}"/>
              </a:ext>
            </a:extLst>
          </p:cNvPr>
          <p:cNvSpPr/>
          <p:nvPr/>
        </p:nvSpPr>
        <p:spPr>
          <a:xfrm>
            <a:off x="8752767" y="2840125"/>
            <a:ext cx="1620000" cy="1620000"/>
          </a:xfrm>
          <a:prstGeom prst="ellipse">
            <a:avLst/>
          </a:prstGeom>
          <a:solidFill>
            <a:schemeClr val="bg2">
              <a:lumMod val="9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L" sz="4000" dirty="0">
                <a:solidFill>
                  <a:schemeClr val="tx1"/>
                </a:solidFill>
              </a:rPr>
              <a:t>?</a:t>
            </a:r>
          </a:p>
        </p:txBody>
      </p:sp>
    </p:spTree>
    <p:extLst>
      <p:ext uri="{BB962C8B-B14F-4D97-AF65-F5344CB8AC3E}">
        <p14:creationId xmlns:p14="http://schemas.microsoft.com/office/powerpoint/2010/main" val="211592210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45" presetClass="entr" presetSubtype="0" fill="hold" grpId="0" nodeType="clickEffect">
                                  <p:stCondLst>
                                    <p:cond delay="0"/>
                                  </p:stCondLst>
                                  <p:childTnLst>
                                    <p:set>
                                      <p:cBhvr>
                                        <p:cTn id="24" dur="1" fill="hold">
                                          <p:stCondLst>
                                            <p:cond delay="0"/>
                                          </p:stCondLst>
                                        </p:cTn>
                                        <p:tgtEl>
                                          <p:spTgt spid="1034"/>
                                        </p:tgtEl>
                                        <p:attrNameLst>
                                          <p:attrName>style.visibility</p:attrName>
                                        </p:attrNameLst>
                                      </p:cBhvr>
                                      <p:to>
                                        <p:strVal val="visible"/>
                                      </p:to>
                                    </p:set>
                                    <p:animEffect transition="in" filter="fade">
                                      <p:cBhvr>
                                        <p:cTn id="25" dur="2000"/>
                                        <p:tgtEl>
                                          <p:spTgt spid="1034"/>
                                        </p:tgtEl>
                                      </p:cBhvr>
                                    </p:animEffect>
                                    <p:anim calcmode="lin" valueType="num">
                                      <p:cBhvr>
                                        <p:cTn id="26" dur="2000" fill="hold"/>
                                        <p:tgtEl>
                                          <p:spTgt spid="1034"/>
                                        </p:tgtEl>
                                        <p:attrNameLst>
                                          <p:attrName>ppt_w</p:attrName>
                                        </p:attrNameLst>
                                      </p:cBhvr>
                                      <p:tavLst>
                                        <p:tav tm="0" fmla="#ppt_w*sin(2.5*pi*$)">
                                          <p:val>
                                            <p:fltVal val="0"/>
                                          </p:val>
                                        </p:tav>
                                        <p:tav tm="100000">
                                          <p:val>
                                            <p:fltVal val="1"/>
                                          </p:val>
                                        </p:tav>
                                      </p:tavLst>
                                    </p:anim>
                                    <p:anim calcmode="lin" valueType="num">
                                      <p:cBhvr>
                                        <p:cTn id="27" dur="2000" fill="hold"/>
                                        <p:tgtEl>
                                          <p:spTgt spid="1034"/>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03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100000">
              <a:srgbClr val="C94369">
                <a:alpha val="43000"/>
              </a:srgbClr>
            </a:gs>
            <a:gs pos="41000">
              <a:srgbClr val="B0C4E6"/>
            </a:gs>
            <a:gs pos="76000">
              <a:srgbClr val="ADC2E5"/>
            </a:gs>
          </a:gsLst>
          <a:path path="circle">
            <a:fillToRect t="100000" r="100000"/>
          </a:path>
        </a:gradFill>
        <a:effectLst/>
      </p:bgPr>
    </p:bg>
    <p:spTree>
      <p:nvGrpSpPr>
        <p:cNvPr id="1" name="">
          <a:extLst>
            <a:ext uri="{FF2B5EF4-FFF2-40B4-BE49-F238E27FC236}">
              <a16:creationId xmlns:a16="http://schemas.microsoft.com/office/drawing/2014/main" id="{75E46A16-6E80-F75D-4201-334C10FFE6A4}"/>
            </a:ext>
          </a:extLst>
        </p:cNvPr>
        <p:cNvGrpSpPr/>
        <p:nvPr/>
      </p:nvGrpSpPr>
      <p:grpSpPr>
        <a:xfrm>
          <a:off x="0" y="0"/>
          <a:ext cx="0" cy="0"/>
          <a:chOff x="0" y="0"/>
          <a:chExt cx="0" cy="0"/>
        </a:xfrm>
      </p:grpSpPr>
      <p:pic>
        <p:nvPicPr>
          <p:cNvPr id="1026" name="Picture 2" descr="SSDL">
            <a:extLst>
              <a:ext uri="{FF2B5EF4-FFF2-40B4-BE49-F238E27FC236}">
                <a16:creationId xmlns:a16="http://schemas.microsoft.com/office/drawing/2014/main" id="{B7576CAC-F151-E976-A1B6-F1F9F778E5E4}"/>
              </a:ext>
            </a:extLst>
          </p:cNvPr>
          <p:cNvPicPr>
            <a:picLocks noChangeAspect="1" noChangeArrowheads="1"/>
          </p:cNvPicPr>
          <p:nvPr/>
        </p:nvPicPr>
        <p:blipFill>
          <a:blip r:embed="rId4">
            <a:alphaModFix amt="85000"/>
            <a:extLst>
              <a:ext uri="{BEBA8EAE-BF5A-486C-A8C5-ECC9F3942E4B}">
                <a14:imgProps xmlns:a14="http://schemas.microsoft.com/office/drawing/2010/main">
                  <a14:imgLayer r:embed="rId5">
                    <a14:imgEffect>
                      <a14:backgroundRemoval t="10000" b="90000" l="10000" r="90000">
                        <a14:foregroundMark x1="65162" y1="50497" x2="65734" y2="56818"/>
                        <a14:foregroundMark x1="64294" y1="40909" x2="64757" y2="46020"/>
                        <a14:foregroundMark x1="63986" y1="37500" x2="64294" y2="40909"/>
                        <a14:foregroundMark x1="35280" y1="49834" x2="33916" y2="54545"/>
                        <a14:foregroundMark x1="35607" y1="48705" x2="35494" y2="49094"/>
                        <a14:foregroundMark x1="39510" y1="35227" x2="39117" y2="36585"/>
                        <a14:foregroundMark x1="33916" y1="54545" x2="35251" y2="54762"/>
                        <a14:foregroundMark x1="27022" y1="43738" x2="27972" y2="54545"/>
                        <a14:foregroundMark x1="26224" y1="34659" x2="26894" y2="42280"/>
                        <a14:foregroundMark x1="51461" y1="54938" x2="51399" y2="55682"/>
                        <a14:foregroundMark x1="51824" y1="50568" x2="51805" y2="50801"/>
                        <a14:foregroundMark x1="52118" y1="47035" x2="51824" y2="50568"/>
                        <a14:foregroundMark x1="51399" y1="55682" x2="49502" y2="55682"/>
                        <a14:foregroundMark x1="77622" y1="34091" x2="78322" y2="38068"/>
                        <a14:foregroundMark x1="75524" y1="40909" x2="75524" y2="40909"/>
                        <a14:foregroundMark x1="70979" y1="40909" x2="68881" y2="42614"/>
                        <a14:foregroundMark x1="70979" y1="47727" x2="70979" y2="48864"/>
                        <a14:backgroundMark x1="42308" y1="35795" x2="42308" y2="35795"/>
                        <a14:backgroundMark x1="61965" y1="57712" x2="62238" y2="60227"/>
                        <a14:backgroundMark x1="28322" y1="38636" x2="29021" y2="38636"/>
                        <a14:backgroundMark x1="31818" y1="36932" x2="30769" y2="37500"/>
                        <a14:backgroundMark x1="38112" y1="40341" x2="45105" y2="36932"/>
                        <a14:backgroundMark x1="37762" y1="40909" x2="38112" y2="39205"/>
                        <a14:backgroundMark x1="38112" y1="39205" x2="37413" y2="39205"/>
                        <a14:backgroundMark x1="38811" y1="38636" x2="38112" y2="39205"/>
                        <a14:backgroundMark x1="36713" y1="40909" x2="38112" y2="42045"/>
                        <a14:backgroundMark x1="34615" y1="43182" x2="35315" y2="45455"/>
                        <a14:backgroundMark x1="35315" y1="48864" x2="34965" y2="49432"/>
                        <a14:backgroundMark x1="36713" y1="51136" x2="44406" y2="51705"/>
                        <a14:backgroundMark x1="73636" y1="40909" x2="73427" y2="42614"/>
                        <a14:backgroundMark x1="73730" y1="40145" x2="73636" y2="40909"/>
                        <a14:backgroundMark x1="43706" y1="46591" x2="43706" y2="46591"/>
                        <a14:backgroundMark x1="49650" y1="50568" x2="49650" y2="50568"/>
                        <a14:backgroundMark x1="50000" y1="51705" x2="50000" y2="51705"/>
                        <a14:backgroundMark x1="50350" y1="52273" x2="50350" y2="52273"/>
                        <a14:backgroundMark x1="51049" y1="53977" x2="51049" y2="53977"/>
                        <a14:backgroundMark x1="51049" y1="53977" x2="51049" y2="53977"/>
                        <a14:backgroundMark x1="50350" y1="51136" x2="50699" y2="55114"/>
                        <a14:backgroundMark x1="50350" y1="51136" x2="51049" y2="50568"/>
                        <a14:backgroundMark x1="49650" y1="42045" x2="53497" y2="42614"/>
                        <a14:backgroundMark x1="68531" y1="47727" x2="67832" y2="51705"/>
                        <a14:backgroundMark x1="67133" y1="40909" x2="67133" y2="40909"/>
                      </a14:backgroundRemoval>
                    </a14:imgEffect>
                    <a14:imgEffect>
                      <a14:artisticTexturizer/>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0030420" y="223501"/>
            <a:ext cx="1222079" cy="752049"/>
          </a:xfrm>
          <a:prstGeom prst="rect">
            <a:avLst/>
          </a:prstGeom>
          <a:noFill/>
          <a:ln>
            <a:noFill/>
          </a:ln>
        </p:spPr>
      </p:pic>
      <p:sp>
        <p:nvSpPr>
          <p:cNvPr id="5" name="Oval 4">
            <a:extLst>
              <a:ext uri="{FF2B5EF4-FFF2-40B4-BE49-F238E27FC236}">
                <a16:creationId xmlns:a16="http://schemas.microsoft.com/office/drawing/2014/main" id="{60EB2C2A-3CC9-4BCD-44E2-B777E48073CE}"/>
              </a:ext>
            </a:extLst>
          </p:cNvPr>
          <p:cNvSpPr/>
          <p:nvPr/>
        </p:nvSpPr>
        <p:spPr>
          <a:xfrm>
            <a:off x="11241265" y="334808"/>
            <a:ext cx="432000" cy="432000"/>
          </a:xfrm>
          <a:prstGeom prst="ellipse">
            <a:avLst/>
          </a:prstGeom>
          <a:blipFill dpi="0" rotWithShape="1">
            <a:blip r:embed="rId6"/>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30" name="Picture 6">
            <a:extLst>
              <a:ext uri="{FF2B5EF4-FFF2-40B4-BE49-F238E27FC236}">
                <a16:creationId xmlns:a16="http://schemas.microsoft.com/office/drawing/2014/main" id="{94F9C3CC-3C2F-AEE4-56E1-86A2269E5BA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987102" y="67285"/>
            <a:ext cx="180000" cy="267523"/>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217E868B-A4BA-DF65-76F7-579310F0AC74}"/>
              </a:ext>
            </a:extLst>
          </p:cNvPr>
          <p:cNvSpPr/>
          <p:nvPr/>
        </p:nvSpPr>
        <p:spPr>
          <a:xfrm>
            <a:off x="629394" y="310037"/>
            <a:ext cx="11202524" cy="525517"/>
          </a:xfrm>
          <a:prstGeom prst="roundRect">
            <a:avLst>
              <a:gd name="adj" fmla="val 24855"/>
            </a:avLst>
          </a:prstGeom>
          <a:solidFill>
            <a:schemeClr val="bg1">
              <a:lumMod val="75000"/>
              <a:alpha val="53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L" dirty="0">
                <a:solidFill>
                  <a:schemeClr val="bg1">
                    <a:lumMod val="85000"/>
                  </a:schemeClr>
                </a:solidFill>
              </a:rPr>
              <a:t>       Cloud Funcions</a:t>
            </a:r>
          </a:p>
        </p:txBody>
      </p:sp>
      <p:pic>
        <p:nvPicPr>
          <p:cNvPr id="3" name="Graphic 2" descr="Database with solid fill">
            <a:extLst>
              <a:ext uri="{FF2B5EF4-FFF2-40B4-BE49-F238E27FC236}">
                <a16:creationId xmlns:a16="http://schemas.microsoft.com/office/drawing/2014/main" id="{166C3140-B5E6-4EF6-A517-669A0B62248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691582" y="1900085"/>
            <a:ext cx="914400" cy="914400"/>
          </a:xfrm>
          <a:prstGeom prst="rect">
            <a:avLst/>
          </a:prstGeom>
        </p:spPr>
      </p:pic>
      <p:pic>
        <p:nvPicPr>
          <p:cNvPr id="7" name="Graphic 6" descr="Chat outline">
            <a:extLst>
              <a:ext uri="{FF2B5EF4-FFF2-40B4-BE49-F238E27FC236}">
                <a16:creationId xmlns:a16="http://schemas.microsoft.com/office/drawing/2014/main" id="{49055BD9-9ABF-84A7-C7B6-D81178FCAB6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856196" y="1900085"/>
            <a:ext cx="914400" cy="914400"/>
          </a:xfrm>
          <a:prstGeom prst="rect">
            <a:avLst/>
          </a:prstGeom>
        </p:spPr>
      </p:pic>
      <p:pic>
        <p:nvPicPr>
          <p:cNvPr id="11" name="Graphic 10" descr="User with solid fill">
            <a:extLst>
              <a:ext uri="{FF2B5EF4-FFF2-40B4-BE49-F238E27FC236}">
                <a16:creationId xmlns:a16="http://schemas.microsoft.com/office/drawing/2014/main" id="{9CE37CA2-8DDB-BD8D-0983-942EC9032AC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059568" y="1919749"/>
            <a:ext cx="914400" cy="914400"/>
          </a:xfrm>
          <a:prstGeom prst="rect">
            <a:avLst/>
          </a:prstGeom>
        </p:spPr>
      </p:pic>
      <p:pic>
        <p:nvPicPr>
          <p:cNvPr id="13" name="Graphic 12" descr="Open folder with solid fill">
            <a:extLst>
              <a:ext uri="{FF2B5EF4-FFF2-40B4-BE49-F238E27FC236}">
                <a16:creationId xmlns:a16="http://schemas.microsoft.com/office/drawing/2014/main" id="{E7881E64-4369-ECE4-351D-D022DEA9864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8860384" y="1959077"/>
            <a:ext cx="914400" cy="914400"/>
          </a:xfrm>
          <a:prstGeom prst="rect">
            <a:avLst/>
          </a:prstGeom>
        </p:spPr>
      </p:pic>
      <p:sp>
        <p:nvSpPr>
          <p:cNvPr id="14" name="TextBox 13">
            <a:extLst>
              <a:ext uri="{FF2B5EF4-FFF2-40B4-BE49-F238E27FC236}">
                <a16:creationId xmlns:a16="http://schemas.microsoft.com/office/drawing/2014/main" id="{DB271D3F-7824-4D53-9342-32E3FA51DB2F}"/>
              </a:ext>
            </a:extLst>
          </p:cNvPr>
          <p:cNvSpPr txBox="1"/>
          <p:nvPr/>
        </p:nvSpPr>
        <p:spPr>
          <a:xfrm>
            <a:off x="1949717" y="2843360"/>
            <a:ext cx="2260478" cy="369332"/>
          </a:xfrm>
          <a:prstGeom prst="rect">
            <a:avLst/>
          </a:prstGeom>
          <a:noFill/>
        </p:spPr>
        <p:txBody>
          <a:bodyPr wrap="square" rtlCol="0">
            <a:spAutoFit/>
          </a:bodyPr>
          <a:lstStyle/>
          <a:p>
            <a:pPr algn="ctr"/>
            <a:r>
              <a:rPr lang="en-IL" dirty="0"/>
              <a:t>Realtime Database</a:t>
            </a:r>
          </a:p>
        </p:txBody>
      </p:sp>
      <p:sp>
        <p:nvSpPr>
          <p:cNvPr id="15" name="TextBox 14">
            <a:extLst>
              <a:ext uri="{FF2B5EF4-FFF2-40B4-BE49-F238E27FC236}">
                <a16:creationId xmlns:a16="http://schemas.microsoft.com/office/drawing/2014/main" id="{4AE39F97-3176-2C16-5737-4ACD811A4059}"/>
              </a:ext>
            </a:extLst>
          </p:cNvPr>
          <p:cNvSpPr txBox="1"/>
          <p:nvPr/>
        </p:nvSpPr>
        <p:spPr>
          <a:xfrm>
            <a:off x="4183157" y="2843360"/>
            <a:ext cx="2260478" cy="369332"/>
          </a:xfrm>
          <a:prstGeom prst="rect">
            <a:avLst/>
          </a:prstGeom>
          <a:noFill/>
        </p:spPr>
        <p:txBody>
          <a:bodyPr wrap="square" rtlCol="0">
            <a:spAutoFit/>
          </a:bodyPr>
          <a:lstStyle/>
          <a:p>
            <a:pPr algn="ctr"/>
            <a:r>
              <a:rPr lang="en-US" dirty="0"/>
              <a:t>C</a:t>
            </a:r>
            <a:r>
              <a:rPr lang="en-IL" dirty="0"/>
              <a:t>loud messaging </a:t>
            </a:r>
          </a:p>
        </p:txBody>
      </p:sp>
      <p:sp>
        <p:nvSpPr>
          <p:cNvPr id="16" name="TextBox 15">
            <a:extLst>
              <a:ext uri="{FF2B5EF4-FFF2-40B4-BE49-F238E27FC236}">
                <a16:creationId xmlns:a16="http://schemas.microsoft.com/office/drawing/2014/main" id="{F1641869-266B-B60A-89FC-01D329BB4F06}"/>
              </a:ext>
            </a:extLst>
          </p:cNvPr>
          <p:cNvSpPr txBox="1"/>
          <p:nvPr/>
        </p:nvSpPr>
        <p:spPr>
          <a:xfrm>
            <a:off x="6386529" y="2874070"/>
            <a:ext cx="2260478" cy="369332"/>
          </a:xfrm>
          <a:prstGeom prst="rect">
            <a:avLst/>
          </a:prstGeom>
          <a:noFill/>
        </p:spPr>
        <p:txBody>
          <a:bodyPr wrap="square" rtlCol="0">
            <a:spAutoFit/>
          </a:bodyPr>
          <a:lstStyle/>
          <a:p>
            <a:pPr algn="ctr"/>
            <a:r>
              <a:rPr lang="en-US" dirty="0"/>
              <a:t>A</a:t>
            </a:r>
            <a:r>
              <a:rPr lang="en-IL" dirty="0"/>
              <a:t>uthentication </a:t>
            </a:r>
          </a:p>
        </p:txBody>
      </p:sp>
      <p:sp>
        <p:nvSpPr>
          <p:cNvPr id="17" name="TextBox 16">
            <a:extLst>
              <a:ext uri="{FF2B5EF4-FFF2-40B4-BE49-F238E27FC236}">
                <a16:creationId xmlns:a16="http://schemas.microsoft.com/office/drawing/2014/main" id="{62713913-5C17-AE9C-9ABF-4D24D2E7059B}"/>
              </a:ext>
            </a:extLst>
          </p:cNvPr>
          <p:cNvSpPr txBox="1"/>
          <p:nvPr/>
        </p:nvSpPr>
        <p:spPr>
          <a:xfrm>
            <a:off x="8186980" y="2866694"/>
            <a:ext cx="2260478" cy="369332"/>
          </a:xfrm>
          <a:prstGeom prst="rect">
            <a:avLst/>
          </a:prstGeom>
          <a:noFill/>
        </p:spPr>
        <p:txBody>
          <a:bodyPr wrap="square" rtlCol="0">
            <a:spAutoFit/>
          </a:bodyPr>
          <a:lstStyle/>
          <a:p>
            <a:pPr algn="ctr"/>
            <a:r>
              <a:rPr lang="en-IL" dirty="0"/>
              <a:t>Storage</a:t>
            </a:r>
          </a:p>
        </p:txBody>
      </p:sp>
      <p:sp>
        <p:nvSpPr>
          <p:cNvPr id="19" name="Freeform 18">
            <a:extLst>
              <a:ext uri="{FF2B5EF4-FFF2-40B4-BE49-F238E27FC236}">
                <a16:creationId xmlns:a16="http://schemas.microsoft.com/office/drawing/2014/main" id="{06B6B21D-4046-21FB-69AE-5D3FD40F72EF}"/>
              </a:ext>
            </a:extLst>
          </p:cNvPr>
          <p:cNvSpPr/>
          <p:nvPr/>
        </p:nvSpPr>
        <p:spPr>
          <a:xfrm>
            <a:off x="3039369" y="3333135"/>
            <a:ext cx="1552296" cy="1268362"/>
          </a:xfrm>
          <a:custGeom>
            <a:avLst/>
            <a:gdLst>
              <a:gd name="connsiteX0" fmla="*/ 77457 w 1552296"/>
              <a:gd name="connsiteY0" fmla="*/ 0 h 1268362"/>
              <a:gd name="connsiteX1" fmla="*/ 165947 w 1552296"/>
              <a:gd name="connsiteY1" fmla="*/ 717755 h 1268362"/>
              <a:gd name="connsiteX2" fmla="*/ 1552296 w 1552296"/>
              <a:gd name="connsiteY2" fmla="*/ 1268362 h 1268362"/>
            </a:gdLst>
            <a:ahLst/>
            <a:cxnLst>
              <a:cxn ang="0">
                <a:pos x="connsiteX0" y="connsiteY0"/>
              </a:cxn>
              <a:cxn ang="0">
                <a:pos x="connsiteX1" y="connsiteY1"/>
              </a:cxn>
              <a:cxn ang="0">
                <a:pos x="connsiteX2" y="connsiteY2"/>
              </a:cxn>
            </a:cxnLst>
            <a:rect l="l" t="t" r="r" b="b"/>
            <a:pathLst>
              <a:path w="1552296" h="1268362">
                <a:moveTo>
                  <a:pt x="77457" y="0"/>
                </a:moveTo>
                <a:cubicBezTo>
                  <a:pt x="-1202" y="253180"/>
                  <a:pt x="-79860" y="506361"/>
                  <a:pt x="165947" y="717755"/>
                </a:cubicBezTo>
                <a:cubicBezTo>
                  <a:pt x="411754" y="929149"/>
                  <a:pt x="1324515" y="1160207"/>
                  <a:pt x="1552296" y="126836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0" name="Freeform 19">
            <a:extLst>
              <a:ext uri="{FF2B5EF4-FFF2-40B4-BE49-F238E27FC236}">
                <a16:creationId xmlns:a16="http://schemas.microsoft.com/office/drawing/2014/main" id="{762CF3F8-B8EC-92D7-0DD8-B20B6244DE56}"/>
              </a:ext>
            </a:extLst>
          </p:cNvPr>
          <p:cNvSpPr/>
          <p:nvPr/>
        </p:nvSpPr>
        <p:spPr>
          <a:xfrm>
            <a:off x="5348748" y="3195484"/>
            <a:ext cx="570271" cy="1415845"/>
          </a:xfrm>
          <a:custGeom>
            <a:avLst/>
            <a:gdLst>
              <a:gd name="connsiteX0" fmla="*/ 0 w 570271"/>
              <a:gd name="connsiteY0" fmla="*/ 0 h 1415845"/>
              <a:gd name="connsiteX1" fmla="*/ 442452 w 570271"/>
              <a:gd name="connsiteY1" fmla="*/ 639097 h 1415845"/>
              <a:gd name="connsiteX2" fmla="*/ 570271 w 570271"/>
              <a:gd name="connsiteY2" fmla="*/ 1415845 h 1415845"/>
            </a:gdLst>
            <a:ahLst/>
            <a:cxnLst>
              <a:cxn ang="0">
                <a:pos x="connsiteX0" y="connsiteY0"/>
              </a:cxn>
              <a:cxn ang="0">
                <a:pos x="connsiteX1" y="connsiteY1"/>
              </a:cxn>
              <a:cxn ang="0">
                <a:pos x="connsiteX2" y="connsiteY2"/>
              </a:cxn>
            </a:cxnLst>
            <a:rect l="l" t="t" r="r" b="b"/>
            <a:pathLst>
              <a:path w="570271" h="1415845">
                <a:moveTo>
                  <a:pt x="0" y="0"/>
                </a:moveTo>
                <a:cubicBezTo>
                  <a:pt x="173703" y="201561"/>
                  <a:pt x="347407" y="403123"/>
                  <a:pt x="442452" y="639097"/>
                </a:cubicBezTo>
                <a:cubicBezTo>
                  <a:pt x="537497" y="875071"/>
                  <a:pt x="553884" y="1145458"/>
                  <a:pt x="570271" y="1415845"/>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2" name="Freeform 21">
            <a:extLst>
              <a:ext uri="{FF2B5EF4-FFF2-40B4-BE49-F238E27FC236}">
                <a16:creationId xmlns:a16="http://schemas.microsoft.com/office/drawing/2014/main" id="{BDC05F83-6425-80F4-6854-04F6646347D8}"/>
              </a:ext>
            </a:extLst>
          </p:cNvPr>
          <p:cNvSpPr/>
          <p:nvPr/>
        </p:nvSpPr>
        <p:spPr>
          <a:xfrm>
            <a:off x="8377084" y="3313471"/>
            <a:ext cx="936242" cy="1553497"/>
          </a:xfrm>
          <a:custGeom>
            <a:avLst/>
            <a:gdLst>
              <a:gd name="connsiteX0" fmla="*/ 904568 w 936242"/>
              <a:gd name="connsiteY0" fmla="*/ 0 h 1553497"/>
              <a:gd name="connsiteX1" fmla="*/ 825910 w 936242"/>
              <a:gd name="connsiteY1" fmla="*/ 796413 h 1553497"/>
              <a:gd name="connsiteX2" fmla="*/ 0 w 936242"/>
              <a:gd name="connsiteY2" fmla="*/ 1553497 h 1553497"/>
            </a:gdLst>
            <a:ahLst/>
            <a:cxnLst>
              <a:cxn ang="0">
                <a:pos x="connsiteX0" y="connsiteY0"/>
              </a:cxn>
              <a:cxn ang="0">
                <a:pos x="connsiteX1" y="connsiteY1"/>
              </a:cxn>
              <a:cxn ang="0">
                <a:pos x="connsiteX2" y="connsiteY2"/>
              </a:cxn>
            </a:cxnLst>
            <a:rect l="l" t="t" r="r" b="b"/>
            <a:pathLst>
              <a:path w="936242" h="1553497">
                <a:moveTo>
                  <a:pt x="904568" y="0"/>
                </a:moveTo>
                <a:cubicBezTo>
                  <a:pt x="940619" y="268748"/>
                  <a:pt x="976671" y="537497"/>
                  <a:pt x="825910" y="796413"/>
                </a:cubicBezTo>
                <a:cubicBezTo>
                  <a:pt x="675149" y="1055329"/>
                  <a:pt x="337574" y="1304413"/>
                  <a:pt x="0" y="155349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3" name="Freeform 22">
            <a:extLst>
              <a:ext uri="{FF2B5EF4-FFF2-40B4-BE49-F238E27FC236}">
                <a16:creationId xmlns:a16="http://schemas.microsoft.com/office/drawing/2014/main" id="{06A24198-28EB-1449-1193-4DDDE7A9CF8B}"/>
              </a:ext>
            </a:extLst>
          </p:cNvPr>
          <p:cNvSpPr/>
          <p:nvPr/>
        </p:nvSpPr>
        <p:spPr>
          <a:xfrm>
            <a:off x="7246374" y="3254477"/>
            <a:ext cx="389489" cy="1465007"/>
          </a:xfrm>
          <a:custGeom>
            <a:avLst/>
            <a:gdLst>
              <a:gd name="connsiteX0" fmla="*/ 285136 w 389489"/>
              <a:gd name="connsiteY0" fmla="*/ 0 h 1465007"/>
              <a:gd name="connsiteX1" fmla="*/ 373626 w 389489"/>
              <a:gd name="connsiteY1" fmla="*/ 668594 h 1465007"/>
              <a:gd name="connsiteX2" fmla="*/ 0 w 389489"/>
              <a:gd name="connsiteY2" fmla="*/ 1465007 h 1465007"/>
            </a:gdLst>
            <a:ahLst/>
            <a:cxnLst>
              <a:cxn ang="0">
                <a:pos x="connsiteX0" y="connsiteY0"/>
              </a:cxn>
              <a:cxn ang="0">
                <a:pos x="connsiteX1" y="connsiteY1"/>
              </a:cxn>
              <a:cxn ang="0">
                <a:pos x="connsiteX2" y="connsiteY2"/>
              </a:cxn>
            </a:cxnLst>
            <a:rect l="l" t="t" r="r" b="b"/>
            <a:pathLst>
              <a:path w="389489" h="1465007">
                <a:moveTo>
                  <a:pt x="285136" y="0"/>
                </a:moveTo>
                <a:cubicBezTo>
                  <a:pt x="353142" y="212213"/>
                  <a:pt x="421149" y="424426"/>
                  <a:pt x="373626" y="668594"/>
                </a:cubicBezTo>
                <a:cubicBezTo>
                  <a:pt x="326103" y="912762"/>
                  <a:pt x="163051" y="1188884"/>
                  <a:pt x="0" y="146500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3314" name="Picture 2" descr="Firebase Cloud Function - Tpoint Tech">
            <a:extLst>
              <a:ext uri="{FF2B5EF4-FFF2-40B4-BE49-F238E27FC236}">
                <a16:creationId xmlns:a16="http://schemas.microsoft.com/office/drawing/2014/main" id="{A19D05D0-6D52-C80B-B0FF-960E9ABE0868}"/>
              </a:ext>
            </a:extLst>
          </p:cNvPr>
          <p:cNvPicPr>
            <a:picLocks noChangeAspect="1" noChangeArrowheads="1"/>
          </p:cNvPicPr>
          <p:nvPr/>
        </p:nvPicPr>
        <p:blipFill>
          <a:blip r:embed="rId16">
            <a:extLst>
              <a:ext uri="{BEBA8EAE-BF5A-486C-A8C5-ECC9F3942E4B}">
                <a14:imgProps xmlns:a14="http://schemas.microsoft.com/office/drawing/2010/main">
                  <a14:imgLayer r:embed="rId17">
                    <a14:imgEffect>
                      <a14:backgroundRemoval t="8500" b="90000" l="10000" r="90000">
                        <a14:foregroundMark x1="66000" y1="51000" x2="66500" y2="54000"/>
                        <a14:foregroundMark x1="68000" y1="54000" x2="66000" y2="75000"/>
                        <a14:foregroundMark x1="29000" y1="8500" x2="29000" y2="15500"/>
                        <a14:foregroundMark x1="65500" y1="64000" x2="70000" y2="66500"/>
                      </a14:backgroundRemoval>
                    </a14:imgEffect>
                  </a14:imgLayer>
                </a14:imgProps>
              </a:ext>
              <a:ext uri="{28A0092B-C50C-407E-A947-70E740481C1C}">
                <a14:useLocalDpi xmlns:a14="http://schemas.microsoft.com/office/drawing/2010/main" val="0"/>
              </a:ext>
            </a:extLst>
          </a:blip>
          <a:srcRect/>
          <a:stretch>
            <a:fillRect/>
          </a:stretch>
        </p:blipFill>
        <p:spPr bwMode="auto">
          <a:xfrm>
            <a:off x="4545698" y="4808753"/>
            <a:ext cx="1535395" cy="1535395"/>
          </a:xfrm>
          <a:prstGeom prst="rect">
            <a:avLst/>
          </a:prstGeom>
          <a:noFill/>
          <a:extLst>
            <a:ext uri="{909E8E84-426E-40DD-AFC4-6F175D3DCCD1}">
              <a14:hiddenFill xmlns:a14="http://schemas.microsoft.com/office/drawing/2010/main">
                <a:solidFill>
                  <a:srgbClr val="FFFFFF"/>
                </a:solidFill>
              </a14:hiddenFill>
            </a:ext>
          </a:extLst>
        </p:spPr>
      </p:pic>
      <p:sp>
        <p:nvSpPr>
          <p:cNvPr id="24" name="TextBox 23">
            <a:extLst>
              <a:ext uri="{FF2B5EF4-FFF2-40B4-BE49-F238E27FC236}">
                <a16:creationId xmlns:a16="http://schemas.microsoft.com/office/drawing/2014/main" id="{89EC646C-BBD7-9C11-4045-D31BED947B32}"/>
              </a:ext>
            </a:extLst>
          </p:cNvPr>
          <p:cNvSpPr txBox="1"/>
          <p:nvPr/>
        </p:nvSpPr>
        <p:spPr>
          <a:xfrm>
            <a:off x="5893035" y="5345619"/>
            <a:ext cx="3073984" cy="461665"/>
          </a:xfrm>
          <a:prstGeom prst="rect">
            <a:avLst/>
          </a:prstGeom>
          <a:noFill/>
        </p:spPr>
        <p:txBody>
          <a:bodyPr wrap="square" rtlCol="0">
            <a:spAutoFit/>
          </a:bodyPr>
          <a:lstStyle/>
          <a:p>
            <a:pPr algn="ctr"/>
            <a:r>
              <a:rPr lang="en-IL" sz="2400" b="1" i="1" dirty="0">
                <a:solidFill>
                  <a:schemeClr val="tx1">
                    <a:lumMod val="65000"/>
                    <a:lumOff val="35000"/>
                  </a:schemeClr>
                </a:solidFill>
                <a:latin typeface="Menlo" panose="020B0609030804020204" pitchFamily="49" charset="0"/>
                <a:ea typeface="Menlo" panose="020B0609030804020204" pitchFamily="49" charset="0"/>
                <a:cs typeface="Menlo" panose="020B0609030804020204" pitchFamily="49" charset="0"/>
              </a:rPr>
              <a:t>Cloud Functions</a:t>
            </a:r>
          </a:p>
        </p:txBody>
      </p:sp>
    </p:spTree>
    <p:extLst>
      <p:ext uri="{BB962C8B-B14F-4D97-AF65-F5344CB8AC3E}">
        <p14:creationId xmlns:p14="http://schemas.microsoft.com/office/powerpoint/2010/main" val="2145570339"/>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100000">
              <a:srgbClr val="C94369">
                <a:alpha val="43000"/>
              </a:srgbClr>
            </a:gs>
            <a:gs pos="41000">
              <a:srgbClr val="B0C4E6"/>
            </a:gs>
            <a:gs pos="76000">
              <a:srgbClr val="ADC2E5"/>
            </a:gs>
          </a:gsLst>
          <a:path path="circle">
            <a:fillToRect t="100000" r="100000"/>
          </a:path>
        </a:gradFill>
        <a:effectLst/>
      </p:bgPr>
    </p:bg>
    <p:spTree>
      <p:nvGrpSpPr>
        <p:cNvPr id="1" name="">
          <a:extLst>
            <a:ext uri="{FF2B5EF4-FFF2-40B4-BE49-F238E27FC236}">
              <a16:creationId xmlns:a16="http://schemas.microsoft.com/office/drawing/2014/main" id="{2AA1F660-D84C-A4F2-7E2C-021D00EFC6CB}"/>
            </a:ext>
          </a:extLst>
        </p:cNvPr>
        <p:cNvGrpSpPr/>
        <p:nvPr/>
      </p:nvGrpSpPr>
      <p:grpSpPr>
        <a:xfrm>
          <a:off x="0" y="0"/>
          <a:ext cx="0" cy="0"/>
          <a:chOff x="0" y="0"/>
          <a:chExt cx="0" cy="0"/>
        </a:xfrm>
      </p:grpSpPr>
      <p:pic>
        <p:nvPicPr>
          <p:cNvPr id="1026" name="Picture 2" descr="SSDL">
            <a:extLst>
              <a:ext uri="{FF2B5EF4-FFF2-40B4-BE49-F238E27FC236}">
                <a16:creationId xmlns:a16="http://schemas.microsoft.com/office/drawing/2014/main" id="{0FE2B3D7-21E4-F0E5-48BF-ADE57C637EB0}"/>
              </a:ext>
            </a:extLst>
          </p:cNvPr>
          <p:cNvPicPr>
            <a:picLocks noChangeAspect="1" noChangeArrowheads="1"/>
          </p:cNvPicPr>
          <p:nvPr/>
        </p:nvPicPr>
        <p:blipFill>
          <a:blip r:embed="rId3">
            <a:alphaModFix amt="85000"/>
            <a:extLst>
              <a:ext uri="{BEBA8EAE-BF5A-486C-A8C5-ECC9F3942E4B}">
                <a14:imgProps xmlns:a14="http://schemas.microsoft.com/office/drawing/2010/main">
                  <a14:imgLayer r:embed="rId4">
                    <a14:imgEffect>
                      <a14:backgroundRemoval t="10000" b="90000" l="10000" r="90000">
                        <a14:foregroundMark x1="65162" y1="50497" x2="65734" y2="56818"/>
                        <a14:foregroundMark x1="64294" y1="40909" x2="64757" y2="46020"/>
                        <a14:foregroundMark x1="63986" y1="37500" x2="64294" y2="40909"/>
                        <a14:foregroundMark x1="35280" y1="49834" x2="33916" y2="54545"/>
                        <a14:foregroundMark x1="35607" y1="48705" x2="35494" y2="49094"/>
                        <a14:foregroundMark x1="39510" y1="35227" x2="39117" y2="36585"/>
                        <a14:foregroundMark x1="33916" y1="54545" x2="35251" y2="54762"/>
                        <a14:foregroundMark x1="27022" y1="43738" x2="27972" y2="54545"/>
                        <a14:foregroundMark x1="26224" y1="34659" x2="26894" y2="42280"/>
                        <a14:foregroundMark x1="51461" y1="54938" x2="51399" y2="55682"/>
                        <a14:foregroundMark x1="51824" y1="50568" x2="51805" y2="50801"/>
                        <a14:foregroundMark x1="52118" y1="47035" x2="51824" y2="50568"/>
                        <a14:foregroundMark x1="51399" y1="55682" x2="49502" y2="55682"/>
                        <a14:foregroundMark x1="77622" y1="34091" x2="78322" y2="38068"/>
                        <a14:foregroundMark x1="75524" y1="40909" x2="75524" y2="40909"/>
                        <a14:foregroundMark x1="70979" y1="40909" x2="68881" y2="42614"/>
                        <a14:foregroundMark x1="70979" y1="47727" x2="70979" y2="48864"/>
                        <a14:backgroundMark x1="42308" y1="35795" x2="42308" y2="35795"/>
                        <a14:backgroundMark x1="61965" y1="57712" x2="62238" y2="60227"/>
                        <a14:backgroundMark x1="28322" y1="38636" x2="29021" y2="38636"/>
                        <a14:backgroundMark x1="31818" y1="36932" x2="30769" y2="37500"/>
                        <a14:backgroundMark x1="38112" y1="40341" x2="45105" y2="36932"/>
                        <a14:backgroundMark x1="37762" y1="40909" x2="38112" y2="39205"/>
                        <a14:backgroundMark x1="38112" y1="39205" x2="37413" y2="39205"/>
                        <a14:backgroundMark x1="38811" y1="38636" x2="38112" y2="39205"/>
                        <a14:backgroundMark x1="36713" y1="40909" x2="38112" y2="42045"/>
                        <a14:backgroundMark x1="34615" y1="43182" x2="35315" y2="45455"/>
                        <a14:backgroundMark x1="35315" y1="48864" x2="34965" y2="49432"/>
                        <a14:backgroundMark x1="36713" y1="51136" x2="44406" y2="51705"/>
                        <a14:backgroundMark x1="73636" y1="40909" x2="73427" y2="42614"/>
                        <a14:backgroundMark x1="73730" y1="40145" x2="73636" y2="40909"/>
                        <a14:backgroundMark x1="43706" y1="46591" x2="43706" y2="46591"/>
                        <a14:backgroundMark x1="49650" y1="50568" x2="49650" y2="50568"/>
                        <a14:backgroundMark x1="50000" y1="51705" x2="50000" y2="51705"/>
                        <a14:backgroundMark x1="50350" y1="52273" x2="50350" y2="52273"/>
                        <a14:backgroundMark x1="51049" y1="53977" x2="51049" y2="53977"/>
                        <a14:backgroundMark x1="51049" y1="53977" x2="51049" y2="53977"/>
                        <a14:backgroundMark x1="50350" y1="51136" x2="50699" y2="55114"/>
                        <a14:backgroundMark x1="50350" y1="51136" x2="51049" y2="50568"/>
                        <a14:backgroundMark x1="49650" y1="42045" x2="53497" y2="42614"/>
                        <a14:backgroundMark x1="68531" y1="47727" x2="67832" y2="51705"/>
                        <a14:backgroundMark x1="67133" y1="40909" x2="67133" y2="40909"/>
                      </a14:backgroundRemoval>
                    </a14:imgEffect>
                    <a14:imgEffect>
                      <a14:artisticTexturizer/>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0030420" y="223501"/>
            <a:ext cx="1222079" cy="752049"/>
          </a:xfrm>
          <a:prstGeom prst="rect">
            <a:avLst/>
          </a:prstGeom>
          <a:noFill/>
          <a:ln>
            <a:noFill/>
          </a:ln>
        </p:spPr>
      </p:pic>
      <p:sp>
        <p:nvSpPr>
          <p:cNvPr id="5" name="Oval 4">
            <a:extLst>
              <a:ext uri="{FF2B5EF4-FFF2-40B4-BE49-F238E27FC236}">
                <a16:creationId xmlns:a16="http://schemas.microsoft.com/office/drawing/2014/main" id="{11A77FDC-D370-5192-7C37-6E48C71B141C}"/>
              </a:ext>
            </a:extLst>
          </p:cNvPr>
          <p:cNvSpPr/>
          <p:nvPr/>
        </p:nvSpPr>
        <p:spPr>
          <a:xfrm>
            <a:off x="11241265" y="334808"/>
            <a:ext cx="432000" cy="432000"/>
          </a:xfrm>
          <a:prstGeom prst="ellipse">
            <a:avLst/>
          </a:prstGeom>
          <a:blipFill dpi="0" rotWithShape="1">
            <a:blip r:embed="rId5"/>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30" name="Picture 6">
            <a:extLst>
              <a:ext uri="{FF2B5EF4-FFF2-40B4-BE49-F238E27FC236}">
                <a16:creationId xmlns:a16="http://schemas.microsoft.com/office/drawing/2014/main" id="{97081B24-7F9B-77DB-C807-E3C5F5348FC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87102" y="67285"/>
            <a:ext cx="180000" cy="267523"/>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723349DE-CFF6-C7AA-43E4-B26618943086}"/>
              </a:ext>
            </a:extLst>
          </p:cNvPr>
          <p:cNvSpPr/>
          <p:nvPr/>
        </p:nvSpPr>
        <p:spPr>
          <a:xfrm>
            <a:off x="629394" y="310037"/>
            <a:ext cx="11202524" cy="525517"/>
          </a:xfrm>
          <a:prstGeom prst="roundRect">
            <a:avLst>
              <a:gd name="adj" fmla="val 24855"/>
            </a:avLst>
          </a:prstGeom>
          <a:solidFill>
            <a:schemeClr val="bg1">
              <a:lumMod val="75000"/>
              <a:alpha val="53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L" dirty="0">
                <a:solidFill>
                  <a:schemeClr val="bg1">
                    <a:lumMod val="85000"/>
                  </a:schemeClr>
                </a:solidFill>
              </a:rPr>
              <a:t>       Cloud Funcions</a:t>
            </a:r>
          </a:p>
        </p:txBody>
      </p:sp>
      <p:sp>
        <p:nvSpPr>
          <p:cNvPr id="2" name="TextBox 1">
            <a:extLst>
              <a:ext uri="{FF2B5EF4-FFF2-40B4-BE49-F238E27FC236}">
                <a16:creationId xmlns:a16="http://schemas.microsoft.com/office/drawing/2014/main" id="{C2345014-FC4E-03E9-5350-CE402F097CD8}"/>
              </a:ext>
            </a:extLst>
          </p:cNvPr>
          <p:cNvSpPr txBox="1"/>
          <p:nvPr/>
        </p:nvSpPr>
        <p:spPr>
          <a:xfrm>
            <a:off x="1600200" y="1607126"/>
            <a:ext cx="7385538" cy="523220"/>
          </a:xfrm>
          <a:prstGeom prst="rect">
            <a:avLst/>
          </a:prstGeom>
          <a:noFill/>
        </p:spPr>
        <p:txBody>
          <a:bodyPr wrap="square" rtlCol="0">
            <a:spAutoFit/>
          </a:bodyPr>
          <a:lstStyle/>
          <a:p>
            <a:r>
              <a:rPr lang="en-IL" sz="2800" i="1" dirty="0">
                <a:solidFill>
                  <a:schemeClr val="tx1">
                    <a:lumMod val="65000"/>
                    <a:lumOff val="35000"/>
                  </a:schemeClr>
                </a:solidFill>
                <a:latin typeface="Menlo" panose="020B0609030804020204" pitchFamily="49" charset="0"/>
                <a:ea typeface="Menlo" panose="020B0609030804020204" pitchFamily="49" charset="0"/>
                <a:cs typeface="Menlo" panose="020B0609030804020204" pitchFamily="49" charset="0"/>
              </a:rPr>
              <a:t>Setup:</a:t>
            </a:r>
          </a:p>
        </p:txBody>
      </p:sp>
      <p:pic>
        <p:nvPicPr>
          <p:cNvPr id="8" name="Graphic 7" descr="Database with solid fill">
            <a:extLst>
              <a:ext uri="{FF2B5EF4-FFF2-40B4-BE49-F238E27FC236}">
                <a16:creationId xmlns:a16="http://schemas.microsoft.com/office/drawing/2014/main" id="{36C178DF-DEAD-08A5-76B8-A3B4D085F74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8099" y="2433444"/>
            <a:ext cx="914400" cy="914400"/>
          </a:xfrm>
          <a:prstGeom prst="rect">
            <a:avLst/>
          </a:prstGeom>
        </p:spPr>
      </p:pic>
      <p:pic>
        <p:nvPicPr>
          <p:cNvPr id="12" name="Graphic 11" descr="Monitor with solid fill">
            <a:extLst>
              <a:ext uri="{FF2B5EF4-FFF2-40B4-BE49-F238E27FC236}">
                <a16:creationId xmlns:a16="http://schemas.microsoft.com/office/drawing/2014/main" id="{0FFF366A-64EB-FF75-947F-B4129679AF1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38099" y="3593799"/>
            <a:ext cx="914400" cy="914400"/>
          </a:xfrm>
          <a:prstGeom prst="rect">
            <a:avLst/>
          </a:prstGeom>
        </p:spPr>
      </p:pic>
      <p:pic>
        <p:nvPicPr>
          <p:cNvPr id="14" name="Graphic 13" descr="Gears outline">
            <a:extLst>
              <a:ext uri="{FF2B5EF4-FFF2-40B4-BE49-F238E27FC236}">
                <a16:creationId xmlns:a16="http://schemas.microsoft.com/office/drawing/2014/main" id="{E53D98A8-1904-0A66-F200-993EBEFF034F}"/>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277384" y="1438173"/>
            <a:ext cx="914400" cy="914400"/>
          </a:xfrm>
          <a:prstGeom prst="rect">
            <a:avLst/>
          </a:prstGeom>
        </p:spPr>
      </p:pic>
      <p:sp>
        <p:nvSpPr>
          <p:cNvPr id="19" name="Arc 18">
            <a:extLst>
              <a:ext uri="{FF2B5EF4-FFF2-40B4-BE49-F238E27FC236}">
                <a16:creationId xmlns:a16="http://schemas.microsoft.com/office/drawing/2014/main" id="{8F85336D-585C-807B-AC7C-F8DD222B5276}"/>
              </a:ext>
            </a:extLst>
          </p:cNvPr>
          <p:cNvSpPr/>
          <p:nvPr/>
        </p:nvSpPr>
        <p:spPr>
          <a:xfrm rot="1843176">
            <a:off x="10206215" y="2953244"/>
            <a:ext cx="1318682" cy="1310054"/>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p:sp>
        <p:nvSpPr>
          <p:cNvPr id="20" name="Triangle 19">
            <a:extLst>
              <a:ext uri="{FF2B5EF4-FFF2-40B4-BE49-F238E27FC236}">
                <a16:creationId xmlns:a16="http://schemas.microsoft.com/office/drawing/2014/main" id="{757C8FE2-C2D3-4B4E-6020-17182A6C0894}"/>
              </a:ext>
            </a:extLst>
          </p:cNvPr>
          <p:cNvSpPr/>
          <p:nvPr/>
        </p:nvSpPr>
        <p:spPr>
          <a:xfrm rot="12222464">
            <a:off x="11340827" y="3929822"/>
            <a:ext cx="137238" cy="1016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1" name="Arc 20">
            <a:extLst>
              <a:ext uri="{FF2B5EF4-FFF2-40B4-BE49-F238E27FC236}">
                <a16:creationId xmlns:a16="http://schemas.microsoft.com/office/drawing/2014/main" id="{CF0587B3-E0F3-D51C-0C00-D2BBE75844BF}"/>
              </a:ext>
            </a:extLst>
          </p:cNvPr>
          <p:cNvSpPr/>
          <p:nvPr/>
        </p:nvSpPr>
        <p:spPr>
          <a:xfrm rot="13536615">
            <a:off x="10032274" y="2842699"/>
            <a:ext cx="1318682" cy="1310054"/>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p:sp>
        <p:nvSpPr>
          <p:cNvPr id="22" name="Triangle 21">
            <a:extLst>
              <a:ext uri="{FF2B5EF4-FFF2-40B4-BE49-F238E27FC236}">
                <a16:creationId xmlns:a16="http://schemas.microsoft.com/office/drawing/2014/main" id="{7A6DA2C3-EBDA-8966-5C23-4C4FE9979597}"/>
              </a:ext>
            </a:extLst>
          </p:cNvPr>
          <p:cNvSpPr/>
          <p:nvPr/>
        </p:nvSpPr>
        <p:spPr>
          <a:xfrm rot="2315903">
            <a:off x="10208765" y="2922346"/>
            <a:ext cx="137238" cy="1016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7174" name="Picture 6" descr="Firebase Brand Guidelines">
            <a:extLst>
              <a:ext uri="{FF2B5EF4-FFF2-40B4-BE49-F238E27FC236}">
                <a16:creationId xmlns:a16="http://schemas.microsoft.com/office/drawing/2014/main" id="{C264BE2D-9A7C-E9D3-8F8A-B1EE3520F3E4}"/>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986617" y="2006961"/>
            <a:ext cx="531763" cy="53176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780E9B63-6D38-9E7C-C4C7-26A1B92D04AD}"/>
              </a:ext>
            </a:extLst>
          </p:cNvPr>
          <p:cNvSpPr txBox="1"/>
          <p:nvPr/>
        </p:nvSpPr>
        <p:spPr>
          <a:xfrm>
            <a:off x="2162908" y="2352573"/>
            <a:ext cx="6541477" cy="2233753"/>
          </a:xfrm>
          <a:prstGeom prst="rect">
            <a:avLst/>
          </a:prstGeom>
          <a:noFill/>
        </p:spPr>
        <p:txBody>
          <a:bodyPr wrap="square" rtlCol="0">
            <a:spAutoFit/>
          </a:bodyPr>
          <a:lstStyle/>
          <a:p>
            <a:pPr marL="285750" indent="-285750">
              <a:lnSpc>
                <a:spcPct val="200000"/>
              </a:lnSpc>
              <a:buFontTx/>
              <a:buChar char="-"/>
            </a:pPr>
            <a:r>
              <a:rPr lang="en-US" dirty="0"/>
              <a:t>F</a:t>
            </a:r>
            <a:r>
              <a:rPr lang="en-IL" dirty="0"/>
              <a:t>irebase app initiallizing </a:t>
            </a:r>
          </a:p>
          <a:p>
            <a:pPr marL="285750" indent="-285750">
              <a:lnSpc>
                <a:spcPct val="200000"/>
              </a:lnSpc>
              <a:buFontTx/>
              <a:buChar char="-"/>
            </a:pPr>
            <a:r>
              <a:rPr lang="en-US" dirty="0"/>
              <a:t>C</a:t>
            </a:r>
            <a:r>
              <a:rPr lang="en-IL" dirty="0"/>
              <a:t>loud function setup in firebase</a:t>
            </a:r>
          </a:p>
          <a:p>
            <a:pPr marL="285750" indent="-285750">
              <a:lnSpc>
                <a:spcPct val="200000"/>
              </a:lnSpc>
              <a:buFontTx/>
              <a:buChar char="-"/>
            </a:pPr>
            <a:r>
              <a:rPr lang="en-US" dirty="0"/>
              <a:t>F</a:t>
            </a:r>
            <a:r>
              <a:rPr lang="en-IL" dirty="0"/>
              <a:t>irebase CLI setup</a:t>
            </a:r>
          </a:p>
          <a:p>
            <a:pPr marL="285750" indent="-285750">
              <a:lnSpc>
                <a:spcPct val="200000"/>
              </a:lnSpc>
              <a:buFontTx/>
              <a:buChar char="-"/>
            </a:pPr>
            <a:r>
              <a:rPr lang="en-US" dirty="0"/>
              <a:t>C</a:t>
            </a:r>
            <a:r>
              <a:rPr lang="en-IL" dirty="0"/>
              <a:t>loud function deployment</a:t>
            </a:r>
          </a:p>
        </p:txBody>
      </p:sp>
      <p:sp>
        <p:nvSpPr>
          <p:cNvPr id="26" name="Rounded Rectangle 25">
            <a:extLst>
              <a:ext uri="{FF2B5EF4-FFF2-40B4-BE49-F238E27FC236}">
                <a16:creationId xmlns:a16="http://schemas.microsoft.com/office/drawing/2014/main" id="{11CDAF1E-CC79-29B3-3D84-9B2F353B05B3}"/>
              </a:ext>
            </a:extLst>
          </p:cNvPr>
          <p:cNvSpPr/>
          <p:nvPr/>
        </p:nvSpPr>
        <p:spPr>
          <a:xfrm>
            <a:off x="1764562" y="2585931"/>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8" name="Rounded Rectangle 27">
            <a:extLst>
              <a:ext uri="{FF2B5EF4-FFF2-40B4-BE49-F238E27FC236}">
                <a16:creationId xmlns:a16="http://schemas.microsoft.com/office/drawing/2014/main" id="{FE964131-D8C7-9870-790D-2C636085D2CC}"/>
              </a:ext>
            </a:extLst>
          </p:cNvPr>
          <p:cNvSpPr/>
          <p:nvPr/>
        </p:nvSpPr>
        <p:spPr>
          <a:xfrm>
            <a:off x="1764562" y="3124287"/>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9" name="Rounded Rectangle 28">
            <a:extLst>
              <a:ext uri="{FF2B5EF4-FFF2-40B4-BE49-F238E27FC236}">
                <a16:creationId xmlns:a16="http://schemas.microsoft.com/office/drawing/2014/main" id="{BAC84217-BAD0-B9AA-CB25-AF7BF00CD46B}"/>
              </a:ext>
            </a:extLst>
          </p:cNvPr>
          <p:cNvSpPr/>
          <p:nvPr/>
        </p:nvSpPr>
        <p:spPr>
          <a:xfrm>
            <a:off x="1770663" y="3675949"/>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0" name="Rounded Rectangle 29">
            <a:extLst>
              <a:ext uri="{FF2B5EF4-FFF2-40B4-BE49-F238E27FC236}">
                <a16:creationId xmlns:a16="http://schemas.microsoft.com/office/drawing/2014/main" id="{0DD4F88E-9559-6143-EFDB-346AA67A9DC5}"/>
              </a:ext>
            </a:extLst>
          </p:cNvPr>
          <p:cNvSpPr/>
          <p:nvPr/>
        </p:nvSpPr>
        <p:spPr>
          <a:xfrm>
            <a:off x="1780089" y="4242942"/>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Tree>
    <p:extLst>
      <p:ext uri="{BB962C8B-B14F-4D97-AF65-F5344CB8AC3E}">
        <p14:creationId xmlns:p14="http://schemas.microsoft.com/office/powerpoint/2010/main" val="284150736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100000">
              <a:srgbClr val="C94369">
                <a:alpha val="43000"/>
              </a:srgbClr>
            </a:gs>
            <a:gs pos="41000">
              <a:srgbClr val="B0C4E6"/>
            </a:gs>
            <a:gs pos="76000">
              <a:srgbClr val="ADC2E5"/>
            </a:gs>
          </a:gsLst>
          <a:path path="circle">
            <a:fillToRect t="100000" r="100000"/>
          </a:path>
        </a:gradFill>
        <a:effectLst/>
      </p:bgPr>
    </p:bg>
    <p:spTree>
      <p:nvGrpSpPr>
        <p:cNvPr id="1" name="">
          <a:extLst>
            <a:ext uri="{FF2B5EF4-FFF2-40B4-BE49-F238E27FC236}">
              <a16:creationId xmlns:a16="http://schemas.microsoft.com/office/drawing/2014/main" id="{9FD28FCF-0A28-4783-CC8F-302B12BA8A3F}"/>
            </a:ext>
          </a:extLst>
        </p:cNvPr>
        <p:cNvGrpSpPr/>
        <p:nvPr/>
      </p:nvGrpSpPr>
      <p:grpSpPr>
        <a:xfrm>
          <a:off x="0" y="0"/>
          <a:ext cx="0" cy="0"/>
          <a:chOff x="0" y="0"/>
          <a:chExt cx="0" cy="0"/>
        </a:xfrm>
      </p:grpSpPr>
      <p:pic>
        <p:nvPicPr>
          <p:cNvPr id="1026" name="Picture 2" descr="SSDL">
            <a:extLst>
              <a:ext uri="{FF2B5EF4-FFF2-40B4-BE49-F238E27FC236}">
                <a16:creationId xmlns:a16="http://schemas.microsoft.com/office/drawing/2014/main" id="{57FCBF63-C141-6D8B-07FC-0D9FC4B5CEC6}"/>
              </a:ext>
            </a:extLst>
          </p:cNvPr>
          <p:cNvPicPr>
            <a:picLocks noChangeAspect="1" noChangeArrowheads="1"/>
          </p:cNvPicPr>
          <p:nvPr/>
        </p:nvPicPr>
        <p:blipFill>
          <a:blip r:embed="rId3">
            <a:alphaModFix amt="85000"/>
            <a:extLst>
              <a:ext uri="{BEBA8EAE-BF5A-486C-A8C5-ECC9F3942E4B}">
                <a14:imgProps xmlns:a14="http://schemas.microsoft.com/office/drawing/2010/main">
                  <a14:imgLayer r:embed="rId4">
                    <a14:imgEffect>
                      <a14:backgroundRemoval t="10000" b="90000" l="10000" r="90000">
                        <a14:foregroundMark x1="65162" y1="50497" x2="65734" y2="56818"/>
                        <a14:foregroundMark x1="64294" y1="40909" x2="64757" y2="46020"/>
                        <a14:foregroundMark x1="63986" y1="37500" x2="64294" y2="40909"/>
                        <a14:foregroundMark x1="35280" y1="49834" x2="33916" y2="54545"/>
                        <a14:foregroundMark x1="35607" y1="48705" x2="35494" y2="49094"/>
                        <a14:foregroundMark x1="39510" y1="35227" x2="39117" y2="36585"/>
                        <a14:foregroundMark x1="33916" y1="54545" x2="35251" y2="54762"/>
                        <a14:foregroundMark x1="27022" y1="43738" x2="27972" y2="54545"/>
                        <a14:foregroundMark x1="26224" y1="34659" x2="26894" y2="42280"/>
                        <a14:foregroundMark x1="51461" y1="54938" x2="51399" y2="55682"/>
                        <a14:foregroundMark x1="51824" y1="50568" x2="51805" y2="50801"/>
                        <a14:foregroundMark x1="52118" y1="47035" x2="51824" y2="50568"/>
                        <a14:foregroundMark x1="51399" y1="55682" x2="49502" y2="55682"/>
                        <a14:foregroundMark x1="77622" y1="34091" x2="78322" y2="38068"/>
                        <a14:foregroundMark x1="75524" y1="40909" x2="75524" y2="40909"/>
                        <a14:foregroundMark x1="70979" y1="40909" x2="68881" y2="42614"/>
                        <a14:foregroundMark x1="70979" y1="47727" x2="70979" y2="48864"/>
                        <a14:backgroundMark x1="42308" y1="35795" x2="42308" y2="35795"/>
                        <a14:backgroundMark x1="61965" y1="57712" x2="62238" y2="60227"/>
                        <a14:backgroundMark x1="28322" y1="38636" x2="29021" y2="38636"/>
                        <a14:backgroundMark x1="31818" y1="36932" x2="30769" y2="37500"/>
                        <a14:backgroundMark x1="38112" y1="40341" x2="45105" y2="36932"/>
                        <a14:backgroundMark x1="37762" y1="40909" x2="38112" y2="39205"/>
                        <a14:backgroundMark x1="38112" y1="39205" x2="37413" y2="39205"/>
                        <a14:backgroundMark x1="38811" y1="38636" x2="38112" y2="39205"/>
                        <a14:backgroundMark x1="36713" y1="40909" x2="38112" y2="42045"/>
                        <a14:backgroundMark x1="34615" y1="43182" x2="35315" y2="45455"/>
                        <a14:backgroundMark x1="35315" y1="48864" x2="34965" y2="49432"/>
                        <a14:backgroundMark x1="36713" y1="51136" x2="44406" y2="51705"/>
                        <a14:backgroundMark x1="73636" y1="40909" x2="73427" y2="42614"/>
                        <a14:backgroundMark x1="73730" y1="40145" x2="73636" y2="40909"/>
                        <a14:backgroundMark x1="43706" y1="46591" x2="43706" y2="46591"/>
                        <a14:backgroundMark x1="49650" y1="50568" x2="49650" y2="50568"/>
                        <a14:backgroundMark x1="50000" y1="51705" x2="50000" y2="51705"/>
                        <a14:backgroundMark x1="50350" y1="52273" x2="50350" y2="52273"/>
                        <a14:backgroundMark x1="51049" y1="53977" x2="51049" y2="53977"/>
                        <a14:backgroundMark x1="51049" y1="53977" x2="51049" y2="53977"/>
                        <a14:backgroundMark x1="50350" y1="51136" x2="50699" y2="55114"/>
                        <a14:backgroundMark x1="50350" y1="51136" x2="51049" y2="50568"/>
                        <a14:backgroundMark x1="49650" y1="42045" x2="53497" y2="42614"/>
                        <a14:backgroundMark x1="68531" y1="47727" x2="67832" y2="51705"/>
                        <a14:backgroundMark x1="67133" y1="40909" x2="67133" y2="40909"/>
                      </a14:backgroundRemoval>
                    </a14:imgEffect>
                    <a14:imgEffect>
                      <a14:artisticTexturizer/>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0030420" y="223501"/>
            <a:ext cx="1222079" cy="752049"/>
          </a:xfrm>
          <a:prstGeom prst="rect">
            <a:avLst/>
          </a:prstGeom>
          <a:noFill/>
          <a:ln>
            <a:noFill/>
          </a:ln>
        </p:spPr>
      </p:pic>
      <p:sp>
        <p:nvSpPr>
          <p:cNvPr id="5" name="Oval 4">
            <a:extLst>
              <a:ext uri="{FF2B5EF4-FFF2-40B4-BE49-F238E27FC236}">
                <a16:creationId xmlns:a16="http://schemas.microsoft.com/office/drawing/2014/main" id="{60F38A3F-4DA2-D213-F463-FA755551F412}"/>
              </a:ext>
            </a:extLst>
          </p:cNvPr>
          <p:cNvSpPr/>
          <p:nvPr/>
        </p:nvSpPr>
        <p:spPr>
          <a:xfrm>
            <a:off x="11241265" y="334808"/>
            <a:ext cx="432000" cy="432000"/>
          </a:xfrm>
          <a:prstGeom prst="ellipse">
            <a:avLst/>
          </a:prstGeom>
          <a:blipFill dpi="0" rotWithShape="1">
            <a:blip r:embed="rId5"/>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30" name="Picture 6">
            <a:extLst>
              <a:ext uri="{FF2B5EF4-FFF2-40B4-BE49-F238E27FC236}">
                <a16:creationId xmlns:a16="http://schemas.microsoft.com/office/drawing/2014/main" id="{AC580D56-8E6F-825D-4BAB-CD7FE4BAFF3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87102" y="67285"/>
            <a:ext cx="180000" cy="267523"/>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73629F09-0A9C-71F5-9074-6AB765CC1886}"/>
              </a:ext>
            </a:extLst>
          </p:cNvPr>
          <p:cNvSpPr/>
          <p:nvPr/>
        </p:nvSpPr>
        <p:spPr>
          <a:xfrm>
            <a:off x="629394" y="310037"/>
            <a:ext cx="11202524" cy="525517"/>
          </a:xfrm>
          <a:prstGeom prst="roundRect">
            <a:avLst>
              <a:gd name="adj" fmla="val 24855"/>
            </a:avLst>
          </a:prstGeom>
          <a:solidFill>
            <a:schemeClr val="bg1">
              <a:lumMod val="75000"/>
              <a:alpha val="53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L" dirty="0">
                <a:solidFill>
                  <a:schemeClr val="bg1">
                    <a:lumMod val="85000"/>
                  </a:schemeClr>
                </a:solidFill>
              </a:rPr>
              <a:t>       Cloud Funcions</a:t>
            </a:r>
          </a:p>
        </p:txBody>
      </p:sp>
      <p:sp>
        <p:nvSpPr>
          <p:cNvPr id="2" name="TextBox 1">
            <a:extLst>
              <a:ext uri="{FF2B5EF4-FFF2-40B4-BE49-F238E27FC236}">
                <a16:creationId xmlns:a16="http://schemas.microsoft.com/office/drawing/2014/main" id="{FA2445EA-ACB9-96A4-52B6-191A40F2F382}"/>
              </a:ext>
            </a:extLst>
          </p:cNvPr>
          <p:cNvSpPr txBox="1"/>
          <p:nvPr/>
        </p:nvSpPr>
        <p:spPr>
          <a:xfrm>
            <a:off x="1600200" y="1607126"/>
            <a:ext cx="7385538" cy="523220"/>
          </a:xfrm>
          <a:prstGeom prst="rect">
            <a:avLst/>
          </a:prstGeom>
          <a:noFill/>
        </p:spPr>
        <p:txBody>
          <a:bodyPr wrap="square" rtlCol="0">
            <a:spAutoFit/>
          </a:bodyPr>
          <a:lstStyle/>
          <a:p>
            <a:r>
              <a:rPr lang="en-IL" sz="2800" i="1" dirty="0">
                <a:solidFill>
                  <a:schemeClr val="tx1">
                    <a:lumMod val="65000"/>
                    <a:lumOff val="35000"/>
                  </a:schemeClr>
                </a:solidFill>
                <a:latin typeface="Menlo" panose="020B0609030804020204" pitchFamily="49" charset="0"/>
                <a:ea typeface="Menlo" panose="020B0609030804020204" pitchFamily="49" charset="0"/>
                <a:cs typeface="Menlo" panose="020B0609030804020204" pitchFamily="49" charset="0"/>
              </a:rPr>
              <a:t>Setup:</a:t>
            </a:r>
          </a:p>
        </p:txBody>
      </p:sp>
      <p:pic>
        <p:nvPicPr>
          <p:cNvPr id="8" name="Graphic 7" descr="Database with solid fill">
            <a:extLst>
              <a:ext uri="{FF2B5EF4-FFF2-40B4-BE49-F238E27FC236}">
                <a16:creationId xmlns:a16="http://schemas.microsoft.com/office/drawing/2014/main" id="{942338BF-4AB6-52FA-698E-52B814A70E9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8099" y="2433444"/>
            <a:ext cx="914400" cy="914400"/>
          </a:xfrm>
          <a:prstGeom prst="rect">
            <a:avLst/>
          </a:prstGeom>
        </p:spPr>
      </p:pic>
      <p:pic>
        <p:nvPicPr>
          <p:cNvPr id="12" name="Graphic 11" descr="Monitor with solid fill">
            <a:extLst>
              <a:ext uri="{FF2B5EF4-FFF2-40B4-BE49-F238E27FC236}">
                <a16:creationId xmlns:a16="http://schemas.microsoft.com/office/drawing/2014/main" id="{3E9A9D15-EE2D-8598-11FE-AD8E9A4E490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38099" y="3593799"/>
            <a:ext cx="914400" cy="914400"/>
          </a:xfrm>
          <a:prstGeom prst="rect">
            <a:avLst/>
          </a:prstGeom>
        </p:spPr>
      </p:pic>
      <p:pic>
        <p:nvPicPr>
          <p:cNvPr id="14" name="Graphic 13" descr="Gears outline">
            <a:extLst>
              <a:ext uri="{FF2B5EF4-FFF2-40B4-BE49-F238E27FC236}">
                <a16:creationId xmlns:a16="http://schemas.microsoft.com/office/drawing/2014/main" id="{9B96FB5E-7347-EBFF-0FBB-7071ED201A9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277384" y="1438173"/>
            <a:ext cx="914400" cy="914400"/>
          </a:xfrm>
          <a:prstGeom prst="rect">
            <a:avLst/>
          </a:prstGeom>
        </p:spPr>
      </p:pic>
      <p:sp>
        <p:nvSpPr>
          <p:cNvPr id="19" name="Arc 18">
            <a:extLst>
              <a:ext uri="{FF2B5EF4-FFF2-40B4-BE49-F238E27FC236}">
                <a16:creationId xmlns:a16="http://schemas.microsoft.com/office/drawing/2014/main" id="{C4AA15DD-E6DD-2A89-F229-8D65CAC5DB20}"/>
              </a:ext>
            </a:extLst>
          </p:cNvPr>
          <p:cNvSpPr/>
          <p:nvPr/>
        </p:nvSpPr>
        <p:spPr>
          <a:xfrm rot="1843176">
            <a:off x="10206215" y="2953244"/>
            <a:ext cx="1318682" cy="1310054"/>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p:sp>
        <p:nvSpPr>
          <p:cNvPr id="20" name="Triangle 19">
            <a:extLst>
              <a:ext uri="{FF2B5EF4-FFF2-40B4-BE49-F238E27FC236}">
                <a16:creationId xmlns:a16="http://schemas.microsoft.com/office/drawing/2014/main" id="{59421C9F-1BDD-8FDE-5AB2-D2B9C7DB0BF4}"/>
              </a:ext>
            </a:extLst>
          </p:cNvPr>
          <p:cNvSpPr/>
          <p:nvPr/>
        </p:nvSpPr>
        <p:spPr>
          <a:xfrm rot="12222464">
            <a:off x="11340827" y="3929822"/>
            <a:ext cx="137238" cy="1016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1" name="Arc 20">
            <a:extLst>
              <a:ext uri="{FF2B5EF4-FFF2-40B4-BE49-F238E27FC236}">
                <a16:creationId xmlns:a16="http://schemas.microsoft.com/office/drawing/2014/main" id="{4139D27D-7490-99B2-4A8E-0D0C88748610}"/>
              </a:ext>
            </a:extLst>
          </p:cNvPr>
          <p:cNvSpPr/>
          <p:nvPr/>
        </p:nvSpPr>
        <p:spPr>
          <a:xfrm rot="13536615">
            <a:off x="10032274" y="2842699"/>
            <a:ext cx="1318682" cy="1310054"/>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p:sp>
        <p:nvSpPr>
          <p:cNvPr id="22" name="Triangle 21">
            <a:extLst>
              <a:ext uri="{FF2B5EF4-FFF2-40B4-BE49-F238E27FC236}">
                <a16:creationId xmlns:a16="http://schemas.microsoft.com/office/drawing/2014/main" id="{F6EFFF98-1E2F-6E17-AE70-1C492DA4A5AA}"/>
              </a:ext>
            </a:extLst>
          </p:cNvPr>
          <p:cNvSpPr/>
          <p:nvPr/>
        </p:nvSpPr>
        <p:spPr>
          <a:xfrm rot="2315903">
            <a:off x="10208765" y="2922346"/>
            <a:ext cx="137238" cy="1016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7174" name="Picture 6" descr="Firebase Brand Guidelines">
            <a:extLst>
              <a:ext uri="{FF2B5EF4-FFF2-40B4-BE49-F238E27FC236}">
                <a16:creationId xmlns:a16="http://schemas.microsoft.com/office/drawing/2014/main" id="{F51F7202-EC85-9849-C2AB-747C4A8E8A8B}"/>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986617" y="2006961"/>
            <a:ext cx="531763" cy="53176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22DAB261-F032-0C75-835C-6E24A3AEA414}"/>
              </a:ext>
            </a:extLst>
          </p:cNvPr>
          <p:cNvSpPr txBox="1"/>
          <p:nvPr/>
        </p:nvSpPr>
        <p:spPr>
          <a:xfrm>
            <a:off x="2162908" y="2352573"/>
            <a:ext cx="6541477" cy="2233753"/>
          </a:xfrm>
          <a:prstGeom prst="rect">
            <a:avLst/>
          </a:prstGeom>
          <a:noFill/>
        </p:spPr>
        <p:txBody>
          <a:bodyPr wrap="square" rtlCol="0">
            <a:spAutoFit/>
          </a:bodyPr>
          <a:lstStyle/>
          <a:p>
            <a:pPr marL="285750" indent="-285750">
              <a:lnSpc>
                <a:spcPct val="200000"/>
              </a:lnSpc>
              <a:buFontTx/>
              <a:buChar char="-"/>
            </a:pPr>
            <a:r>
              <a:rPr lang="en-US" dirty="0"/>
              <a:t>F</a:t>
            </a:r>
            <a:r>
              <a:rPr lang="en-IL" dirty="0"/>
              <a:t>irebase app initiallizing </a:t>
            </a:r>
          </a:p>
          <a:p>
            <a:pPr marL="285750" indent="-285750">
              <a:lnSpc>
                <a:spcPct val="200000"/>
              </a:lnSpc>
              <a:buFontTx/>
              <a:buChar char="-"/>
            </a:pPr>
            <a:r>
              <a:rPr lang="en-US" dirty="0"/>
              <a:t>C</a:t>
            </a:r>
            <a:r>
              <a:rPr lang="en-IL" dirty="0"/>
              <a:t>loud function setup in firebase</a:t>
            </a:r>
          </a:p>
          <a:p>
            <a:pPr marL="285750" indent="-285750">
              <a:lnSpc>
                <a:spcPct val="200000"/>
              </a:lnSpc>
              <a:buFontTx/>
              <a:buChar char="-"/>
            </a:pPr>
            <a:r>
              <a:rPr lang="en-US" dirty="0"/>
              <a:t>F</a:t>
            </a:r>
            <a:r>
              <a:rPr lang="en-IL" dirty="0"/>
              <a:t>irebase CLI setup</a:t>
            </a:r>
          </a:p>
          <a:p>
            <a:pPr marL="285750" indent="-285750">
              <a:lnSpc>
                <a:spcPct val="200000"/>
              </a:lnSpc>
              <a:buFontTx/>
              <a:buChar char="-"/>
            </a:pPr>
            <a:r>
              <a:rPr lang="en-US" dirty="0"/>
              <a:t>C</a:t>
            </a:r>
            <a:r>
              <a:rPr lang="en-IL" dirty="0"/>
              <a:t>loud function deployment</a:t>
            </a:r>
          </a:p>
        </p:txBody>
      </p:sp>
      <p:sp>
        <p:nvSpPr>
          <p:cNvPr id="26" name="Rounded Rectangle 25">
            <a:extLst>
              <a:ext uri="{FF2B5EF4-FFF2-40B4-BE49-F238E27FC236}">
                <a16:creationId xmlns:a16="http://schemas.microsoft.com/office/drawing/2014/main" id="{FDEB0A30-3CA6-6989-E544-7EB445830DF2}"/>
              </a:ext>
            </a:extLst>
          </p:cNvPr>
          <p:cNvSpPr/>
          <p:nvPr/>
        </p:nvSpPr>
        <p:spPr>
          <a:xfrm>
            <a:off x="1764562" y="2585931"/>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8" name="Rounded Rectangle 27">
            <a:extLst>
              <a:ext uri="{FF2B5EF4-FFF2-40B4-BE49-F238E27FC236}">
                <a16:creationId xmlns:a16="http://schemas.microsoft.com/office/drawing/2014/main" id="{BB828976-99A4-D857-6C46-41065F69ABB9}"/>
              </a:ext>
            </a:extLst>
          </p:cNvPr>
          <p:cNvSpPr/>
          <p:nvPr/>
        </p:nvSpPr>
        <p:spPr>
          <a:xfrm>
            <a:off x="1764562" y="3124287"/>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9" name="Rounded Rectangle 28">
            <a:extLst>
              <a:ext uri="{FF2B5EF4-FFF2-40B4-BE49-F238E27FC236}">
                <a16:creationId xmlns:a16="http://schemas.microsoft.com/office/drawing/2014/main" id="{B20CE83F-AF79-C9D0-5425-04B069A3BE29}"/>
              </a:ext>
            </a:extLst>
          </p:cNvPr>
          <p:cNvSpPr/>
          <p:nvPr/>
        </p:nvSpPr>
        <p:spPr>
          <a:xfrm>
            <a:off x="1770663" y="3675949"/>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0" name="Rounded Rectangle 29">
            <a:extLst>
              <a:ext uri="{FF2B5EF4-FFF2-40B4-BE49-F238E27FC236}">
                <a16:creationId xmlns:a16="http://schemas.microsoft.com/office/drawing/2014/main" id="{6065CD8F-DAF4-0483-05B2-BCC133BD1C9C}"/>
              </a:ext>
            </a:extLst>
          </p:cNvPr>
          <p:cNvSpPr/>
          <p:nvPr/>
        </p:nvSpPr>
        <p:spPr>
          <a:xfrm>
            <a:off x="1780089" y="4242942"/>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6" name="Graphic 5" descr="Checkmark with solid fill">
            <a:extLst>
              <a:ext uri="{FF2B5EF4-FFF2-40B4-BE49-F238E27FC236}">
                <a16:creationId xmlns:a16="http://schemas.microsoft.com/office/drawing/2014/main" id="{A4BFCFC2-2FB7-AE29-F66D-0A4FCC302D8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18303" y="2550253"/>
            <a:ext cx="325316" cy="325316"/>
          </a:xfrm>
          <a:prstGeom prst="rect">
            <a:avLst/>
          </a:prstGeom>
        </p:spPr>
      </p:pic>
    </p:spTree>
    <p:extLst>
      <p:ext uri="{BB962C8B-B14F-4D97-AF65-F5344CB8AC3E}">
        <p14:creationId xmlns:p14="http://schemas.microsoft.com/office/powerpoint/2010/main" val="2235930786"/>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100000">
              <a:srgbClr val="C94369">
                <a:alpha val="43000"/>
              </a:srgbClr>
            </a:gs>
            <a:gs pos="41000">
              <a:srgbClr val="B0C4E6"/>
            </a:gs>
            <a:gs pos="76000">
              <a:srgbClr val="ADC2E5"/>
            </a:gs>
          </a:gsLst>
          <a:path path="circle">
            <a:fillToRect t="100000" r="100000"/>
          </a:path>
        </a:gradFill>
        <a:effectLst/>
      </p:bgPr>
    </p:bg>
    <p:spTree>
      <p:nvGrpSpPr>
        <p:cNvPr id="1" name="">
          <a:extLst>
            <a:ext uri="{FF2B5EF4-FFF2-40B4-BE49-F238E27FC236}">
              <a16:creationId xmlns:a16="http://schemas.microsoft.com/office/drawing/2014/main" id="{4E5D560C-52A6-307B-859D-3956E2F7F30F}"/>
            </a:ext>
          </a:extLst>
        </p:cNvPr>
        <p:cNvGrpSpPr/>
        <p:nvPr/>
      </p:nvGrpSpPr>
      <p:grpSpPr>
        <a:xfrm>
          <a:off x="0" y="0"/>
          <a:ext cx="0" cy="0"/>
          <a:chOff x="0" y="0"/>
          <a:chExt cx="0" cy="0"/>
        </a:xfrm>
      </p:grpSpPr>
      <p:pic>
        <p:nvPicPr>
          <p:cNvPr id="1026" name="Picture 2" descr="SSDL">
            <a:extLst>
              <a:ext uri="{FF2B5EF4-FFF2-40B4-BE49-F238E27FC236}">
                <a16:creationId xmlns:a16="http://schemas.microsoft.com/office/drawing/2014/main" id="{807FF738-39E1-A4EA-6CAF-C9E54578BA1C}"/>
              </a:ext>
            </a:extLst>
          </p:cNvPr>
          <p:cNvPicPr>
            <a:picLocks noChangeAspect="1" noChangeArrowheads="1"/>
          </p:cNvPicPr>
          <p:nvPr/>
        </p:nvPicPr>
        <p:blipFill>
          <a:blip r:embed="rId3">
            <a:alphaModFix amt="85000"/>
            <a:extLst>
              <a:ext uri="{BEBA8EAE-BF5A-486C-A8C5-ECC9F3942E4B}">
                <a14:imgProps xmlns:a14="http://schemas.microsoft.com/office/drawing/2010/main">
                  <a14:imgLayer r:embed="rId4">
                    <a14:imgEffect>
                      <a14:backgroundRemoval t="10000" b="90000" l="10000" r="90000">
                        <a14:foregroundMark x1="65162" y1="50497" x2="65734" y2="56818"/>
                        <a14:foregroundMark x1="64294" y1="40909" x2="64757" y2="46020"/>
                        <a14:foregroundMark x1="63986" y1="37500" x2="64294" y2="40909"/>
                        <a14:foregroundMark x1="35280" y1="49834" x2="33916" y2="54545"/>
                        <a14:foregroundMark x1="35607" y1="48705" x2="35494" y2="49094"/>
                        <a14:foregroundMark x1="39510" y1="35227" x2="39117" y2="36585"/>
                        <a14:foregroundMark x1="33916" y1="54545" x2="35251" y2="54762"/>
                        <a14:foregroundMark x1="27022" y1="43738" x2="27972" y2="54545"/>
                        <a14:foregroundMark x1="26224" y1="34659" x2="26894" y2="42280"/>
                        <a14:foregroundMark x1="51461" y1="54938" x2="51399" y2="55682"/>
                        <a14:foregroundMark x1="51824" y1="50568" x2="51805" y2="50801"/>
                        <a14:foregroundMark x1="52118" y1="47035" x2="51824" y2="50568"/>
                        <a14:foregroundMark x1="51399" y1="55682" x2="49502" y2="55682"/>
                        <a14:foregroundMark x1="77622" y1="34091" x2="78322" y2="38068"/>
                        <a14:foregroundMark x1="75524" y1="40909" x2="75524" y2="40909"/>
                        <a14:foregroundMark x1="70979" y1="40909" x2="68881" y2="42614"/>
                        <a14:foregroundMark x1="70979" y1="47727" x2="70979" y2="48864"/>
                        <a14:backgroundMark x1="42308" y1="35795" x2="42308" y2="35795"/>
                        <a14:backgroundMark x1="61965" y1="57712" x2="62238" y2="60227"/>
                        <a14:backgroundMark x1="28322" y1="38636" x2="29021" y2="38636"/>
                        <a14:backgroundMark x1="31818" y1="36932" x2="30769" y2="37500"/>
                        <a14:backgroundMark x1="38112" y1="40341" x2="45105" y2="36932"/>
                        <a14:backgroundMark x1="37762" y1="40909" x2="38112" y2="39205"/>
                        <a14:backgroundMark x1="38112" y1="39205" x2="37413" y2="39205"/>
                        <a14:backgroundMark x1="38811" y1="38636" x2="38112" y2="39205"/>
                        <a14:backgroundMark x1="36713" y1="40909" x2="38112" y2="42045"/>
                        <a14:backgroundMark x1="34615" y1="43182" x2="35315" y2="45455"/>
                        <a14:backgroundMark x1="35315" y1="48864" x2="34965" y2="49432"/>
                        <a14:backgroundMark x1="36713" y1="51136" x2="44406" y2="51705"/>
                        <a14:backgroundMark x1="73636" y1="40909" x2="73427" y2="42614"/>
                        <a14:backgroundMark x1="73730" y1="40145" x2="73636" y2="40909"/>
                        <a14:backgroundMark x1="43706" y1="46591" x2="43706" y2="46591"/>
                        <a14:backgroundMark x1="49650" y1="50568" x2="49650" y2="50568"/>
                        <a14:backgroundMark x1="50000" y1="51705" x2="50000" y2="51705"/>
                        <a14:backgroundMark x1="50350" y1="52273" x2="50350" y2="52273"/>
                        <a14:backgroundMark x1="51049" y1="53977" x2="51049" y2="53977"/>
                        <a14:backgroundMark x1="51049" y1="53977" x2="51049" y2="53977"/>
                        <a14:backgroundMark x1="50350" y1="51136" x2="50699" y2="55114"/>
                        <a14:backgroundMark x1="50350" y1="51136" x2="51049" y2="50568"/>
                        <a14:backgroundMark x1="49650" y1="42045" x2="53497" y2="42614"/>
                        <a14:backgroundMark x1="68531" y1="47727" x2="67832" y2="51705"/>
                        <a14:backgroundMark x1="67133" y1="40909" x2="67133" y2="40909"/>
                      </a14:backgroundRemoval>
                    </a14:imgEffect>
                    <a14:imgEffect>
                      <a14:artisticTexturizer/>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0030420" y="223501"/>
            <a:ext cx="1222079" cy="752049"/>
          </a:xfrm>
          <a:prstGeom prst="rect">
            <a:avLst/>
          </a:prstGeom>
          <a:noFill/>
          <a:ln>
            <a:noFill/>
          </a:ln>
        </p:spPr>
      </p:pic>
      <p:sp>
        <p:nvSpPr>
          <p:cNvPr id="5" name="Oval 4">
            <a:extLst>
              <a:ext uri="{FF2B5EF4-FFF2-40B4-BE49-F238E27FC236}">
                <a16:creationId xmlns:a16="http://schemas.microsoft.com/office/drawing/2014/main" id="{61CD4A23-7B9D-4320-0069-82035488DB9C}"/>
              </a:ext>
            </a:extLst>
          </p:cNvPr>
          <p:cNvSpPr/>
          <p:nvPr/>
        </p:nvSpPr>
        <p:spPr>
          <a:xfrm>
            <a:off x="11241265" y="334808"/>
            <a:ext cx="432000" cy="432000"/>
          </a:xfrm>
          <a:prstGeom prst="ellipse">
            <a:avLst/>
          </a:prstGeom>
          <a:blipFill dpi="0" rotWithShape="1">
            <a:blip r:embed="rId5"/>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30" name="Picture 6">
            <a:extLst>
              <a:ext uri="{FF2B5EF4-FFF2-40B4-BE49-F238E27FC236}">
                <a16:creationId xmlns:a16="http://schemas.microsoft.com/office/drawing/2014/main" id="{6210C6A5-6CB7-AFB8-C558-3B04C1DB7ED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87102" y="67285"/>
            <a:ext cx="180000" cy="267523"/>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EEE464EE-751A-53A0-4539-BD9C67A3F009}"/>
              </a:ext>
            </a:extLst>
          </p:cNvPr>
          <p:cNvSpPr/>
          <p:nvPr/>
        </p:nvSpPr>
        <p:spPr>
          <a:xfrm>
            <a:off x="629394" y="310037"/>
            <a:ext cx="11202524" cy="525517"/>
          </a:xfrm>
          <a:prstGeom prst="roundRect">
            <a:avLst>
              <a:gd name="adj" fmla="val 24855"/>
            </a:avLst>
          </a:prstGeom>
          <a:solidFill>
            <a:schemeClr val="bg1">
              <a:lumMod val="75000"/>
              <a:alpha val="53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L" dirty="0">
                <a:solidFill>
                  <a:schemeClr val="bg1">
                    <a:lumMod val="85000"/>
                  </a:schemeClr>
                </a:solidFill>
              </a:rPr>
              <a:t>       Cloud Funcions</a:t>
            </a:r>
          </a:p>
        </p:txBody>
      </p:sp>
      <p:sp>
        <p:nvSpPr>
          <p:cNvPr id="2" name="TextBox 1">
            <a:extLst>
              <a:ext uri="{FF2B5EF4-FFF2-40B4-BE49-F238E27FC236}">
                <a16:creationId xmlns:a16="http://schemas.microsoft.com/office/drawing/2014/main" id="{A3D09DD7-3D97-E601-805A-108E0341C7AC}"/>
              </a:ext>
            </a:extLst>
          </p:cNvPr>
          <p:cNvSpPr txBox="1"/>
          <p:nvPr/>
        </p:nvSpPr>
        <p:spPr>
          <a:xfrm>
            <a:off x="1600200" y="1607126"/>
            <a:ext cx="7385538" cy="523220"/>
          </a:xfrm>
          <a:prstGeom prst="rect">
            <a:avLst/>
          </a:prstGeom>
          <a:noFill/>
        </p:spPr>
        <p:txBody>
          <a:bodyPr wrap="square" rtlCol="0">
            <a:spAutoFit/>
          </a:bodyPr>
          <a:lstStyle/>
          <a:p>
            <a:r>
              <a:rPr lang="en-IL" sz="2800" i="1" dirty="0">
                <a:solidFill>
                  <a:schemeClr val="tx1">
                    <a:lumMod val="65000"/>
                    <a:lumOff val="35000"/>
                  </a:schemeClr>
                </a:solidFill>
                <a:latin typeface="Menlo" panose="020B0609030804020204" pitchFamily="49" charset="0"/>
                <a:ea typeface="Menlo" panose="020B0609030804020204" pitchFamily="49" charset="0"/>
                <a:cs typeface="Menlo" panose="020B0609030804020204" pitchFamily="49" charset="0"/>
              </a:rPr>
              <a:t>Setup:</a:t>
            </a:r>
          </a:p>
        </p:txBody>
      </p:sp>
      <p:pic>
        <p:nvPicPr>
          <p:cNvPr id="8" name="Graphic 7" descr="Database with solid fill">
            <a:extLst>
              <a:ext uri="{FF2B5EF4-FFF2-40B4-BE49-F238E27FC236}">
                <a16:creationId xmlns:a16="http://schemas.microsoft.com/office/drawing/2014/main" id="{C1FC90C1-F800-6C40-403F-1E3F504532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8099" y="2433444"/>
            <a:ext cx="914400" cy="914400"/>
          </a:xfrm>
          <a:prstGeom prst="rect">
            <a:avLst/>
          </a:prstGeom>
        </p:spPr>
      </p:pic>
      <p:pic>
        <p:nvPicPr>
          <p:cNvPr id="12" name="Graphic 11" descr="Monitor with solid fill">
            <a:extLst>
              <a:ext uri="{FF2B5EF4-FFF2-40B4-BE49-F238E27FC236}">
                <a16:creationId xmlns:a16="http://schemas.microsoft.com/office/drawing/2014/main" id="{68B65540-633A-F47E-2C71-EFB0C114FF6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38099" y="3593799"/>
            <a:ext cx="914400" cy="914400"/>
          </a:xfrm>
          <a:prstGeom prst="rect">
            <a:avLst/>
          </a:prstGeom>
        </p:spPr>
      </p:pic>
      <p:pic>
        <p:nvPicPr>
          <p:cNvPr id="14" name="Graphic 13" descr="Gears outline">
            <a:extLst>
              <a:ext uri="{FF2B5EF4-FFF2-40B4-BE49-F238E27FC236}">
                <a16:creationId xmlns:a16="http://schemas.microsoft.com/office/drawing/2014/main" id="{0783B8F0-0952-A1B0-70C7-574853BEB1F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277384" y="1438173"/>
            <a:ext cx="914400" cy="914400"/>
          </a:xfrm>
          <a:prstGeom prst="rect">
            <a:avLst/>
          </a:prstGeom>
        </p:spPr>
      </p:pic>
      <p:sp>
        <p:nvSpPr>
          <p:cNvPr id="19" name="Arc 18">
            <a:extLst>
              <a:ext uri="{FF2B5EF4-FFF2-40B4-BE49-F238E27FC236}">
                <a16:creationId xmlns:a16="http://schemas.microsoft.com/office/drawing/2014/main" id="{5BB9AE24-5725-3A62-F9B3-B3D81DFCC0F6}"/>
              </a:ext>
            </a:extLst>
          </p:cNvPr>
          <p:cNvSpPr/>
          <p:nvPr/>
        </p:nvSpPr>
        <p:spPr>
          <a:xfrm rot="1843176">
            <a:off x="10206215" y="2953244"/>
            <a:ext cx="1318682" cy="1310054"/>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p:sp>
        <p:nvSpPr>
          <p:cNvPr id="20" name="Triangle 19">
            <a:extLst>
              <a:ext uri="{FF2B5EF4-FFF2-40B4-BE49-F238E27FC236}">
                <a16:creationId xmlns:a16="http://schemas.microsoft.com/office/drawing/2014/main" id="{E607670E-AA1D-7134-615D-73C7665F7CA8}"/>
              </a:ext>
            </a:extLst>
          </p:cNvPr>
          <p:cNvSpPr/>
          <p:nvPr/>
        </p:nvSpPr>
        <p:spPr>
          <a:xfrm rot="12222464">
            <a:off x="11340827" y="3929822"/>
            <a:ext cx="137238" cy="1016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1" name="Arc 20">
            <a:extLst>
              <a:ext uri="{FF2B5EF4-FFF2-40B4-BE49-F238E27FC236}">
                <a16:creationId xmlns:a16="http://schemas.microsoft.com/office/drawing/2014/main" id="{71ADB291-EBEA-D735-A683-68D0CD23C768}"/>
              </a:ext>
            </a:extLst>
          </p:cNvPr>
          <p:cNvSpPr/>
          <p:nvPr/>
        </p:nvSpPr>
        <p:spPr>
          <a:xfrm rot="13536615">
            <a:off x="10032274" y="2842699"/>
            <a:ext cx="1318682" cy="1310054"/>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p:sp>
        <p:nvSpPr>
          <p:cNvPr id="22" name="Triangle 21">
            <a:extLst>
              <a:ext uri="{FF2B5EF4-FFF2-40B4-BE49-F238E27FC236}">
                <a16:creationId xmlns:a16="http://schemas.microsoft.com/office/drawing/2014/main" id="{22254E8A-10DD-EF9C-BCCF-ABDDAB204799}"/>
              </a:ext>
            </a:extLst>
          </p:cNvPr>
          <p:cNvSpPr/>
          <p:nvPr/>
        </p:nvSpPr>
        <p:spPr>
          <a:xfrm rot="2315903">
            <a:off x="10208765" y="2922346"/>
            <a:ext cx="137238" cy="1016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7174" name="Picture 6" descr="Firebase Brand Guidelines">
            <a:extLst>
              <a:ext uri="{FF2B5EF4-FFF2-40B4-BE49-F238E27FC236}">
                <a16:creationId xmlns:a16="http://schemas.microsoft.com/office/drawing/2014/main" id="{5608DA33-CD90-BDAD-0588-C4284410B1D3}"/>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986617" y="2006961"/>
            <a:ext cx="531763" cy="53176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D526AC86-3B93-A153-15D9-2C7B67CADB31}"/>
              </a:ext>
            </a:extLst>
          </p:cNvPr>
          <p:cNvSpPr txBox="1"/>
          <p:nvPr/>
        </p:nvSpPr>
        <p:spPr>
          <a:xfrm>
            <a:off x="2162908" y="2352573"/>
            <a:ext cx="6541477" cy="2233753"/>
          </a:xfrm>
          <a:prstGeom prst="rect">
            <a:avLst/>
          </a:prstGeom>
          <a:noFill/>
        </p:spPr>
        <p:txBody>
          <a:bodyPr wrap="square" rtlCol="0">
            <a:spAutoFit/>
          </a:bodyPr>
          <a:lstStyle/>
          <a:p>
            <a:pPr marL="285750" indent="-285750">
              <a:lnSpc>
                <a:spcPct val="200000"/>
              </a:lnSpc>
              <a:buFontTx/>
              <a:buChar char="-"/>
            </a:pPr>
            <a:r>
              <a:rPr lang="en-US" dirty="0"/>
              <a:t>F</a:t>
            </a:r>
            <a:r>
              <a:rPr lang="en-IL" dirty="0"/>
              <a:t>irebase app initiallizing </a:t>
            </a:r>
          </a:p>
          <a:p>
            <a:pPr marL="285750" indent="-285750">
              <a:lnSpc>
                <a:spcPct val="200000"/>
              </a:lnSpc>
              <a:buFontTx/>
              <a:buChar char="-"/>
            </a:pPr>
            <a:r>
              <a:rPr lang="en-US" dirty="0"/>
              <a:t>C</a:t>
            </a:r>
            <a:r>
              <a:rPr lang="en-IL" dirty="0"/>
              <a:t>loud function setup in firebase</a:t>
            </a:r>
          </a:p>
          <a:p>
            <a:pPr marL="285750" indent="-285750">
              <a:lnSpc>
                <a:spcPct val="200000"/>
              </a:lnSpc>
              <a:buFontTx/>
              <a:buChar char="-"/>
            </a:pPr>
            <a:r>
              <a:rPr lang="en-US" dirty="0"/>
              <a:t>F</a:t>
            </a:r>
            <a:r>
              <a:rPr lang="en-IL" dirty="0"/>
              <a:t>irebase CLI setup</a:t>
            </a:r>
          </a:p>
          <a:p>
            <a:pPr marL="285750" indent="-285750">
              <a:lnSpc>
                <a:spcPct val="200000"/>
              </a:lnSpc>
              <a:buFontTx/>
              <a:buChar char="-"/>
            </a:pPr>
            <a:r>
              <a:rPr lang="en-US" dirty="0"/>
              <a:t>C</a:t>
            </a:r>
            <a:r>
              <a:rPr lang="en-IL" dirty="0"/>
              <a:t>loud function deployment</a:t>
            </a:r>
          </a:p>
        </p:txBody>
      </p:sp>
      <p:sp>
        <p:nvSpPr>
          <p:cNvPr id="26" name="Rounded Rectangle 25">
            <a:extLst>
              <a:ext uri="{FF2B5EF4-FFF2-40B4-BE49-F238E27FC236}">
                <a16:creationId xmlns:a16="http://schemas.microsoft.com/office/drawing/2014/main" id="{740F0981-7661-FA6F-85CD-15A6726D30B9}"/>
              </a:ext>
            </a:extLst>
          </p:cNvPr>
          <p:cNvSpPr/>
          <p:nvPr/>
        </p:nvSpPr>
        <p:spPr>
          <a:xfrm>
            <a:off x="1764562" y="2585931"/>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8" name="Rounded Rectangle 27">
            <a:extLst>
              <a:ext uri="{FF2B5EF4-FFF2-40B4-BE49-F238E27FC236}">
                <a16:creationId xmlns:a16="http://schemas.microsoft.com/office/drawing/2014/main" id="{D5950A20-9A5B-725D-FF0A-19BFBCF8A6B4}"/>
              </a:ext>
            </a:extLst>
          </p:cNvPr>
          <p:cNvSpPr/>
          <p:nvPr/>
        </p:nvSpPr>
        <p:spPr>
          <a:xfrm>
            <a:off x="1764562" y="3124287"/>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9" name="Rounded Rectangle 28">
            <a:extLst>
              <a:ext uri="{FF2B5EF4-FFF2-40B4-BE49-F238E27FC236}">
                <a16:creationId xmlns:a16="http://schemas.microsoft.com/office/drawing/2014/main" id="{0A98FAC2-5819-5AF3-328F-315585C438AC}"/>
              </a:ext>
            </a:extLst>
          </p:cNvPr>
          <p:cNvSpPr/>
          <p:nvPr/>
        </p:nvSpPr>
        <p:spPr>
          <a:xfrm>
            <a:off x="1770663" y="3675949"/>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0" name="Rounded Rectangle 29">
            <a:extLst>
              <a:ext uri="{FF2B5EF4-FFF2-40B4-BE49-F238E27FC236}">
                <a16:creationId xmlns:a16="http://schemas.microsoft.com/office/drawing/2014/main" id="{5E6D3C96-31B5-F1CE-44DE-F4397E93A279}"/>
              </a:ext>
            </a:extLst>
          </p:cNvPr>
          <p:cNvSpPr/>
          <p:nvPr/>
        </p:nvSpPr>
        <p:spPr>
          <a:xfrm>
            <a:off x="1780089" y="4242942"/>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6" name="Graphic 5" descr="Checkmark with solid fill">
            <a:extLst>
              <a:ext uri="{FF2B5EF4-FFF2-40B4-BE49-F238E27FC236}">
                <a16:creationId xmlns:a16="http://schemas.microsoft.com/office/drawing/2014/main" id="{D64A42E0-4C6D-BFA7-8DA1-053FE2F0331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18303" y="2550253"/>
            <a:ext cx="325316" cy="325316"/>
          </a:xfrm>
          <a:prstGeom prst="rect">
            <a:avLst/>
          </a:prstGeom>
        </p:spPr>
      </p:pic>
      <p:pic>
        <p:nvPicPr>
          <p:cNvPr id="3" name="Graphic 2" descr="Checkmark with solid fill">
            <a:extLst>
              <a:ext uri="{FF2B5EF4-FFF2-40B4-BE49-F238E27FC236}">
                <a16:creationId xmlns:a16="http://schemas.microsoft.com/office/drawing/2014/main" id="{3AF5FDC9-EEE1-1760-031D-39665FD1839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20350" y="3090235"/>
            <a:ext cx="325316" cy="325316"/>
          </a:xfrm>
          <a:prstGeom prst="rect">
            <a:avLst/>
          </a:prstGeom>
        </p:spPr>
      </p:pic>
    </p:spTree>
    <p:extLst>
      <p:ext uri="{BB962C8B-B14F-4D97-AF65-F5344CB8AC3E}">
        <p14:creationId xmlns:p14="http://schemas.microsoft.com/office/powerpoint/2010/main" val="2517088113"/>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100000">
              <a:srgbClr val="C94369">
                <a:alpha val="43000"/>
              </a:srgbClr>
            </a:gs>
            <a:gs pos="41000">
              <a:srgbClr val="B0C4E6"/>
            </a:gs>
            <a:gs pos="76000">
              <a:srgbClr val="ADC2E5"/>
            </a:gs>
          </a:gsLst>
          <a:path path="circle">
            <a:fillToRect t="100000" r="100000"/>
          </a:path>
        </a:gradFill>
        <a:effectLst/>
      </p:bgPr>
    </p:bg>
    <p:spTree>
      <p:nvGrpSpPr>
        <p:cNvPr id="1" name="">
          <a:extLst>
            <a:ext uri="{FF2B5EF4-FFF2-40B4-BE49-F238E27FC236}">
              <a16:creationId xmlns:a16="http://schemas.microsoft.com/office/drawing/2014/main" id="{EB06BB8D-426A-403E-36D1-0B8D751200CE}"/>
            </a:ext>
          </a:extLst>
        </p:cNvPr>
        <p:cNvGrpSpPr/>
        <p:nvPr/>
      </p:nvGrpSpPr>
      <p:grpSpPr>
        <a:xfrm>
          <a:off x="0" y="0"/>
          <a:ext cx="0" cy="0"/>
          <a:chOff x="0" y="0"/>
          <a:chExt cx="0" cy="0"/>
        </a:xfrm>
      </p:grpSpPr>
      <p:pic>
        <p:nvPicPr>
          <p:cNvPr id="1026" name="Picture 2" descr="SSDL">
            <a:extLst>
              <a:ext uri="{FF2B5EF4-FFF2-40B4-BE49-F238E27FC236}">
                <a16:creationId xmlns:a16="http://schemas.microsoft.com/office/drawing/2014/main" id="{BF73477C-7A53-1D96-8A58-342FC6FF8C42}"/>
              </a:ext>
            </a:extLst>
          </p:cNvPr>
          <p:cNvPicPr>
            <a:picLocks noChangeAspect="1" noChangeArrowheads="1"/>
          </p:cNvPicPr>
          <p:nvPr/>
        </p:nvPicPr>
        <p:blipFill>
          <a:blip r:embed="rId3">
            <a:alphaModFix amt="85000"/>
            <a:extLst>
              <a:ext uri="{BEBA8EAE-BF5A-486C-A8C5-ECC9F3942E4B}">
                <a14:imgProps xmlns:a14="http://schemas.microsoft.com/office/drawing/2010/main">
                  <a14:imgLayer r:embed="rId4">
                    <a14:imgEffect>
                      <a14:backgroundRemoval t="10000" b="90000" l="10000" r="90000">
                        <a14:foregroundMark x1="65162" y1="50497" x2="65734" y2="56818"/>
                        <a14:foregroundMark x1="64294" y1="40909" x2="64757" y2="46020"/>
                        <a14:foregroundMark x1="63986" y1="37500" x2="64294" y2="40909"/>
                        <a14:foregroundMark x1="35280" y1="49834" x2="33916" y2="54545"/>
                        <a14:foregroundMark x1="35607" y1="48705" x2="35494" y2="49094"/>
                        <a14:foregroundMark x1="39510" y1="35227" x2="39117" y2="36585"/>
                        <a14:foregroundMark x1="33916" y1="54545" x2="35251" y2="54762"/>
                        <a14:foregroundMark x1="27022" y1="43738" x2="27972" y2="54545"/>
                        <a14:foregroundMark x1="26224" y1="34659" x2="26894" y2="42280"/>
                        <a14:foregroundMark x1="51461" y1="54938" x2="51399" y2="55682"/>
                        <a14:foregroundMark x1="51824" y1="50568" x2="51805" y2="50801"/>
                        <a14:foregroundMark x1="52118" y1="47035" x2="51824" y2="50568"/>
                        <a14:foregroundMark x1="51399" y1="55682" x2="49502" y2="55682"/>
                        <a14:foregroundMark x1="77622" y1="34091" x2="78322" y2="38068"/>
                        <a14:foregroundMark x1="75524" y1="40909" x2="75524" y2="40909"/>
                        <a14:foregroundMark x1="70979" y1="40909" x2="68881" y2="42614"/>
                        <a14:foregroundMark x1="70979" y1="47727" x2="70979" y2="48864"/>
                        <a14:backgroundMark x1="42308" y1="35795" x2="42308" y2="35795"/>
                        <a14:backgroundMark x1="61965" y1="57712" x2="62238" y2="60227"/>
                        <a14:backgroundMark x1="28322" y1="38636" x2="29021" y2="38636"/>
                        <a14:backgroundMark x1="31818" y1="36932" x2="30769" y2="37500"/>
                        <a14:backgroundMark x1="38112" y1="40341" x2="45105" y2="36932"/>
                        <a14:backgroundMark x1="37762" y1="40909" x2="38112" y2="39205"/>
                        <a14:backgroundMark x1="38112" y1="39205" x2="37413" y2="39205"/>
                        <a14:backgroundMark x1="38811" y1="38636" x2="38112" y2="39205"/>
                        <a14:backgroundMark x1="36713" y1="40909" x2="38112" y2="42045"/>
                        <a14:backgroundMark x1="34615" y1="43182" x2="35315" y2="45455"/>
                        <a14:backgroundMark x1="35315" y1="48864" x2="34965" y2="49432"/>
                        <a14:backgroundMark x1="36713" y1="51136" x2="44406" y2="51705"/>
                        <a14:backgroundMark x1="73636" y1="40909" x2="73427" y2="42614"/>
                        <a14:backgroundMark x1="73730" y1="40145" x2="73636" y2="40909"/>
                        <a14:backgroundMark x1="43706" y1="46591" x2="43706" y2="46591"/>
                        <a14:backgroundMark x1="49650" y1="50568" x2="49650" y2="50568"/>
                        <a14:backgroundMark x1="50000" y1="51705" x2="50000" y2="51705"/>
                        <a14:backgroundMark x1="50350" y1="52273" x2="50350" y2="52273"/>
                        <a14:backgroundMark x1="51049" y1="53977" x2="51049" y2="53977"/>
                        <a14:backgroundMark x1="51049" y1="53977" x2="51049" y2="53977"/>
                        <a14:backgroundMark x1="50350" y1="51136" x2="50699" y2="55114"/>
                        <a14:backgroundMark x1="50350" y1="51136" x2="51049" y2="50568"/>
                        <a14:backgroundMark x1="49650" y1="42045" x2="53497" y2="42614"/>
                        <a14:backgroundMark x1="68531" y1="47727" x2="67832" y2="51705"/>
                        <a14:backgroundMark x1="67133" y1="40909" x2="67133" y2="40909"/>
                      </a14:backgroundRemoval>
                    </a14:imgEffect>
                    <a14:imgEffect>
                      <a14:artisticTexturizer/>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0030420" y="223501"/>
            <a:ext cx="1222079" cy="752049"/>
          </a:xfrm>
          <a:prstGeom prst="rect">
            <a:avLst/>
          </a:prstGeom>
          <a:noFill/>
          <a:ln>
            <a:noFill/>
          </a:ln>
        </p:spPr>
      </p:pic>
      <p:sp>
        <p:nvSpPr>
          <p:cNvPr id="5" name="Oval 4">
            <a:extLst>
              <a:ext uri="{FF2B5EF4-FFF2-40B4-BE49-F238E27FC236}">
                <a16:creationId xmlns:a16="http://schemas.microsoft.com/office/drawing/2014/main" id="{BEB8E9A2-06C7-A381-D488-CB0ACF4078B7}"/>
              </a:ext>
            </a:extLst>
          </p:cNvPr>
          <p:cNvSpPr/>
          <p:nvPr/>
        </p:nvSpPr>
        <p:spPr>
          <a:xfrm>
            <a:off x="11241265" y="334808"/>
            <a:ext cx="432000" cy="432000"/>
          </a:xfrm>
          <a:prstGeom prst="ellipse">
            <a:avLst/>
          </a:prstGeom>
          <a:blipFill dpi="0" rotWithShape="1">
            <a:blip r:embed="rId5"/>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30" name="Picture 6">
            <a:extLst>
              <a:ext uri="{FF2B5EF4-FFF2-40B4-BE49-F238E27FC236}">
                <a16:creationId xmlns:a16="http://schemas.microsoft.com/office/drawing/2014/main" id="{2E4E9AF9-378C-ABB7-5BB5-19BF912A41E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87102" y="67285"/>
            <a:ext cx="180000" cy="267523"/>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B5D90988-558D-3844-FDA8-EFC922E0ADD2}"/>
              </a:ext>
            </a:extLst>
          </p:cNvPr>
          <p:cNvSpPr/>
          <p:nvPr/>
        </p:nvSpPr>
        <p:spPr>
          <a:xfrm>
            <a:off x="629394" y="310037"/>
            <a:ext cx="11202524" cy="525517"/>
          </a:xfrm>
          <a:prstGeom prst="roundRect">
            <a:avLst>
              <a:gd name="adj" fmla="val 24855"/>
            </a:avLst>
          </a:prstGeom>
          <a:solidFill>
            <a:schemeClr val="bg1">
              <a:lumMod val="75000"/>
              <a:alpha val="53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L" dirty="0">
                <a:solidFill>
                  <a:schemeClr val="bg1">
                    <a:lumMod val="85000"/>
                  </a:schemeClr>
                </a:solidFill>
              </a:rPr>
              <a:t>       Cloud Funcions</a:t>
            </a:r>
          </a:p>
        </p:txBody>
      </p:sp>
      <p:sp>
        <p:nvSpPr>
          <p:cNvPr id="2" name="TextBox 1">
            <a:extLst>
              <a:ext uri="{FF2B5EF4-FFF2-40B4-BE49-F238E27FC236}">
                <a16:creationId xmlns:a16="http://schemas.microsoft.com/office/drawing/2014/main" id="{086C624B-C68D-2D8A-D0EB-4EEA117C6073}"/>
              </a:ext>
            </a:extLst>
          </p:cNvPr>
          <p:cNvSpPr txBox="1"/>
          <p:nvPr/>
        </p:nvSpPr>
        <p:spPr>
          <a:xfrm>
            <a:off x="1600200" y="1607126"/>
            <a:ext cx="7385538" cy="523220"/>
          </a:xfrm>
          <a:prstGeom prst="rect">
            <a:avLst/>
          </a:prstGeom>
          <a:noFill/>
        </p:spPr>
        <p:txBody>
          <a:bodyPr wrap="square" rtlCol="0">
            <a:spAutoFit/>
          </a:bodyPr>
          <a:lstStyle/>
          <a:p>
            <a:r>
              <a:rPr lang="en-IL" sz="2800" i="1" dirty="0">
                <a:solidFill>
                  <a:schemeClr val="tx1">
                    <a:lumMod val="65000"/>
                    <a:lumOff val="35000"/>
                  </a:schemeClr>
                </a:solidFill>
                <a:latin typeface="Menlo" panose="020B0609030804020204" pitchFamily="49" charset="0"/>
                <a:ea typeface="Menlo" panose="020B0609030804020204" pitchFamily="49" charset="0"/>
                <a:cs typeface="Menlo" panose="020B0609030804020204" pitchFamily="49" charset="0"/>
              </a:rPr>
              <a:t>Setup:</a:t>
            </a:r>
          </a:p>
        </p:txBody>
      </p:sp>
      <p:pic>
        <p:nvPicPr>
          <p:cNvPr id="8" name="Graphic 7" descr="Database with solid fill">
            <a:extLst>
              <a:ext uri="{FF2B5EF4-FFF2-40B4-BE49-F238E27FC236}">
                <a16:creationId xmlns:a16="http://schemas.microsoft.com/office/drawing/2014/main" id="{5250B6B3-9CFD-2C5F-3976-4CA4ACABA7B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8099" y="2433444"/>
            <a:ext cx="914400" cy="914400"/>
          </a:xfrm>
          <a:prstGeom prst="rect">
            <a:avLst/>
          </a:prstGeom>
        </p:spPr>
      </p:pic>
      <p:pic>
        <p:nvPicPr>
          <p:cNvPr id="12" name="Graphic 11" descr="Monitor with solid fill">
            <a:extLst>
              <a:ext uri="{FF2B5EF4-FFF2-40B4-BE49-F238E27FC236}">
                <a16:creationId xmlns:a16="http://schemas.microsoft.com/office/drawing/2014/main" id="{07FBF4E6-EAFE-1B38-C3A2-E191A6458AE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38099" y="3593799"/>
            <a:ext cx="914400" cy="914400"/>
          </a:xfrm>
          <a:prstGeom prst="rect">
            <a:avLst/>
          </a:prstGeom>
        </p:spPr>
      </p:pic>
      <p:pic>
        <p:nvPicPr>
          <p:cNvPr id="14" name="Graphic 13" descr="Gears outline">
            <a:extLst>
              <a:ext uri="{FF2B5EF4-FFF2-40B4-BE49-F238E27FC236}">
                <a16:creationId xmlns:a16="http://schemas.microsoft.com/office/drawing/2014/main" id="{819ED2CF-E933-6012-8807-93D20794A11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277384" y="1438173"/>
            <a:ext cx="914400" cy="914400"/>
          </a:xfrm>
          <a:prstGeom prst="rect">
            <a:avLst/>
          </a:prstGeom>
        </p:spPr>
      </p:pic>
      <p:sp>
        <p:nvSpPr>
          <p:cNvPr id="19" name="Arc 18">
            <a:extLst>
              <a:ext uri="{FF2B5EF4-FFF2-40B4-BE49-F238E27FC236}">
                <a16:creationId xmlns:a16="http://schemas.microsoft.com/office/drawing/2014/main" id="{ADFF9970-F0FF-AC41-10F0-66E3BBA14006}"/>
              </a:ext>
            </a:extLst>
          </p:cNvPr>
          <p:cNvSpPr/>
          <p:nvPr/>
        </p:nvSpPr>
        <p:spPr>
          <a:xfrm rot="1843176">
            <a:off x="10206215" y="2953244"/>
            <a:ext cx="1318682" cy="1310054"/>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p:sp>
        <p:nvSpPr>
          <p:cNvPr id="20" name="Triangle 19">
            <a:extLst>
              <a:ext uri="{FF2B5EF4-FFF2-40B4-BE49-F238E27FC236}">
                <a16:creationId xmlns:a16="http://schemas.microsoft.com/office/drawing/2014/main" id="{A02EA684-DCAE-ADFA-0FF0-386833F4763C}"/>
              </a:ext>
            </a:extLst>
          </p:cNvPr>
          <p:cNvSpPr/>
          <p:nvPr/>
        </p:nvSpPr>
        <p:spPr>
          <a:xfrm rot="12222464">
            <a:off x="11340827" y="3929822"/>
            <a:ext cx="137238" cy="1016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1" name="Arc 20">
            <a:extLst>
              <a:ext uri="{FF2B5EF4-FFF2-40B4-BE49-F238E27FC236}">
                <a16:creationId xmlns:a16="http://schemas.microsoft.com/office/drawing/2014/main" id="{55C481C5-DC2F-4E38-4BF4-24B8C4D4ABBF}"/>
              </a:ext>
            </a:extLst>
          </p:cNvPr>
          <p:cNvSpPr/>
          <p:nvPr/>
        </p:nvSpPr>
        <p:spPr>
          <a:xfrm rot="13536615">
            <a:off x="10032274" y="2842699"/>
            <a:ext cx="1318682" cy="1310054"/>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p:sp>
        <p:nvSpPr>
          <p:cNvPr id="22" name="Triangle 21">
            <a:extLst>
              <a:ext uri="{FF2B5EF4-FFF2-40B4-BE49-F238E27FC236}">
                <a16:creationId xmlns:a16="http://schemas.microsoft.com/office/drawing/2014/main" id="{4C7AF987-8D99-F8C7-C050-5B308749A1D4}"/>
              </a:ext>
            </a:extLst>
          </p:cNvPr>
          <p:cNvSpPr/>
          <p:nvPr/>
        </p:nvSpPr>
        <p:spPr>
          <a:xfrm rot="2315903">
            <a:off x="10208765" y="2922346"/>
            <a:ext cx="137238" cy="1016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7174" name="Picture 6" descr="Firebase Brand Guidelines">
            <a:extLst>
              <a:ext uri="{FF2B5EF4-FFF2-40B4-BE49-F238E27FC236}">
                <a16:creationId xmlns:a16="http://schemas.microsoft.com/office/drawing/2014/main" id="{6122B894-E71F-F84C-87AE-25650EEE9B45}"/>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986617" y="2006961"/>
            <a:ext cx="531763" cy="53176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3886F2A5-988F-6B43-FA9B-FC816010F3D0}"/>
              </a:ext>
            </a:extLst>
          </p:cNvPr>
          <p:cNvSpPr txBox="1"/>
          <p:nvPr/>
        </p:nvSpPr>
        <p:spPr>
          <a:xfrm>
            <a:off x="2162908" y="2352573"/>
            <a:ext cx="6541477" cy="2233753"/>
          </a:xfrm>
          <a:prstGeom prst="rect">
            <a:avLst/>
          </a:prstGeom>
          <a:noFill/>
        </p:spPr>
        <p:txBody>
          <a:bodyPr wrap="square" rtlCol="0">
            <a:spAutoFit/>
          </a:bodyPr>
          <a:lstStyle/>
          <a:p>
            <a:pPr marL="285750" indent="-285750">
              <a:lnSpc>
                <a:spcPct val="200000"/>
              </a:lnSpc>
              <a:buFontTx/>
              <a:buChar char="-"/>
            </a:pPr>
            <a:r>
              <a:rPr lang="en-US" dirty="0"/>
              <a:t>F</a:t>
            </a:r>
            <a:r>
              <a:rPr lang="en-IL" dirty="0"/>
              <a:t>irebase app initiallizing </a:t>
            </a:r>
          </a:p>
          <a:p>
            <a:pPr marL="285750" indent="-285750">
              <a:lnSpc>
                <a:spcPct val="200000"/>
              </a:lnSpc>
              <a:buFontTx/>
              <a:buChar char="-"/>
            </a:pPr>
            <a:r>
              <a:rPr lang="en-US" dirty="0"/>
              <a:t>C</a:t>
            </a:r>
            <a:r>
              <a:rPr lang="en-IL" dirty="0"/>
              <a:t>loud function setup in firebase</a:t>
            </a:r>
          </a:p>
          <a:p>
            <a:pPr marL="285750" indent="-285750">
              <a:lnSpc>
                <a:spcPct val="200000"/>
              </a:lnSpc>
              <a:buFontTx/>
              <a:buChar char="-"/>
            </a:pPr>
            <a:r>
              <a:rPr lang="en-US" dirty="0"/>
              <a:t>F</a:t>
            </a:r>
            <a:r>
              <a:rPr lang="en-IL" dirty="0"/>
              <a:t>irebase CLI setup</a:t>
            </a:r>
          </a:p>
          <a:p>
            <a:pPr marL="285750" indent="-285750">
              <a:lnSpc>
                <a:spcPct val="200000"/>
              </a:lnSpc>
              <a:buFontTx/>
              <a:buChar char="-"/>
            </a:pPr>
            <a:r>
              <a:rPr lang="en-US" dirty="0"/>
              <a:t>C</a:t>
            </a:r>
            <a:r>
              <a:rPr lang="en-IL" dirty="0"/>
              <a:t>loud function deployment</a:t>
            </a:r>
          </a:p>
        </p:txBody>
      </p:sp>
      <p:sp>
        <p:nvSpPr>
          <p:cNvPr id="26" name="Rounded Rectangle 25">
            <a:extLst>
              <a:ext uri="{FF2B5EF4-FFF2-40B4-BE49-F238E27FC236}">
                <a16:creationId xmlns:a16="http://schemas.microsoft.com/office/drawing/2014/main" id="{5E017FB2-2CB7-9B54-53D9-A0443F1D9C58}"/>
              </a:ext>
            </a:extLst>
          </p:cNvPr>
          <p:cNvSpPr/>
          <p:nvPr/>
        </p:nvSpPr>
        <p:spPr>
          <a:xfrm>
            <a:off x="1764562" y="2585931"/>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8" name="Rounded Rectangle 27">
            <a:extLst>
              <a:ext uri="{FF2B5EF4-FFF2-40B4-BE49-F238E27FC236}">
                <a16:creationId xmlns:a16="http://schemas.microsoft.com/office/drawing/2014/main" id="{F5550A92-A20D-49B2-C79A-EFEB3FBD3A84}"/>
              </a:ext>
            </a:extLst>
          </p:cNvPr>
          <p:cNvSpPr/>
          <p:nvPr/>
        </p:nvSpPr>
        <p:spPr>
          <a:xfrm>
            <a:off x="1764562" y="3124287"/>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9" name="Rounded Rectangle 28">
            <a:extLst>
              <a:ext uri="{FF2B5EF4-FFF2-40B4-BE49-F238E27FC236}">
                <a16:creationId xmlns:a16="http://schemas.microsoft.com/office/drawing/2014/main" id="{EB68E39F-9BC6-9672-BCE9-F27B3F8EFF86}"/>
              </a:ext>
            </a:extLst>
          </p:cNvPr>
          <p:cNvSpPr/>
          <p:nvPr/>
        </p:nvSpPr>
        <p:spPr>
          <a:xfrm>
            <a:off x="1770663" y="3675949"/>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0" name="Rounded Rectangle 29">
            <a:extLst>
              <a:ext uri="{FF2B5EF4-FFF2-40B4-BE49-F238E27FC236}">
                <a16:creationId xmlns:a16="http://schemas.microsoft.com/office/drawing/2014/main" id="{5971F06E-BD18-4E9A-979B-AE1C53A09020}"/>
              </a:ext>
            </a:extLst>
          </p:cNvPr>
          <p:cNvSpPr/>
          <p:nvPr/>
        </p:nvSpPr>
        <p:spPr>
          <a:xfrm>
            <a:off x="1780089" y="4242942"/>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6" name="Graphic 5" descr="Checkmark with solid fill">
            <a:extLst>
              <a:ext uri="{FF2B5EF4-FFF2-40B4-BE49-F238E27FC236}">
                <a16:creationId xmlns:a16="http://schemas.microsoft.com/office/drawing/2014/main" id="{21C7E064-F114-2012-3A9C-94B100222D5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18303" y="2550253"/>
            <a:ext cx="325316" cy="325316"/>
          </a:xfrm>
          <a:prstGeom prst="rect">
            <a:avLst/>
          </a:prstGeom>
        </p:spPr>
      </p:pic>
      <p:pic>
        <p:nvPicPr>
          <p:cNvPr id="3" name="Graphic 2" descr="Checkmark with solid fill">
            <a:extLst>
              <a:ext uri="{FF2B5EF4-FFF2-40B4-BE49-F238E27FC236}">
                <a16:creationId xmlns:a16="http://schemas.microsoft.com/office/drawing/2014/main" id="{9763412F-AA67-28AC-3E52-BAC89777DB7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20350" y="3090235"/>
            <a:ext cx="325316" cy="325316"/>
          </a:xfrm>
          <a:prstGeom prst="rect">
            <a:avLst/>
          </a:prstGeom>
        </p:spPr>
      </p:pic>
      <p:pic>
        <p:nvPicPr>
          <p:cNvPr id="9" name="Graphic 8" descr="Checkmark with solid fill">
            <a:extLst>
              <a:ext uri="{FF2B5EF4-FFF2-40B4-BE49-F238E27FC236}">
                <a16:creationId xmlns:a16="http://schemas.microsoft.com/office/drawing/2014/main" id="{7F6BC92A-C576-979F-9A0A-984CA1BEBB6E}"/>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34770" y="3666636"/>
            <a:ext cx="325316" cy="325316"/>
          </a:xfrm>
          <a:prstGeom prst="rect">
            <a:avLst/>
          </a:prstGeom>
        </p:spPr>
      </p:pic>
    </p:spTree>
    <p:extLst>
      <p:ext uri="{BB962C8B-B14F-4D97-AF65-F5344CB8AC3E}">
        <p14:creationId xmlns:p14="http://schemas.microsoft.com/office/powerpoint/2010/main" val="2394177905"/>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2">
                <a:lumMod val="40000"/>
                <a:lumOff val="60000"/>
              </a:schemeClr>
            </a:gs>
            <a:gs pos="100000">
              <a:srgbClr val="C94369">
                <a:alpha val="43000"/>
              </a:srgbClr>
            </a:gs>
            <a:gs pos="41000">
              <a:srgbClr val="B0C4E6"/>
            </a:gs>
            <a:gs pos="76000">
              <a:srgbClr val="ADC2E5"/>
            </a:gs>
          </a:gsLst>
          <a:path path="circle">
            <a:fillToRect t="100000" r="100000"/>
          </a:path>
        </a:gradFill>
        <a:effectLst/>
      </p:bgPr>
    </p:bg>
    <p:spTree>
      <p:nvGrpSpPr>
        <p:cNvPr id="1" name="">
          <a:extLst>
            <a:ext uri="{FF2B5EF4-FFF2-40B4-BE49-F238E27FC236}">
              <a16:creationId xmlns:a16="http://schemas.microsoft.com/office/drawing/2014/main" id="{3F4B327D-FB69-1BB9-3941-739EB1D3D67E}"/>
            </a:ext>
          </a:extLst>
        </p:cNvPr>
        <p:cNvGrpSpPr/>
        <p:nvPr/>
      </p:nvGrpSpPr>
      <p:grpSpPr>
        <a:xfrm>
          <a:off x="0" y="0"/>
          <a:ext cx="0" cy="0"/>
          <a:chOff x="0" y="0"/>
          <a:chExt cx="0" cy="0"/>
        </a:xfrm>
      </p:grpSpPr>
      <p:pic>
        <p:nvPicPr>
          <p:cNvPr id="1026" name="Picture 2" descr="SSDL">
            <a:extLst>
              <a:ext uri="{FF2B5EF4-FFF2-40B4-BE49-F238E27FC236}">
                <a16:creationId xmlns:a16="http://schemas.microsoft.com/office/drawing/2014/main" id="{160A440A-022C-F1F9-1E1D-5C8ED2650BE5}"/>
              </a:ext>
            </a:extLst>
          </p:cNvPr>
          <p:cNvPicPr>
            <a:picLocks noChangeAspect="1" noChangeArrowheads="1"/>
          </p:cNvPicPr>
          <p:nvPr/>
        </p:nvPicPr>
        <p:blipFill>
          <a:blip r:embed="rId3">
            <a:alphaModFix amt="85000"/>
            <a:extLst>
              <a:ext uri="{BEBA8EAE-BF5A-486C-A8C5-ECC9F3942E4B}">
                <a14:imgProps xmlns:a14="http://schemas.microsoft.com/office/drawing/2010/main">
                  <a14:imgLayer r:embed="rId4">
                    <a14:imgEffect>
                      <a14:backgroundRemoval t="10000" b="90000" l="10000" r="90000">
                        <a14:foregroundMark x1="65162" y1="50497" x2="65734" y2="56818"/>
                        <a14:foregroundMark x1="64294" y1="40909" x2="64757" y2="46020"/>
                        <a14:foregroundMark x1="63986" y1="37500" x2="64294" y2="40909"/>
                        <a14:foregroundMark x1="35280" y1="49834" x2="33916" y2="54545"/>
                        <a14:foregroundMark x1="35607" y1="48705" x2="35494" y2="49094"/>
                        <a14:foregroundMark x1="39510" y1="35227" x2="39117" y2="36585"/>
                        <a14:foregroundMark x1="33916" y1="54545" x2="35251" y2="54762"/>
                        <a14:foregroundMark x1="27022" y1="43738" x2="27972" y2="54545"/>
                        <a14:foregroundMark x1="26224" y1="34659" x2="26894" y2="42280"/>
                        <a14:foregroundMark x1="51461" y1="54938" x2="51399" y2="55682"/>
                        <a14:foregroundMark x1="51824" y1="50568" x2="51805" y2="50801"/>
                        <a14:foregroundMark x1="52118" y1="47035" x2="51824" y2="50568"/>
                        <a14:foregroundMark x1="51399" y1="55682" x2="49502" y2="55682"/>
                        <a14:foregroundMark x1="77622" y1="34091" x2="78322" y2="38068"/>
                        <a14:foregroundMark x1="75524" y1="40909" x2="75524" y2="40909"/>
                        <a14:foregroundMark x1="70979" y1="40909" x2="68881" y2="42614"/>
                        <a14:foregroundMark x1="70979" y1="47727" x2="70979" y2="48864"/>
                        <a14:backgroundMark x1="42308" y1="35795" x2="42308" y2="35795"/>
                        <a14:backgroundMark x1="61965" y1="57712" x2="62238" y2="60227"/>
                        <a14:backgroundMark x1="28322" y1="38636" x2="29021" y2="38636"/>
                        <a14:backgroundMark x1="31818" y1="36932" x2="30769" y2="37500"/>
                        <a14:backgroundMark x1="38112" y1="40341" x2="45105" y2="36932"/>
                        <a14:backgroundMark x1="37762" y1="40909" x2="38112" y2="39205"/>
                        <a14:backgroundMark x1="38112" y1="39205" x2="37413" y2="39205"/>
                        <a14:backgroundMark x1="38811" y1="38636" x2="38112" y2="39205"/>
                        <a14:backgroundMark x1="36713" y1="40909" x2="38112" y2="42045"/>
                        <a14:backgroundMark x1="34615" y1="43182" x2="35315" y2="45455"/>
                        <a14:backgroundMark x1="35315" y1="48864" x2="34965" y2="49432"/>
                        <a14:backgroundMark x1="36713" y1="51136" x2="44406" y2="51705"/>
                        <a14:backgroundMark x1="73636" y1="40909" x2="73427" y2="42614"/>
                        <a14:backgroundMark x1="73730" y1="40145" x2="73636" y2="40909"/>
                        <a14:backgroundMark x1="43706" y1="46591" x2="43706" y2="46591"/>
                        <a14:backgroundMark x1="49650" y1="50568" x2="49650" y2="50568"/>
                        <a14:backgroundMark x1="50000" y1="51705" x2="50000" y2="51705"/>
                        <a14:backgroundMark x1="50350" y1="52273" x2="50350" y2="52273"/>
                        <a14:backgroundMark x1="51049" y1="53977" x2="51049" y2="53977"/>
                        <a14:backgroundMark x1="51049" y1="53977" x2="51049" y2="53977"/>
                        <a14:backgroundMark x1="50350" y1="51136" x2="50699" y2="55114"/>
                        <a14:backgroundMark x1="50350" y1="51136" x2="51049" y2="50568"/>
                        <a14:backgroundMark x1="49650" y1="42045" x2="53497" y2="42614"/>
                        <a14:backgroundMark x1="68531" y1="47727" x2="67832" y2="51705"/>
                        <a14:backgroundMark x1="67133" y1="40909" x2="67133" y2="40909"/>
                      </a14:backgroundRemoval>
                    </a14:imgEffect>
                    <a14:imgEffect>
                      <a14:artisticTexturizer/>
                    </a14:imgEffect>
                    <a14:imgEffect>
                      <a14:colorTemperature colorTemp="4700"/>
                    </a14:imgEffect>
                  </a14:imgLayer>
                </a14:imgProps>
              </a:ext>
              <a:ext uri="{28A0092B-C50C-407E-A947-70E740481C1C}">
                <a14:useLocalDpi xmlns:a14="http://schemas.microsoft.com/office/drawing/2010/main" val="0"/>
              </a:ext>
            </a:extLst>
          </a:blip>
          <a:srcRect/>
          <a:stretch>
            <a:fillRect/>
          </a:stretch>
        </p:blipFill>
        <p:spPr bwMode="auto">
          <a:xfrm>
            <a:off x="10030420" y="223501"/>
            <a:ext cx="1222079" cy="752049"/>
          </a:xfrm>
          <a:prstGeom prst="rect">
            <a:avLst/>
          </a:prstGeom>
          <a:noFill/>
          <a:ln>
            <a:noFill/>
          </a:ln>
        </p:spPr>
      </p:pic>
      <p:sp>
        <p:nvSpPr>
          <p:cNvPr id="5" name="Oval 4">
            <a:extLst>
              <a:ext uri="{FF2B5EF4-FFF2-40B4-BE49-F238E27FC236}">
                <a16:creationId xmlns:a16="http://schemas.microsoft.com/office/drawing/2014/main" id="{DE7BBD9D-0E6B-A5FC-5665-1D32FACA690D}"/>
              </a:ext>
            </a:extLst>
          </p:cNvPr>
          <p:cNvSpPr/>
          <p:nvPr/>
        </p:nvSpPr>
        <p:spPr>
          <a:xfrm>
            <a:off x="11241265" y="334808"/>
            <a:ext cx="432000" cy="432000"/>
          </a:xfrm>
          <a:prstGeom prst="ellipse">
            <a:avLst/>
          </a:prstGeom>
          <a:blipFill dpi="0" rotWithShape="1">
            <a:blip r:embed="rId5"/>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1030" name="Picture 6">
            <a:extLst>
              <a:ext uri="{FF2B5EF4-FFF2-40B4-BE49-F238E27FC236}">
                <a16:creationId xmlns:a16="http://schemas.microsoft.com/office/drawing/2014/main" id="{94AB4E1A-8ABA-9CC9-C4AF-156FE451107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87102" y="67285"/>
            <a:ext cx="180000" cy="267523"/>
          </a:xfrm>
          <a:prstGeom prst="rect">
            <a:avLst/>
          </a:prstGeom>
          <a:noFill/>
          <a:extLst>
            <a:ext uri="{909E8E84-426E-40DD-AFC4-6F175D3DCCD1}">
              <a14:hiddenFill xmlns:a14="http://schemas.microsoft.com/office/drawing/2010/main">
                <a:solidFill>
                  <a:srgbClr val="FFFFFF"/>
                </a:solidFill>
              </a14:hiddenFill>
            </a:ext>
          </a:extLst>
        </p:spPr>
      </p:pic>
      <p:sp>
        <p:nvSpPr>
          <p:cNvPr id="4" name="Rounded Rectangle 3">
            <a:extLst>
              <a:ext uri="{FF2B5EF4-FFF2-40B4-BE49-F238E27FC236}">
                <a16:creationId xmlns:a16="http://schemas.microsoft.com/office/drawing/2014/main" id="{4CE12D9B-3524-A7FD-FADD-E43E53A8869E}"/>
              </a:ext>
            </a:extLst>
          </p:cNvPr>
          <p:cNvSpPr/>
          <p:nvPr/>
        </p:nvSpPr>
        <p:spPr>
          <a:xfrm>
            <a:off x="629394" y="310037"/>
            <a:ext cx="11202524" cy="525517"/>
          </a:xfrm>
          <a:prstGeom prst="roundRect">
            <a:avLst>
              <a:gd name="adj" fmla="val 24855"/>
            </a:avLst>
          </a:prstGeom>
          <a:solidFill>
            <a:schemeClr val="bg1">
              <a:lumMod val="75000"/>
              <a:alpha val="53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L" dirty="0">
                <a:solidFill>
                  <a:schemeClr val="bg1">
                    <a:lumMod val="85000"/>
                  </a:schemeClr>
                </a:solidFill>
              </a:rPr>
              <a:t>       Cloud Funcions</a:t>
            </a:r>
          </a:p>
        </p:txBody>
      </p:sp>
      <p:sp>
        <p:nvSpPr>
          <p:cNvPr id="2" name="TextBox 1">
            <a:extLst>
              <a:ext uri="{FF2B5EF4-FFF2-40B4-BE49-F238E27FC236}">
                <a16:creationId xmlns:a16="http://schemas.microsoft.com/office/drawing/2014/main" id="{B2BF13A5-8951-093E-9EAA-59DD85268C45}"/>
              </a:ext>
            </a:extLst>
          </p:cNvPr>
          <p:cNvSpPr txBox="1"/>
          <p:nvPr/>
        </p:nvSpPr>
        <p:spPr>
          <a:xfrm>
            <a:off x="1600200" y="1607126"/>
            <a:ext cx="7385538" cy="523220"/>
          </a:xfrm>
          <a:prstGeom prst="rect">
            <a:avLst/>
          </a:prstGeom>
          <a:noFill/>
        </p:spPr>
        <p:txBody>
          <a:bodyPr wrap="square" rtlCol="0">
            <a:spAutoFit/>
          </a:bodyPr>
          <a:lstStyle/>
          <a:p>
            <a:r>
              <a:rPr lang="en-IL" sz="2800" i="1" dirty="0">
                <a:solidFill>
                  <a:schemeClr val="tx1">
                    <a:lumMod val="65000"/>
                    <a:lumOff val="35000"/>
                  </a:schemeClr>
                </a:solidFill>
                <a:latin typeface="Menlo" panose="020B0609030804020204" pitchFamily="49" charset="0"/>
                <a:ea typeface="Menlo" panose="020B0609030804020204" pitchFamily="49" charset="0"/>
                <a:cs typeface="Menlo" panose="020B0609030804020204" pitchFamily="49" charset="0"/>
              </a:rPr>
              <a:t>Setup:</a:t>
            </a:r>
          </a:p>
        </p:txBody>
      </p:sp>
      <p:pic>
        <p:nvPicPr>
          <p:cNvPr id="8" name="Graphic 7" descr="Database with solid fill">
            <a:extLst>
              <a:ext uri="{FF2B5EF4-FFF2-40B4-BE49-F238E27FC236}">
                <a16:creationId xmlns:a16="http://schemas.microsoft.com/office/drawing/2014/main" id="{F2A489C6-1C4B-8649-054E-2B10539329C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338099" y="2433444"/>
            <a:ext cx="914400" cy="914400"/>
          </a:xfrm>
          <a:prstGeom prst="rect">
            <a:avLst/>
          </a:prstGeom>
        </p:spPr>
      </p:pic>
      <p:pic>
        <p:nvPicPr>
          <p:cNvPr id="12" name="Graphic 11" descr="Monitor with solid fill">
            <a:extLst>
              <a:ext uri="{FF2B5EF4-FFF2-40B4-BE49-F238E27FC236}">
                <a16:creationId xmlns:a16="http://schemas.microsoft.com/office/drawing/2014/main" id="{21BFE79C-DC3F-9848-E68F-575DE26AD72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338099" y="3593799"/>
            <a:ext cx="914400" cy="914400"/>
          </a:xfrm>
          <a:prstGeom prst="rect">
            <a:avLst/>
          </a:prstGeom>
        </p:spPr>
      </p:pic>
      <p:pic>
        <p:nvPicPr>
          <p:cNvPr id="14" name="Graphic 13" descr="Gears outline">
            <a:extLst>
              <a:ext uri="{FF2B5EF4-FFF2-40B4-BE49-F238E27FC236}">
                <a16:creationId xmlns:a16="http://schemas.microsoft.com/office/drawing/2014/main" id="{1D8B5927-8069-CBE9-83A3-D131909B959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0277384" y="1438173"/>
            <a:ext cx="914400" cy="914400"/>
          </a:xfrm>
          <a:prstGeom prst="rect">
            <a:avLst/>
          </a:prstGeom>
        </p:spPr>
      </p:pic>
      <p:sp>
        <p:nvSpPr>
          <p:cNvPr id="19" name="Arc 18">
            <a:extLst>
              <a:ext uri="{FF2B5EF4-FFF2-40B4-BE49-F238E27FC236}">
                <a16:creationId xmlns:a16="http://schemas.microsoft.com/office/drawing/2014/main" id="{8E4CDB60-B521-C720-A971-90033D4DC0A5}"/>
              </a:ext>
            </a:extLst>
          </p:cNvPr>
          <p:cNvSpPr/>
          <p:nvPr/>
        </p:nvSpPr>
        <p:spPr>
          <a:xfrm rot="1843176">
            <a:off x="10206215" y="2953244"/>
            <a:ext cx="1318682" cy="1310054"/>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p:sp>
        <p:nvSpPr>
          <p:cNvPr id="20" name="Triangle 19">
            <a:extLst>
              <a:ext uri="{FF2B5EF4-FFF2-40B4-BE49-F238E27FC236}">
                <a16:creationId xmlns:a16="http://schemas.microsoft.com/office/drawing/2014/main" id="{0AF9624C-808E-481F-DA66-2A6C542C8B13}"/>
              </a:ext>
            </a:extLst>
          </p:cNvPr>
          <p:cNvSpPr/>
          <p:nvPr/>
        </p:nvSpPr>
        <p:spPr>
          <a:xfrm rot="12222464">
            <a:off x="11340827" y="3929822"/>
            <a:ext cx="137238" cy="1016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1" name="Arc 20">
            <a:extLst>
              <a:ext uri="{FF2B5EF4-FFF2-40B4-BE49-F238E27FC236}">
                <a16:creationId xmlns:a16="http://schemas.microsoft.com/office/drawing/2014/main" id="{6FC78722-50E0-6E00-4E1D-78F38120A9E3}"/>
              </a:ext>
            </a:extLst>
          </p:cNvPr>
          <p:cNvSpPr/>
          <p:nvPr/>
        </p:nvSpPr>
        <p:spPr>
          <a:xfrm rot="13536615">
            <a:off x="10032274" y="2842699"/>
            <a:ext cx="1318682" cy="1310054"/>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IL"/>
          </a:p>
        </p:txBody>
      </p:sp>
      <p:sp>
        <p:nvSpPr>
          <p:cNvPr id="22" name="Triangle 21">
            <a:extLst>
              <a:ext uri="{FF2B5EF4-FFF2-40B4-BE49-F238E27FC236}">
                <a16:creationId xmlns:a16="http://schemas.microsoft.com/office/drawing/2014/main" id="{B44AEBAE-0B35-83C5-138F-5F1844E2B524}"/>
              </a:ext>
            </a:extLst>
          </p:cNvPr>
          <p:cNvSpPr/>
          <p:nvPr/>
        </p:nvSpPr>
        <p:spPr>
          <a:xfrm rot="2315903">
            <a:off x="10208765" y="2922346"/>
            <a:ext cx="137238" cy="10168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7174" name="Picture 6" descr="Firebase Brand Guidelines">
            <a:extLst>
              <a:ext uri="{FF2B5EF4-FFF2-40B4-BE49-F238E27FC236}">
                <a16:creationId xmlns:a16="http://schemas.microsoft.com/office/drawing/2014/main" id="{0E10156E-4227-888F-94CD-80E2702956B1}"/>
              </a:ext>
            </a:extLst>
          </p:cNvPr>
          <p:cNvPicPr>
            <a:picLocks noChangeAspect="1" noChangeArrowheads="1"/>
          </p:cNvPicPr>
          <p:nvPr/>
        </p:nvPicPr>
        <p:blipFill>
          <a:blip r:embed="rId13">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10986617" y="2006961"/>
            <a:ext cx="531763" cy="531763"/>
          </a:xfrm>
          <a:prstGeom prst="rect">
            <a:avLst/>
          </a:prstGeom>
          <a:noFill/>
          <a:extLst>
            <a:ext uri="{909E8E84-426E-40DD-AFC4-6F175D3DCCD1}">
              <a14:hiddenFill xmlns:a14="http://schemas.microsoft.com/office/drawing/2010/main">
                <a:solidFill>
                  <a:srgbClr val="FFFFFF"/>
                </a:solidFill>
              </a14:hiddenFill>
            </a:ext>
          </a:extLst>
        </p:spPr>
      </p:pic>
      <p:sp>
        <p:nvSpPr>
          <p:cNvPr id="25" name="TextBox 24">
            <a:extLst>
              <a:ext uri="{FF2B5EF4-FFF2-40B4-BE49-F238E27FC236}">
                <a16:creationId xmlns:a16="http://schemas.microsoft.com/office/drawing/2014/main" id="{C95F30B3-2D35-0A5D-2A77-6DF5D39BF552}"/>
              </a:ext>
            </a:extLst>
          </p:cNvPr>
          <p:cNvSpPr txBox="1"/>
          <p:nvPr/>
        </p:nvSpPr>
        <p:spPr>
          <a:xfrm>
            <a:off x="2162908" y="2352573"/>
            <a:ext cx="6541477" cy="2233753"/>
          </a:xfrm>
          <a:prstGeom prst="rect">
            <a:avLst/>
          </a:prstGeom>
          <a:noFill/>
        </p:spPr>
        <p:txBody>
          <a:bodyPr wrap="square" rtlCol="0">
            <a:spAutoFit/>
          </a:bodyPr>
          <a:lstStyle/>
          <a:p>
            <a:pPr marL="285750" indent="-285750">
              <a:lnSpc>
                <a:spcPct val="200000"/>
              </a:lnSpc>
              <a:buFontTx/>
              <a:buChar char="-"/>
            </a:pPr>
            <a:r>
              <a:rPr lang="en-US" dirty="0"/>
              <a:t>F</a:t>
            </a:r>
            <a:r>
              <a:rPr lang="en-IL" dirty="0"/>
              <a:t>irebase app initiallizing </a:t>
            </a:r>
          </a:p>
          <a:p>
            <a:pPr marL="285750" indent="-285750">
              <a:lnSpc>
                <a:spcPct val="200000"/>
              </a:lnSpc>
              <a:buFontTx/>
              <a:buChar char="-"/>
            </a:pPr>
            <a:r>
              <a:rPr lang="en-US" dirty="0"/>
              <a:t>C</a:t>
            </a:r>
            <a:r>
              <a:rPr lang="en-IL" dirty="0"/>
              <a:t>loud function setup in firebase</a:t>
            </a:r>
          </a:p>
          <a:p>
            <a:pPr marL="285750" indent="-285750">
              <a:lnSpc>
                <a:spcPct val="200000"/>
              </a:lnSpc>
              <a:buFontTx/>
              <a:buChar char="-"/>
            </a:pPr>
            <a:r>
              <a:rPr lang="en-US" dirty="0"/>
              <a:t>F</a:t>
            </a:r>
            <a:r>
              <a:rPr lang="en-IL" dirty="0"/>
              <a:t>irebase CLI setup</a:t>
            </a:r>
          </a:p>
          <a:p>
            <a:pPr marL="285750" indent="-285750">
              <a:lnSpc>
                <a:spcPct val="200000"/>
              </a:lnSpc>
              <a:buFontTx/>
              <a:buChar char="-"/>
            </a:pPr>
            <a:r>
              <a:rPr lang="en-US" dirty="0"/>
              <a:t>C</a:t>
            </a:r>
            <a:r>
              <a:rPr lang="en-IL" dirty="0"/>
              <a:t>loud function deployment</a:t>
            </a:r>
          </a:p>
        </p:txBody>
      </p:sp>
      <p:sp>
        <p:nvSpPr>
          <p:cNvPr id="26" name="Rounded Rectangle 25">
            <a:extLst>
              <a:ext uri="{FF2B5EF4-FFF2-40B4-BE49-F238E27FC236}">
                <a16:creationId xmlns:a16="http://schemas.microsoft.com/office/drawing/2014/main" id="{F13E4098-B704-2598-2529-CE12A3D8C444}"/>
              </a:ext>
            </a:extLst>
          </p:cNvPr>
          <p:cNvSpPr/>
          <p:nvPr/>
        </p:nvSpPr>
        <p:spPr>
          <a:xfrm>
            <a:off x="1764562" y="2585931"/>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8" name="Rounded Rectangle 27">
            <a:extLst>
              <a:ext uri="{FF2B5EF4-FFF2-40B4-BE49-F238E27FC236}">
                <a16:creationId xmlns:a16="http://schemas.microsoft.com/office/drawing/2014/main" id="{E9B4CCF2-673D-90F5-0654-2BB5E88E0990}"/>
              </a:ext>
            </a:extLst>
          </p:cNvPr>
          <p:cNvSpPr/>
          <p:nvPr/>
        </p:nvSpPr>
        <p:spPr>
          <a:xfrm>
            <a:off x="1764562" y="3124287"/>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29" name="Rounded Rectangle 28">
            <a:extLst>
              <a:ext uri="{FF2B5EF4-FFF2-40B4-BE49-F238E27FC236}">
                <a16:creationId xmlns:a16="http://schemas.microsoft.com/office/drawing/2014/main" id="{3578F110-A323-BFE8-19A6-CB66E6D25E46}"/>
              </a:ext>
            </a:extLst>
          </p:cNvPr>
          <p:cNvSpPr/>
          <p:nvPr/>
        </p:nvSpPr>
        <p:spPr>
          <a:xfrm>
            <a:off x="1770663" y="3675949"/>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sp>
        <p:nvSpPr>
          <p:cNvPr id="30" name="Rounded Rectangle 29">
            <a:extLst>
              <a:ext uri="{FF2B5EF4-FFF2-40B4-BE49-F238E27FC236}">
                <a16:creationId xmlns:a16="http://schemas.microsoft.com/office/drawing/2014/main" id="{7AC82A80-199C-862A-AB06-8B27D29F8BBE}"/>
              </a:ext>
            </a:extLst>
          </p:cNvPr>
          <p:cNvSpPr/>
          <p:nvPr/>
        </p:nvSpPr>
        <p:spPr>
          <a:xfrm>
            <a:off x="1780089" y="4242942"/>
            <a:ext cx="325316" cy="322297"/>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L"/>
          </a:p>
        </p:txBody>
      </p:sp>
      <p:pic>
        <p:nvPicPr>
          <p:cNvPr id="6" name="Graphic 5" descr="Checkmark with solid fill">
            <a:extLst>
              <a:ext uri="{FF2B5EF4-FFF2-40B4-BE49-F238E27FC236}">
                <a16:creationId xmlns:a16="http://schemas.microsoft.com/office/drawing/2014/main" id="{3656BD05-1675-185A-7EDF-770D8C88E7D4}"/>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18303" y="2550253"/>
            <a:ext cx="325316" cy="325316"/>
          </a:xfrm>
          <a:prstGeom prst="rect">
            <a:avLst/>
          </a:prstGeom>
        </p:spPr>
      </p:pic>
      <p:pic>
        <p:nvPicPr>
          <p:cNvPr id="3" name="Graphic 2" descr="Checkmark with solid fill">
            <a:extLst>
              <a:ext uri="{FF2B5EF4-FFF2-40B4-BE49-F238E27FC236}">
                <a16:creationId xmlns:a16="http://schemas.microsoft.com/office/drawing/2014/main" id="{B3B58CE6-3275-C21E-EF3A-F5FB49DB222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20350" y="3090235"/>
            <a:ext cx="325316" cy="325316"/>
          </a:xfrm>
          <a:prstGeom prst="rect">
            <a:avLst/>
          </a:prstGeom>
        </p:spPr>
      </p:pic>
      <p:pic>
        <p:nvPicPr>
          <p:cNvPr id="9" name="Graphic 8" descr="Checkmark with solid fill">
            <a:extLst>
              <a:ext uri="{FF2B5EF4-FFF2-40B4-BE49-F238E27FC236}">
                <a16:creationId xmlns:a16="http://schemas.microsoft.com/office/drawing/2014/main" id="{5C2D5641-6784-F478-FCA5-929685D281F6}"/>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34770" y="3666636"/>
            <a:ext cx="325316" cy="325316"/>
          </a:xfrm>
          <a:prstGeom prst="rect">
            <a:avLst/>
          </a:prstGeom>
        </p:spPr>
      </p:pic>
      <p:pic>
        <p:nvPicPr>
          <p:cNvPr id="7" name="Graphic 6" descr="Checkmark with solid fill">
            <a:extLst>
              <a:ext uri="{FF2B5EF4-FFF2-40B4-BE49-F238E27FC236}">
                <a16:creationId xmlns:a16="http://schemas.microsoft.com/office/drawing/2014/main" id="{3FD430D5-B5C0-AA2F-9B97-2801D01F3B8B}"/>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847018" y="4221561"/>
            <a:ext cx="325316" cy="325316"/>
          </a:xfrm>
          <a:prstGeom prst="rect">
            <a:avLst/>
          </a:prstGeom>
        </p:spPr>
      </p:pic>
    </p:spTree>
    <p:extLst>
      <p:ext uri="{BB962C8B-B14F-4D97-AF65-F5344CB8AC3E}">
        <p14:creationId xmlns:p14="http://schemas.microsoft.com/office/powerpoint/2010/main" val="418255135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0.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1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Props/app.xml><?xml version="1.0" encoding="utf-8"?>
<Properties xmlns="http://schemas.openxmlformats.org/officeDocument/2006/extended-properties" xmlns:vt="http://schemas.openxmlformats.org/officeDocument/2006/docPropsVTypes">
  <TotalTime>1942</TotalTime>
  <Words>543</Words>
  <Application>Microsoft Macintosh PowerPoint</Application>
  <PresentationFormat>Widescreen</PresentationFormat>
  <Paragraphs>88</Paragraphs>
  <Slides>16</Slides>
  <Notes>5</Notes>
  <HiddenSlides>1</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16</vt:i4>
      </vt:variant>
    </vt:vector>
  </HeadingPairs>
  <TitlesOfParts>
    <vt:vector size="26" baseType="lpstr">
      <vt:lpstr>Aptos</vt:lpstr>
      <vt:lpstr>Aptos Display</vt:lpstr>
      <vt:lpstr>Arial</vt:lpstr>
      <vt:lpstr>Calibri</vt:lpstr>
      <vt:lpstr>Calibri Light</vt:lpstr>
      <vt:lpstr>Menlo</vt:lpstr>
      <vt:lpstr>Rubik</vt:lpstr>
      <vt:lpstr>Verdana</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Najeeb Abu-Kheit</dc:creator>
  <cp:lastModifiedBy>Najeeb Abu-Kheit</cp:lastModifiedBy>
  <cp:revision>10</cp:revision>
  <dcterms:created xsi:type="dcterms:W3CDTF">2025-04-10T12:54:13Z</dcterms:created>
  <dcterms:modified xsi:type="dcterms:W3CDTF">2025-04-15T16:39:13Z</dcterms:modified>
</cp:coreProperties>
</file>