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4" r:id="rId2"/>
    <p:sldId id="272" r:id="rId3"/>
    <p:sldId id="2976" r:id="rId4"/>
    <p:sldId id="2977" r:id="rId5"/>
    <p:sldId id="319" r:id="rId6"/>
    <p:sldId id="3013" r:id="rId7"/>
    <p:sldId id="2980" r:id="rId8"/>
    <p:sldId id="3014" r:id="rId9"/>
    <p:sldId id="2996" r:id="rId10"/>
    <p:sldId id="3016" r:id="rId11"/>
    <p:sldId id="2994" r:id="rId12"/>
    <p:sldId id="3015" r:id="rId13"/>
    <p:sldId id="2992" r:id="rId14"/>
    <p:sldId id="3017" r:id="rId15"/>
    <p:sldId id="3020" r:id="rId16"/>
    <p:sldId id="3021" r:id="rId17"/>
    <p:sldId id="3019" r:id="rId18"/>
    <p:sldId id="3018" r:id="rId19"/>
    <p:sldId id="3023" r:id="rId20"/>
    <p:sldId id="3022" r:id="rId21"/>
    <p:sldId id="3009" r:id="rId22"/>
    <p:sldId id="3007" r:id="rId23"/>
    <p:sldId id="3010" r:id="rId24"/>
    <p:sldId id="3011" r:id="rId25"/>
    <p:sldId id="3024" r:id="rId26"/>
    <p:sldId id="3025" r:id="rId27"/>
    <p:sldId id="3012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00"/>
    <a:srgbClr val="808080"/>
    <a:srgbClr val="4E55A2"/>
    <a:srgbClr val="BF4C96"/>
    <a:srgbClr val="662A53"/>
    <a:srgbClr val="BE4C95"/>
    <a:srgbClr val="CC0099"/>
    <a:srgbClr val="8C72B6"/>
    <a:srgbClr val="C39513"/>
    <a:srgbClr val="B38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6356" autoAdjust="0"/>
  </p:normalViewPr>
  <p:slideViewPr>
    <p:cSldViewPr snapToGrid="0" snapToObjects="1">
      <p:cViewPr varScale="1">
        <p:scale>
          <a:sx n="69" d="100"/>
          <a:sy n="69" d="100"/>
        </p:scale>
        <p:origin x="55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CFDAB1-829C-4BF1-B64E-B0FC63B4B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3866E-CDB2-438C-BD07-081D047C7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2A29C-B288-46CE-88C0-0D5FE90A96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5CA55-3807-48B1-8F4C-816FFC6351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E2236-C023-4B61-A73F-820F71F6B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0150A-9323-462E-998D-661D76A3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BB9CA-2A51-4A48-9428-E76170D166CE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6E5E0-6AA6-4C22-AA61-87730EC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521D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BBC47-89AA-5F46-A856-63E317A11A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331" t="10200" r="1098"/>
          <a:stretch/>
        </p:blipFill>
        <p:spPr>
          <a:xfrm>
            <a:off x="0" y="-10160"/>
            <a:ext cx="12181840" cy="6868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F88BD2-ADBC-D54F-BE94-45C4C3BC07B2}"/>
              </a:ext>
            </a:extLst>
          </p:cNvPr>
          <p:cNvSpPr/>
          <p:nvPr userDrawn="1"/>
        </p:nvSpPr>
        <p:spPr>
          <a:xfrm>
            <a:off x="9510449" y="5296719"/>
            <a:ext cx="2667000" cy="1359726"/>
          </a:xfrm>
          <a:prstGeom prst="rect">
            <a:avLst/>
          </a:prstGeom>
          <a:solidFill>
            <a:srgbClr val="521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1672" y="6522859"/>
            <a:ext cx="119486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Arial" panose="020B0604020202020204" pitchFamily="34" charset="0"/>
              </a:rPr>
              <a:t>©2022 The information in this document is the property of Quest Global Services Private Limited and may not be disclosed in any manner to a third party nor used for any purpose other than that for which it is supplied without prior written consent.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2612F-4653-3246-977D-E6635B7B14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151" y="2561375"/>
            <a:ext cx="10167917" cy="7861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6400" b="1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Click to add 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7505E-7293-B349-9B49-E740A4F173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2151" y="3379080"/>
            <a:ext cx="8314351" cy="50783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presentation subtitle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D46D4C-56B4-7D46-B3FA-0215830AE92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72151" y="3916145"/>
            <a:ext cx="1567849" cy="501726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add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C21C1-83D1-804D-BC64-8C0C310341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0449" y="460524"/>
            <a:ext cx="2059474" cy="1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5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968A66-7B11-624E-A24B-752F40471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1679"/>
            <a:ext cx="12192000" cy="6856321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18C057-92E9-E24A-B326-E37E0E5817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7871" y="1796232"/>
            <a:ext cx="5240962" cy="418800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tabLst/>
              <a:defRPr sz="2600" spc="0">
                <a:solidFill>
                  <a:schemeClr val="accent6"/>
                </a:solidFill>
              </a:defRPr>
            </a:lvl1pPr>
            <a:lvl2pPr marL="533400" indent="-266700">
              <a:tabLst/>
              <a:defRPr sz="2200" spc="0">
                <a:solidFill>
                  <a:schemeClr val="accent6"/>
                </a:solidFill>
              </a:defRPr>
            </a:lvl2pPr>
            <a:lvl3pPr marL="800100" indent="-266700">
              <a:tabLst/>
              <a:defRPr sz="2200" spc="0">
                <a:solidFill>
                  <a:schemeClr val="accent6"/>
                </a:solidFill>
              </a:defRPr>
            </a:lvl3pPr>
            <a:lvl4pPr marL="1066800" indent="-266700">
              <a:tabLst/>
              <a:defRPr sz="2200" spc="0">
                <a:solidFill>
                  <a:schemeClr val="accent6"/>
                </a:solidFill>
              </a:defRPr>
            </a:lvl4pPr>
            <a:lvl5pPr marL="1333500" indent="-266700">
              <a:tabLst/>
              <a:defRPr sz="2200" spc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B00031-BEA3-8F4F-BA7B-892CCF6638A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7871" y="1112800"/>
            <a:ext cx="5240962" cy="608135"/>
          </a:xfrm>
          <a:prstGeom prst="rect">
            <a:avLst/>
          </a:prstGeo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comparison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1DAA8-FD3A-334D-86C1-8381D1B3042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94546" y="1796232"/>
            <a:ext cx="5240962" cy="418800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tabLst/>
              <a:defRPr sz="2600" spc="0">
                <a:solidFill>
                  <a:schemeClr val="accent6"/>
                </a:solidFill>
              </a:defRPr>
            </a:lvl1pPr>
            <a:lvl2pPr marL="533400" indent="-266700">
              <a:tabLst/>
              <a:defRPr sz="2200" spc="0">
                <a:solidFill>
                  <a:schemeClr val="accent6"/>
                </a:solidFill>
              </a:defRPr>
            </a:lvl2pPr>
            <a:lvl3pPr marL="800100" indent="-266700">
              <a:tabLst/>
              <a:defRPr sz="2200" spc="0">
                <a:solidFill>
                  <a:schemeClr val="accent6"/>
                </a:solidFill>
              </a:defRPr>
            </a:lvl3pPr>
            <a:lvl4pPr marL="1066800" indent="-266700">
              <a:tabLst/>
              <a:defRPr sz="2200" spc="0">
                <a:solidFill>
                  <a:schemeClr val="accent6"/>
                </a:solidFill>
              </a:defRPr>
            </a:lvl4pPr>
            <a:lvl5pPr marL="1333500" indent="-266700">
              <a:tabLst/>
              <a:defRPr sz="2200" spc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09EE15-CCCD-0940-9D75-2F3D168F611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4546" y="1112800"/>
            <a:ext cx="5240962" cy="608135"/>
          </a:xfrm>
          <a:prstGeom prst="rect">
            <a:avLst/>
          </a:prstGeo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comparison title</a:t>
            </a:r>
          </a:p>
        </p:txBody>
      </p:sp>
      <p:sp>
        <p:nvSpPr>
          <p:cNvPr id="12" name="Google Shape;18;p3">
            <a:extLst>
              <a:ext uri="{FF2B5EF4-FFF2-40B4-BE49-F238E27FC236}">
                <a16:creationId xmlns:a16="http://schemas.microsoft.com/office/drawing/2014/main" id="{E0E971D5-86BF-BA4D-BE24-964A9D824FEB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9"/>
          <p:cNvSpPr/>
          <p:nvPr userDrawn="1"/>
        </p:nvSpPr>
        <p:spPr>
          <a:xfrm>
            <a:off x="8727440" y="0"/>
            <a:ext cx="346456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DC16D-ED75-453A-88F7-F1C19E6BD492}"/>
              </a:ext>
            </a:extLst>
          </p:cNvPr>
          <p:cNvSpPr/>
          <p:nvPr userDrawn="1"/>
        </p:nvSpPr>
        <p:spPr>
          <a:xfrm>
            <a:off x="344594" y="0"/>
            <a:ext cx="323621" cy="1016487"/>
          </a:xfrm>
          <a:prstGeom prst="rect">
            <a:avLst/>
          </a:prstGeom>
          <a:solidFill>
            <a:srgbClr val="FFD1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75FBF-96F9-4C92-922F-50D17EC337D7}"/>
              </a:ext>
            </a:extLst>
          </p:cNvPr>
          <p:cNvSpPr/>
          <p:nvPr userDrawn="1"/>
        </p:nvSpPr>
        <p:spPr>
          <a:xfrm>
            <a:off x="344594" y="0"/>
            <a:ext cx="323621" cy="1016487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348" y="60083"/>
            <a:ext cx="131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cap="all" spc="100" baseline="0" dirty="0">
                <a:solidFill>
                  <a:schemeClr val="accent6"/>
                </a:solidFill>
              </a:rPr>
              <a:t>Case Study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9440928" y="1256610"/>
            <a:ext cx="2484000" cy="324000"/>
          </a:xfrm>
        </p:spPr>
        <p:txBody>
          <a:bodyPr anchor="ctr">
            <a:noAutofit/>
          </a:bodyPr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rgbClr val="FFD100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18"/>
          </p:nvPr>
        </p:nvSpPr>
        <p:spPr>
          <a:xfrm>
            <a:off x="331502" y="1248876"/>
            <a:ext cx="4140000" cy="21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755301" y="4212138"/>
            <a:ext cx="3708000" cy="324000"/>
          </a:xfrm>
          <a:noFill/>
        </p:spPr>
        <p:txBody>
          <a:bodyPr tIns="36000" bIns="36000" anchor="ctr">
            <a:noAutofit/>
          </a:bodyPr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" indent="-108000" algn="l" rtl="0" fontAlgn="auto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IN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5169831" y="1256610"/>
            <a:ext cx="3384000" cy="324000"/>
          </a:xfrm>
          <a:noFill/>
        </p:spPr>
        <p:txBody>
          <a:bodyPr vert="horz" lIns="91440" tIns="36000" rIns="91440" bIns="36000" rtlCol="0" anchor="ctr">
            <a:noAutofit/>
          </a:bodyPr>
          <a:lstStyle>
            <a:lvl1pPr marL="0" indent="0">
              <a:buNone/>
              <a:defRPr lang="en-US" sz="1600" b="1" cap="all" baseline="0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28600" marR="0" lvl="0" indent="-2286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</a:pPr>
            <a:r>
              <a:rPr lang="en-US" dirty="0"/>
              <a:t>Edit Master text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6" hasCustomPrompt="1"/>
          </p:nvPr>
        </p:nvSpPr>
        <p:spPr>
          <a:xfrm>
            <a:off x="5156740" y="3947713"/>
            <a:ext cx="3384000" cy="324000"/>
          </a:xfrm>
          <a:noFill/>
        </p:spPr>
        <p:txBody>
          <a:bodyPr vert="horz" lIns="91440" tIns="36000" rIns="91440" bIns="36000" rtlCol="0" anchor="ctr">
            <a:noAutofit/>
          </a:bodyPr>
          <a:lstStyle>
            <a:lvl1pPr marL="0" indent="0">
              <a:buNone/>
              <a:defRPr lang="en-US" sz="1600" b="1" cap="all" baseline="0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28600" marR="0" lvl="0" indent="-2286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</a:pPr>
            <a:r>
              <a:rPr lang="en-US" dirty="0"/>
              <a:t>Edit Master text</a:t>
            </a:r>
          </a:p>
        </p:txBody>
      </p:sp>
      <p:sp>
        <p:nvSpPr>
          <p:cNvPr id="42" name="Text Placeholder 25">
            <a:extLst>
              <a:ext uri="{FF2B5EF4-FFF2-40B4-BE49-F238E27FC236}">
                <a16:creationId xmlns:a16="http://schemas.microsoft.com/office/drawing/2014/main" id="{6C78B37E-3242-4E5E-8387-CF3E1A18883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1502" y="4578129"/>
            <a:ext cx="4140000" cy="381000"/>
          </a:xfr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1600" b="1" i="0" dirty="0">
                <a:solidFill>
                  <a:schemeClr val="accent6"/>
                </a:solidFill>
                <a:cs typeface="Segoe UI Semibold" panose="020B0702040204020203" pitchFamily="34" charset="0"/>
              </a:defRPr>
            </a:lvl1pPr>
          </a:lstStyle>
          <a:p>
            <a:pPr marL="228600" marR="0" lvl="0" indent="-228600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tabLst/>
            </a:pPr>
            <a:r>
              <a:rPr lang="en-US" dirty="0"/>
              <a:t>Nature of problem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604BA530-A6E8-493E-8A93-96C3210AF8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1502" y="3493337"/>
            <a:ext cx="4140000" cy="54864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Description of Client</a:t>
            </a:r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5A9DAB98-A876-491A-AD1A-D7F9DADCBDE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389377" y="4214138"/>
            <a:ext cx="301752" cy="301752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5F6230D3-7C14-4B18-AF75-CBE34C752ED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760753" y="1235730"/>
            <a:ext cx="365760" cy="365760"/>
          </a:xfrm>
          <a:blipFill>
            <a:blip r:embed="rId4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36D0897C-60D5-4CF4-AE38-8675E7B2EC67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760753" y="3917709"/>
            <a:ext cx="365760" cy="36576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38FB98B7-7BD8-4B10-87E6-1A30B496C7F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837938" y="1212870"/>
            <a:ext cx="411480" cy="411480"/>
          </a:xfrm>
          <a:blipFill>
            <a:blip r:embed="rId6"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>
                <a:noFill/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IN" noProof="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3A1847-408C-0245-A337-E5642C3A2D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8349" y="347540"/>
            <a:ext cx="7939092" cy="662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u="none" kern="1200" dirty="0">
                <a:solidFill>
                  <a:schemeClr val="accent6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Case Study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7AD2F4-7409-4D04-BCE4-2C1FF54D0C4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31502" y="4985828"/>
            <a:ext cx="4140000" cy="1252800"/>
          </a:xfrm>
        </p:spPr>
        <p:txBody>
          <a:bodyPr>
            <a:noAutofit/>
          </a:bodyPr>
          <a:lstStyle>
            <a:lvl1pPr marL="173038" indent="-173038">
              <a:spcBef>
                <a:spcPts val="288"/>
              </a:spcBef>
              <a:buClr>
                <a:schemeClr val="accent6"/>
              </a:buClr>
              <a:buFont typeface="Symbol" panose="05050102010706020507" pitchFamily="18" charset="2"/>
              <a:buChar char=""/>
              <a:defRPr sz="1200"/>
            </a:lvl1pPr>
            <a:lvl2pPr marL="358775" indent="-185738">
              <a:spcBef>
                <a:spcPts val="288"/>
              </a:spcBef>
              <a:buClr>
                <a:schemeClr val="accent6"/>
              </a:buClr>
              <a:buFont typeface="Symbol" panose="05050102010706020507" pitchFamily="18" charset="2"/>
              <a:buChar char=""/>
              <a:defRPr sz="1100"/>
            </a:lvl2pPr>
            <a:lvl3pPr marL="531813" indent="-173038">
              <a:spcBef>
                <a:spcPts val="288"/>
              </a:spcBef>
              <a:defRPr sz="1100"/>
            </a:lvl3pPr>
            <a:lvl4pPr marL="1371600" indent="0">
              <a:spcBef>
                <a:spcPts val="288"/>
              </a:spcBef>
              <a:buNone/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1AFB1BB8-D7D0-40DA-826B-C6B5D0F08DE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60753" y="4342695"/>
            <a:ext cx="3780000" cy="1895933"/>
          </a:xfrm>
        </p:spPr>
        <p:txBody>
          <a:bodyPr>
            <a:noAutofit/>
          </a:bodyPr>
          <a:lstStyle>
            <a:lvl1pPr marL="173038" indent="-173038">
              <a:spcBef>
                <a:spcPts val="288"/>
              </a:spcBef>
              <a:buClr>
                <a:schemeClr val="accent6"/>
              </a:buClr>
              <a:buFont typeface="Symbol" panose="05050102010706020507" pitchFamily="18" charset="2"/>
              <a:buChar char=""/>
              <a:defRPr sz="1200"/>
            </a:lvl1pPr>
            <a:lvl2pPr marL="358775" indent="-185738">
              <a:spcBef>
                <a:spcPts val="288"/>
              </a:spcBef>
              <a:buClr>
                <a:schemeClr val="accent6"/>
              </a:buClr>
              <a:buFont typeface="Symbol" panose="05050102010706020507" pitchFamily="18" charset="2"/>
              <a:buChar char=""/>
              <a:defRPr sz="1100"/>
            </a:lvl2pPr>
            <a:lvl3pPr marL="531813" indent="-173038">
              <a:spcBef>
                <a:spcPts val="288"/>
              </a:spcBef>
              <a:defRPr sz="1100"/>
            </a:lvl3pPr>
            <a:lvl4pPr marL="1371600" indent="0">
              <a:spcBef>
                <a:spcPts val="288"/>
              </a:spcBef>
              <a:buNone/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669C15DC-9127-47E3-802E-C63676194FA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760753" y="1661329"/>
            <a:ext cx="3780000" cy="2110408"/>
          </a:xfrm>
        </p:spPr>
        <p:txBody>
          <a:bodyPr>
            <a:noAutofit/>
          </a:bodyPr>
          <a:lstStyle>
            <a:lvl1pPr marL="173038" indent="-173038">
              <a:spcBef>
                <a:spcPts val="288"/>
              </a:spcBef>
              <a:buClr>
                <a:schemeClr val="accent6"/>
              </a:buClr>
              <a:buFont typeface="Symbol" panose="05050102010706020507" pitchFamily="18" charset="2"/>
              <a:buChar char=""/>
              <a:defRPr sz="1200"/>
            </a:lvl1pPr>
            <a:lvl2pPr marL="358775" indent="-185738">
              <a:spcBef>
                <a:spcPts val="288"/>
              </a:spcBef>
              <a:buClr>
                <a:schemeClr val="accent6"/>
              </a:buClr>
              <a:buFont typeface="Symbol" panose="05050102010706020507" pitchFamily="18" charset="2"/>
              <a:buChar char=""/>
              <a:defRPr sz="1100"/>
            </a:lvl2pPr>
            <a:lvl3pPr marL="531813" indent="-173038">
              <a:spcBef>
                <a:spcPts val="288"/>
              </a:spcBef>
              <a:defRPr sz="1100"/>
            </a:lvl3pPr>
            <a:lvl4pPr marL="1371600" indent="0">
              <a:spcBef>
                <a:spcPts val="288"/>
              </a:spcBef>
              <a:buNone/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45ED13-73CB-4BE0-8975-C24339BB8464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8839276" y="1823378"/>
            <a:ext cx="3096000" cy="4109551"/>
          </a:xfrm>
        </p:spPr>
        <p:txBody>
          <a:bodyPr>
            <a:noAutofit/>
          </a:bodyPr>
          <a:lstStyle>
            <a:lvl1pPr marL="266700" indent="-266700"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·"/>
              <a:defRPr sz="1600">
                <a:solidFill>
                  <a:schemeClr val="bg1"/>
                </a:solidFill>
              </a:defRPr>
            </a:lvl1pPr>
            <a:lvl2pPr marL="531813" indent="-265113">
              <a:buClr>
                <a:schemeClr val="accent5"/>
              </a:buClr>
              <a:buFont typeface="Symbol" panose="05050102010706020507" pitchFamily="18" charset="2"/>
              <a:buChar char="·"/>
              <a:defRPr sz="1400">
                <a:solidFill>
                  <a:schemeClr val="bg1"/>
                </a:solidFill>
              </a:defRPr>
            </a:lvl2pPr>
            <a:lvl3pPr marL="809625" indent="-277813">
              <a:buClr>
                <a:schemeClr val="accent5"/>
              </a:buClr>
              <a:buFont typeface="Symbol" panose="05050102010706020507" pitchFamily="18" charset="2"/>
              <a:buChar char="·"/>
              <a:defRPr sz="1400">
                <a:solidFill>
                  <a:schemeClr val="bg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8954E3-A696-E446-ACE0-1B6B0AF0ED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10652402" y="179014"/>
            <a:ext cx="1280311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5D7BAB41-4726-6543-8A09-308775B938D1}"/>
              </a:ext>
            </a:extLst>
          </p:cNvPr>
          <p:cNvSpPr txBox="1">
            <a:spLocks/>
          </p:cNvSpPr>
          <p:nvPr userDrawn="1"/>
        </p:nvSpPr>
        <p:spPr>
          <a:xfrm>
            <a:off x="192810" y="6309458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FF3945A-5E60-D147-8503-F2E9BC88BB6D}" type="slidenum">
              <a:rPr lang="en-US" sz="1400" smtClean="0">
                <a:solidFill>
                  <a:schemeClr val="accent6"/>
                </a:solidFill>
              </a:rPr>
              <a:pPr algn="ctr"/>
              <a:t>‹#›</a:t>
            </a:fld>
            <a:endParaRPr lang="en-US" sz="14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500F1-F422-B74A-A0E8-95AAF04B31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52401" y="179014"/>
            <a:ext cx="128031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35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238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A">
    <p:bg>
      <p:bgPr>
        <a:solidFill>
          <a:srgbClr val="FFD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833582-3536-5745-84AC-5DE573BDA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39"/>
            <a:ext cx="12192000" cy="6856321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61A0-EED1-4C44-BC3B-507DB25B2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72151" y="3222625"/>
            <a:ext cx="8314351" cy="5017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add transition 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79F563-DB5E-F245-BAB3-530174F35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151" y="2400300"/>
            <a:ext cx="8314352" cy="7810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4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transition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500F1-F422-B74A-A0E8-95AAF04B31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52401" y="179014"/>
            <a:ext cx="128031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6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">
    <p:bg>
      <p:bgPr>
        <a:solidFill>
          <a:srgbClr val="FFD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59ED7C-BDF6-8F46-8256-BABE3C9670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39"/>
            <a:ext cx="12192000" cy="6856321"/>
          </a:xfrm>
          <a:prstGeom prst="rect">
            <a:avLst/>
          </a:prstGeom>
          <a:solidFill>
            <a:srgbClr val="FFD100"/>
          </a:solidFill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BD46D4C-56B4-7D46-B3FA-0215830AE9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72151" y="3222625"/>
            <a:ext cx="8314351" cy="5017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add transition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F5DBDC-71AE-1F43-A060-2AD6ED6C7A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151" y="2400300"/>
            <a:ext cx="8314352" cy="7810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4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transition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500F1-F422-B74A-A0E8-95AAF04B31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52401" y="179014"/>
            <a:ext cx="1280313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4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521D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80A8D-6029-064C-8584-C8A73462AA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39"/>
            <a:ext cx="12192000" cy="6856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32612F-4653-3246-977D-E6635B7B14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152" y="2398815"/>
            <a:ext cx="8314352" cy="7861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6400" b="1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8954E3-A696-E446-ACE0-1B6B0AF0ED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52402" y="179014"/>
            <a:ext cx="1280311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tandar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73632A-DB8F-7740-80C8-3A3FB0513F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1679"/>
            <a:ext cx="12192000" cy="6856321"/>
          </a:xfrm>
          <a:prstGeom prst="rect">
            <a:avLst/>
          </a:prstGeom>
        </p:spPr>
      </p:pic>
      <p:sp>
        <p:nvSpPr>
          <p:cNvPr id="27" name="Google Shape;18;p3">
            <a:extLst>
              <a:ext uri="{FF2B5EF4-FFF2-40B4-BE49-F238E27FC236}">
                <a16:creationId xmlns:a16="http://schemas.microsoft.com/office/drawing/2014/main" id="{D7C37398-B34A-A845-A4B3-F40066F4154C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A53552-9B7B-A94A-AFFE-A6FA4D9B6D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7870" y="1066589"/>
            <a:ext cx="10897638" cy="5107967"/>
          </a:xfrm>
        </p:spPr>
        <p:txBody>
          <a:bodyPr>
            <a:noAutofit/>
          </a:bodyPr>
          <a:lstStyle>
            <a:lvl1pPr marL="266700" indent="-266700">
              <a:buFont typeface="Arial" panose="020B0604020202020204" pitchFamily="34" charset="0"/>
              <a:buChar char="•"/>
              <a:tabLst/>
              <a:defRPr spc="0">
                <a:solidFill>
                  <a:schemeClr val="accent6"/>
                </a:solidFill>
              </a:defRPr>
            </a:lvl1pPr>
            <a:lvl2pPr marL="533400" indent="-266700">
              <a:tabLst/>
              <a:defRPr spc="0">
                <a:solidFill>
                  <a:schemeClr val="accent6"/>
                </a:solidFill>
              </a:defRPr>
            </a:lvl2pPr>
            <a:lvl3pPr marL="731520" indent="-182880">
              <a:tabLst/>
              <a:defRPr spc="0">
                <a:solidFill>
                  <a:schemeClr val="accent6"/>
                </a:solidFill>
              </a:defRPr>
            </a:lvl3pPr>
            <a:lvl4pPr marL="1005840" indent="-182880">
              <a:tabLst/>
              <a:defRPr spc="0">
                <a:solidFill>
                  <a:schemeClr val="accent6"/>
                </a:solidFill>
              </a:defRPr>
            </a:lvl4pPr>
            <a:lvl5pPr marL="1280160" indent="-182880">
              <a:tabLst/>
              <a:defRPr spc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tandar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004DF0-D6C1-1246-99DD-1FAF57B6B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1679"/>
            <a:ext cx="12192000" cy="6856321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3F2FE5D2-914C-EC47-BA9B-E796370BC6F5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A23A9A-A82B-46AB-975A-9A8790D713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8100" y="1066589"/>
            <a:ext cx="10897638" cy="5107967"/>
          </a:xfrm>
        </p:spPr>
        <p:txBody>
          <a:bodyPr>
            <a:noAutofit/>
          </a:bodyPr>
          <a:lstStyle>
            <a:lvl1pPr marL="266700" indent="-266700">
              <a:buFont typeface="Arial" panose="020B0604020202020204" pitchFamily="34" charset="0"/>
              <a:buChar char="•"/>
              <a:tabLst/>
              <a:defRPr spc="0">
                <a:solidFill>
                  <a:schemeClr val="accent6"/>
                </a:solidFill>
              </a:defRPr>
            </a:lvl1pPr>
            <a:lvl2pPr marL="533400" indent="-266700">
              <a:tabLst/>
              <a:defRPr spc="0">
                <a:solidFill>
                  <a:schemeClr val="accent6"/>
                </a:solidFill>
              </a:defRPr>
            </a:lvl2pPr>
            <a:lvl3pPr marL="731520" indent="-182880">
              <a:tabLst/>
              <a:defRPr spc="0">
                <a:solidFill>
                  <a:schemeClr val="accent6"/>
                </a:solidFill>
              </a:defRPr>
            </a:lvl3pPr>
            <a:lvl4pPr marL="1005840" indent="-182880">
              <a:tabLst/>
              <a:defRPr spc="0">
                <a:solidFill>
                  <a:schemeClr val="accent6"/>
                </a:solidFill>
              </a:defRPr>
            </a:lvl4pPr>
            <a:lvl5pPr marL="1280160" indent="-182880">
              <a:tabLst/>
              <a:defRPr spc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tandar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B63309C-396B-7F40-B9DB-B0A5D4A67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1679"/>
            <a:ext cx="12192000" cy="6856321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16" name="Google Shape;18;p3">
            <a:extLst>
              <a:ext uri="{FF2B5EF4-FFF2-40B4-BE49-F238E27FC236}">
                <a16:creationId xmlns:a16="http://schemas.microsoft.com/office/drawing/2014/main" id="{1E6C6C4C-F843-3740-A61A-16EAC5DFE733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7CF988-1B02-4A08-9F0E-7747EF12CBE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8100" y="1066589"/>
            <a:ext cx="10897638" cy="5107967"/>
          </a:xfrm>
        </p:spPr>
        <p:txBody>
          <a:bodyPr>
            <a:noAutofit/>
          </a:bodyPr>
          <a:lstStyle>
            <a:lvl1pPr marL="266700" indent="-266700">
              <a:buFont typeface="Arial" panose="020B0604020202020204" pitchFamily="34" charset="0"/>
              <a:buChar char="•"/>
              <a:tabLst/>
              <a:defRPr spc="0">
                <a:solidFill>
                  <a:schemeClr val="accent6"/>
                </a:solidFill>
              </a:defRPr>
            </a:lvl1pPr>
            <a:lvl2pPr marL="533400" indent="-266700">
              <a:tabLst/>
              <a:defRPr spc="0">
                <a:solidFill>
                  <a:schemeClr val="accent6"/>
                </a:solidFill>
              </a:defRPr>
            </a:lvl2pPr>
            <a:lvl3pPr marL="731520" indent="-182880">
              <a:tabLst/>
              <a:defRPr spc="0">
                <a:solidFill>
                  <a:schemeClr val="accent6"/>
                </a:solidFill>
              </a:defRPr>
            </a:lvl3pPr>
            <a:lvl4pPr marL="1005840" indent="-182880">
              <a:tabLst/>
              <a:defRPr spc="0">
                <a:solidFill>
                  <a:schemeClr val="accent6"/>
                </a:solidFill>
              </a:defRPr>
            </a:lvl4pPr>
            <a:lvl5pPr marL="1280160" indent="-182880">
              <a:tabLst/>
              <a:defRPr spc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id="{DCA5F05C-426B-884F-89BC-8B9E8174E3AD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D515AE-A869-488F-8DFC-3F6CCDF5DCE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8100" y="1066589"/>
            <a:ext cx="10897638" cy="5107967"/>
          </a:xfrm>
        </p:spPr>
        <p:txBody>
          <a:bodyPr>
            <a:noAutofit/>
          </a:bodyPr>
          <a:lstStyle>
            <a:lvl1pPr marL="266700" indent="-266700">
              <a:buFont typeface="Arial" panose="020B0604020202020204" pitchFamily="34" charset="0"/>
              <a:buChar char="•"/>
              <a:tabLst/>
              <a:defRPr spc="0">
                <a:solidFill>
                  <a:schemeClr val="accent6"/>
                </a:solidFill>
              </a:defRPr>
            </a:lvl1pPr>
            <a:lvl2pPr marL="533400" indent="-266700">
              <a:tabLst/>
              <a:defRPr spc="0">
                <a:solidFill>
                  <a:schemeClr val="accent6"/>
                </a:solidFill>
              </a:defRPr>
            </a:lvl2pPr>
            <a:lvl3pPr marL="731520" indent="-182880">
              <a:tabLst/>
              <a:defRPr spc="0">
                <a:solidFill>
                  <a:schemeClr val="accent6"/>
                </a:solidFill>
              </a:defRPr>
            </a:lvl3pPr>
            <a:lvl4pPr marL="1005840" indent="-182880">
              <a:tabLst/>
              <a:defRPr spc="0">
                <a:solidFill>
                  <a:schemeClr val="accent6"/>
                </a:solidFill>
              </a:defRPr>
            </a:lvl4pPr>
            <a:lvl5pPr marL="1280160" indent="-182880">
              <a:tabLst/>
              <a:defRPr spc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71D65-4A67-334D-B5A5-AA4340AC0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9196" y="1679"/>
            <a:ext cx="12192000" cy="6856321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id="{DD3B4DFC-328D-0F4C-A148-B632D59B9E01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id="{DD3B4DFC-328D-0F4C-A148-B632D59B9E01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nt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id="{DD3B4DFC-328D-0F4C-A148-B632D59B9E01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B00031-BEA3-8F4F-BA7B-892CCF6638A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7870" y="1112800"/>
            <a:ext cx="11310289" cy="608135"/>
          </a:xfrm>
          <a:prstGeom prst="rect">
            <a:avLst/>
          </a:prstGeo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</a:t>
            </a:r>
            <a:r>
              <a:rPr lang="en-GB" dirty="0" err="1"/>
              <a:t>mainpoint</a:t>
            </a:r>
            <a:r>
              <a:rPr lang="en-GB" dirty="0"/>
              <a:t> message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DF7098-9D3C-4DEC-840A-975D858EB5B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7870" y="1813941"/>
            <a:ext cx="10897638" cy="4308954"/>
          </a:xfrm>
        </p:spPr>
        <p:txBody>
          <a:bodyPr>
            <a:noAutofit/>
          </a:bodyPr>
          <a:lstStyle>
            <a:lvl1pPr marL="266700" indent="-266700">
              <a:buFont typeface="Arial" panose="020B0604020202020204" pitchFamily="34" charset="0"/>
              <a:buChar char="•"/>
              <a:tabLst/>
              <a:defRPr spc="0">
                <a:solidFill>
                  <a:schemeClr val="accent6"/>
                </a:solidFill>
              </a:defRPr>
            </a:lvl1pPr>
            <a:lvl2pPr marL="533400" indent="-266700">
              <a:tabLst/>
              <a:defRPr spc="0">
                <a:solidFill>
                  <a:schemeClr val="accent6"/>
                </a:solidFill>
              </a:defRPr>
            </a:lvl2pPr>
            <a:lvl3pPr marL="731520" indent="-182880">
              <a:tabLst/>
              <a:defRPr spc="0">
                <a:solidFill>
                  <a:schemeClr val="accent6"/>
                </a:solidFill>
              </a:defRPr>
            </a:lvl3pPr>
            <a:lvl4pPr marL="1005840" indent="-182880">
              <a:tabLst/>
              <a:defRPr spc="0">
                <a:solidFill>
                  <a:schemeClr val="accent6"/>
                </a:solidFill>
              </a:defRPr>
            </a:lvl4pPr>
            <a:lvl5pPr marL="1280160" indent="-182880">
              <a:tabLst/>
              <a:defRPr spc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28E57F-CE6B-AF49-A4E0-D7222B718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1679"/>
            <a:ext cx="12192000" cy="6856321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F10E092D-2F68-BC4F-A16C-11415191A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00" y="130225"/>
            <a:ext cx="9709860" cy="8078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add page title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18C057-92E9-E24A-B326-E37E0E5817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7871" y="1066590"/>
            <a:ext cx="5240962" cy="4927713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tabLst/>
              <a:defRPr sz="2600" spc="0">
                <a:solidFill>
                  <a:schemeClr val="accent6"/>
                </a:solidFill>
              </a:defRPr>
            </a:lvl1pPr>
            <a:lvl2pPr marL="533400" indent="-266700">
              <a:tabLst/>
              <a:defRPr sz="2200" spc="0">
                <a:solidFill>
                  <a:schemeClr val="accent6"/>
                </a:solidFill>
              </a:defRPr>
            </a:lvl2pPr>
            <a:lvl3pPr marL="800100" indent="-266700">
              <a:tabLst/>
              <a:defRPr sz="2200" spc="0">
                <a:solidFill>
                  <a:schemeClr val="accent6"/>
                </a:solidFill>
              </a:defRPr>
            </a:lvl3pPr>
            <a:lvl4pPr marL="1066800" indent="-266700">
              <a:tabLst/>
              <a:defRPr sz="2200" spc="0">
                <a:solidFill>
                  <a:schemeClr val="accent6"/>
                </a:solidFill>
              </a:defRPr>
            </a:lvl4pPr>
            <a:lvl5pPr marL="1333500" indent="-266700">
              <a:tabLst/>
              <a:defRPr sz="2200" spc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40F404-1138-294D-8C66-B47EAEF65A7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94546" y="1066590"/>
            <a:ext cx="5240962" cy="4927713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tabLst/>
              <a:defRPr lang="en-GB" sz="2600" kern="1200" spc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33400" indent="-266700">
              <a:tabLst/>
              <a:defRPr sz="2200" spc="0">
                <a:solidFill>
                  <a:schemeClr val="accent6"/>
                </a:solidFill>
              </a:defRPr>
            </a:lvl2pPr>
            <a:lvl3pPr marL="800100" indent="-266700">
              <a:tabLst/>
              <a:defRPr sz="2200" spc="0">
                <a:solidFill>
                  <a:schemeClr val="accent6"/>
                </a:solidFill>
              </a:defRPr>
            </a:lvl3pPr>
            <a:lvl4pPr marL="1066800" indent="-266700">
              <a:tabLst/>
              <a:defRPr sz="2200" spc="0">
                <a:solidFill>
                  <a:schemeClr val="accent6"/>
                </a:solidFill>
              </a:defRPr>
            </a:lvl4pPr>
            <a:lvl5pPr marL="1333500" indent="-266700">
              <a:tabLst/>
              <a:defRPr sz="2200" spc="0">
                <a:solidFill>
                  <a:schemeClr val="accent6"/>
                </a:solidFill>
              </a:defRPr>
            </a:lvl5pPr>
          </a:lstStyle>
          <a:p>
            <a:pPr marL="266700" lvl="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9" name="Google Shape;18;p3">
            <a:extLst>
              <a:ext uri="{FF2B5EF4-FFF2-40B4-BE49-F238E27FC236}">
                <a16:creationId xmlns:a16="http://schemas.microsoft.com/office/drawing/2014/main" id="{8F8B7985-251E-F444-9DB9-68E0C6DA2841}"/>
              </a:ext>
            </a:extLst>
          </p:cNvPr>
          <p:cNvSpPr/>
          <p:nvPr userDrawn="1"/>
        </p:nvSpPr>
        <p:spPr>
          <a:xfrm>
            <a:off x="291423" y="0"/>
            <a:ext cx="264388" cy="1004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1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CB975-B32D-4D48-89F2-068C5142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0" y="1386037"/>
            <a:ext cx="10337799" cy="4552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B1788-1E1F-3C4E-B6A8-25DDC7283D39}"/>
              </a:ext>
            </a:extLst>
          </p:cNvPr>
          <p:cNvSpPr txBox="1">
            <a:spLocks/>
          </p:cNvSpPr>
          <p:nvPr userDrawn="1"/>
        </p:nvSpPr>
        <p:spPr>
          <a:xfrm>
            <a:off x="192810" y="6301709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FF3945A-5E60-D147-8503-F2E9BC88BB6D}" type="slidenum">
              <a:rPr lang="en-US" sz="1500" smtClean="0">
                <a:solidFill>
                  <a:schemeClr val="accent6"/>
                </a:solidFill>
              </a:rPr>
              <a:pPr algn="ctr"/>
              <a:t>‹#›</a:t>
            </a:fld>
            <a:endParaRPr lang="en-US" sz="15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66465-BF96-F041-9630-BACB608DE51F}"/>
              </a:ext>
            </a:extLst>
          </p:cNvPr>
          <p:cNvSpPr txBox="1"/>
          <p:nvPr userDrawn="1"/>
        </p:nvSpPr>
        <p:spPr>
          <a:xfrm>
            <a:off x="623659" y="6383054"/>
            <a:ext cx="2297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</a:rPr>
              <a:t>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7500F1-F422-B74A-A0E8-95AAF04B3196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rcRect/>
          <a:stretch/>
        </p:blipFill>
        <p:spPr>
          <a:xfrm>
            <a:off x="10652401" y="179014"/>
            <a:ext cx="1280313" cy="719999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16000" y="158675"/>
            <a:ext cx="9027160" cy="7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50" r:id="rId5"/>
    <p:sldLayoutId id="2147483690" r:id="rId6"/>
    <p:sldLayoutId id="2147483694" r:id="rId7"/>
    <p:sldLayoutId id="2147483696" r:id="rId8"/>
    <p:sldLayoutId id="2147483691" r:id="rId9"/>
    <p:sldLayoutId id="2147483692" r:id="rId10"/>
    <p:sldLayoutId id="2147483695" r:id="rId11"/>
    <p:sldLayoutId id="2147483689" r:id="rId12"/>
    <p:sldLayoutId id="2147483687" r:id="rId13"/>
    <p:sldLayoutId id="2147483651" r:id="rId14"/>
    <p:sldLayoutId id="2147483663" r:id="rId15"/>
    <p:sldLayoutId id="21474836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 dirty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95000"/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097280" indent="-182880" algn="l" defTabSz="914400" rtl="0" eaLnBrk="1" latinLnBrk="0" hangingPunct="1">
        <a:lnSpc>
          <a:spcPct val="10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554480" indent="-182880" algn="l" defTabSz="914400" rtl="0" eaLnBrk="1" latinLnBrk="0" hangingPunct="1">
        <a:lnSpc>
          <a:spcPct val="10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22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11680" indent="-182880" algn="l" defTabSz="914400" rtl="0" eaLnBrk="1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2A5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CB9A0-96EF-4C22-B568-5797C61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385" y="2168313"/>
            <a:ext cx="10167917" cy="78612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BUG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7145E5-9E89-4311-B99E-1ACEBD0C7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697" y="3188192"/>
            <a:ext cx="8181811" cy="507831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Reporting and Tracking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C8C745-73F7-4F89-AAC5-FAD1AD743EF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73592" y="4945442"/>
            <a:ext cx="1567849" cy="50172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1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08/07/2022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10537" y="6024384"/>
            <a:ext cx="914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141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9532" y="1449977"/>
            <a:ext cx="8882742" cy="310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iii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Customer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Report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 in the software product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Revoke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bug reported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View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active bugs and history of bug reported by user</a:t>
            </a:r>
          </a:p>
          <a:p>
            <a:endParaRPr lang="en-US" dirty="0"/>
          </a:p>
          <a:p>
            <a:pPr marL="3693764" lvl="7" indent="-400050">
              <a:lnSpc>
                <a:spcPct val="150000"/>
              </a:lnSpc>
              <a:buSzPct val="100000"/>
              <a:buAutoNum type="romanLcPeriod" startAt="2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130225"/>
            <a:ext cx="10897408" cy="8078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9847-0A9A-3940-BACF-EEA08BD4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605" y="1201783"/>
            <a:ext cx="4298227" cy="41801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Customer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05" y="1883534"/>
            <a:ext cx="669768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851" y="1476103"/>
            <a:ext cx="956201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314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Bug Management Module</a:t>
            </a:r>
          </a:p>
          <a:p>
            <a:pPr marL="1350614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new bug</a:t>
            </a:r>
          </a:p>
          <a:p>
            <a:pPr marL="1350614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 active bugs and bug history</a:t>
            </a:r>
          </a:p>
          <a:p>
            <a:pPr marL="1350614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Revoke wrong bug reported</a:t>
            </a:r>
          </a:p>
          <a:p>
            <a:pPr marL="1350614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bug status</a:t>
            </a:r>
          </a:p>
          <a:p>
            <a:pPr marL="3693764" lvl="7" indent="-400050">
              <a:lnSpc>
                <a:spcPct val="150000"/>
              </a:lnSpc>
              <a:buSzPct val="100000"/>
              <a:buAutoNum type="romanLcPeriod" startAt="2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130225"/>
            <a:ext cx="10897408" cy="80781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100" y="1267097"/>
            <a:ext cx="658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2" y="2041378"/>
            <a:ext cx="8438606" cy="44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770" y="1345474"/>
            <a:ext cx="2390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17" y="1807139"/>
            <a:ext cx="897052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172176"/>
            <a:ext cx="9709860" cy="8078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7848" y="1106059"/>
            <a:ext cx="1930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Class : user</a:t>
            </a:r>
            <a:endParaRPr lang="en-US" sz="24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44403"/>
              </p:ext>
            </p:extLst>
          </p:nvPr>
        </p:nvGraphicFramePr>
        <p:xfrm>
          <a:off x="2403566" y="1770199"/>
          <a:ext cx="8921931" cy="46551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455882">
                  <a:extLst>
                    <a:ext uri="{9D8B030D-6E8A-4147-A177-3AD203B41FA5}">
                      <a16:colId xmlns:a16="http://schemas.microsoft.com/office/drawing/2014/main" val="3197527238"/>
                    </a:ext>
                  </a:extLst>
                </a:gridCol>
                <a:gridCol w="4466049">
                  <a:extLst>
                    <a:ext uri="{9D8B030D-6E8A-4147-A177-3AD203B41FA5}">
                      <a16:colId xmlns:a16="http://schemas.microsoft.com/office/drawing/2014/main" val="2449703831"/>
                    </a:ext>
                  </a:extLst>
                </a:gridCol>
              </a:tblGrid>
              <a:tr h="411594">
                <a:tc>
                  <a:txBody>
                    <a:bodyPr/>
                    <a:lstStyle/>
                    <a:p>
                      <a:pPr marL="67945" marR="0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Methods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pc="-1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Description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1153"/>
                  </a:ext>
                </a:extLst>
              </a:tr>
              <a:tr h="3062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User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Default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Constructor to initialize member variables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65123"/>
                  </a:ext>
                </a:extLst>
              </a:tr>
              <a:tr h="409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User(long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userId,char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userName,char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role,char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password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defined constructor to assign user Id ,user name , role and password and return User object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77390"/>
                  </a:ext>
                </a:extLst>
              </a:tr>
              <a:tr h="409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bool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login is successful or not and true or false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23775"/>
                  </a:ext>
                </a:extLst>
              </a:tr>
              <a:tr h="409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void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LoadUserDashboard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user dashboard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98340"/>
                  </a:ext>
                </a:extLst>
              </a:tr>
              <a:tr h="3062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CountOfUsers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the total number of users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908937"/>
                  </a:ext>
                </a:extLst>
              </a:tr>
              <a:tr h="3062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String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IsValidUser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the user is valid or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10980"/>
                  </a:ext>
                </a:extLst>
              </a:tr>
              <a:tr h="3062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User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GetUserDetails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user details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53864"/>
                  </a:ext>
                </a:extLst>
              </a:tr>
              <a:tr h="3062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bool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UpdatePassword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user password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14960"/>
                  </a:ext>
                </a:extLst>
              </a:tr>
              <a:tr h="3062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bool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ChangeUserStatus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bug status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93353"/>
                  </a:ext>
                </a:extLst>
              </a:tr>
              <a:tr h="409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bool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IsActiveUser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user is active or not and return true or false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74454"/>
                  </a:ext>
                </a:extLst>
              </a:tr>
              <a:tr h="409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bool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IsLogged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user is logged in or not and return true or false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30115"/>
                  </a:ext>
                </a:extLst>
              </a:tr>
              <a:tr h="3062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Void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Logout()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logout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673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0863" y="1365250"/>
            <a:ext cx="7881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7646" y="1162595"/>
            <a:ext cx="1992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Class : </a:t>
            </a:r>
            <a:r>
              <a:rPr lang="en-US" sz="24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endParaRPr lang="en-US" sz="24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54637"/>
              </p:ext>
            </p:extLst>
          </p:nvPr>
        </p:nvGraphicFramePr>
        <p:xfrm>
          <a:off x="2521131" y="1718181"/>
          <a:ext cx="8791304" cy="42991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95652">
                  <a:extLst>
                    <a:ext uri="{9D8B030D-6E8A-4147-A177-3AD203B41FA5}">
                      <a16:colId xmlns:a16="http://schemas.microsoft.com/office/drawing/2014/main" val="3240126137"/>
                    </a:ext>
                  </a:extLst>
                </a:gridCol>
                <a:gridCol w="4395652">
                  <a:extLst>
                    <a:ext uri="{9D8B030D-6E8A-4147-A177-3AD203B41FA5}">
                      <a16:colId xmlns:a16="http://schemas.microsoft.com/office/drawing/2014/main" val="1925790509"/>
                    </a:ext>
                  </a:extLst>
                </a:gridCol>
              </a:tblGrid>
              <a:tr h="363750">
                <a:tc>
                  <a:txBody>
                    <a:bodyPr/>
                    <a:lstStyle/>
                    <a:p>
                      <a:pPr marL="67945" marR="0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marR="0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Methods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marL="67945" marR="0">
                        <a:lnSpc>
                          <a:spcPts val="1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Description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84991"/>
                  </a:ext>
                </a:extLst>
              </a:tr>
              <a:tr h="407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 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Default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Constructor to initialize member variables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27502"/>
                  </a:ext>
                </a:extLst>
              </a:tr>
              <a:tr h="501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Bug(long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char* category, char* description, char* evidence, 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char* priority)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defined constructor to assign bug Id, category , description , evidence ,customer id , and priority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91482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CountOfBugs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the total Bug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71053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CountOfActiveBugsOfUsers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the active bugs of user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03281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GetBugDetails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bug details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49689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Bool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GetMoreDetails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more details about the bug based on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BugId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30762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GetPriority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the priority of bug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35496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ReportBug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bug report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857370"/>
                  </a:ext>
                </a:extLst>
              </a:tr>
              <a:tr h="407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DeleteBug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bugs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52524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bool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SetEngineer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bugId,long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engineerId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 engineer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064018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Bool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UpadateStatus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id,long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user bug status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39725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LastBugId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last bug Id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3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1417" y="1358538"/>
            <a:ext cx="990164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Storage Design</a:t>
            </a: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Persistent storage used : File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 of files : 2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user.dat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bug.dat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user.dat</a:t>
            </a: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Used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storing user details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ii. 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bug.dat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storing bug details</a:t>
            </a:r>
          </a:p>
          <a:p>
            <a:pPr marL="3293714" lvl="7">
              <a:lnSpc>
                <a:spcPct val="150000"/>
              </a:lnSpc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0606" y="1345474"/>
            <a:ext cx="986245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Storage Design</a:t>
            </a: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93714" lvl="7">
              <a:lnSpc>
                <a:spcPct val="150000"/>
              </a:lnSpc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2455817"/>
            <a:ext cx="8660673" cy="25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3223" y="1397726"/>
            <a:ext cx="103327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Tools and technologies used</a:t>
            </a:r>
            <a:endParaRPr lang="en-US" b="1" dirty="0">
              <a:solidFill>
                <a:srgbClr val="000000"/>
              </a:solidFill>
              <a:ea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ea typeface="Arial"/>
              <a:sym typeface="Arial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Programming language : C++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Integrated development environment : Microsoft Visual studio 2017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93714" lvl="7">
              <a:lnSpc>
                <a:spcPct val="150000"/>
              </a:lnSpc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9847-0A9A-3940-BACF-EEA08BD4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662" y="1606731"/>
            <a:ext cx="10150845" cy="3624069"/>
          </a:xfrm>
        </p:spPr>
        <p:txBody>
          <a:bodyPr wrap="square">
            <a:spAutoFit/>
          </a:bodyPr>
          <a:lstStyle/>
          <a:p>
            <a:pPr marL="342900"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342900"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</a:p>
          <a:p>
            <a:pPr marL="342900"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software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Code Snippets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</a:p>
          <a:p>
            <a:pPr marL="342900"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gained</a:t>
            </a:r>
          </a:p>
          <a:p>
            <a:pPr marL="342900"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Software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59" y="1410787"/>
            <a:ext cx="936606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Specifications : </a:t>
            </a:r>
          </a:p>
          <a:p>
            <a:pPr marL="1371600" lvl="1" indent="-381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OS : Windows 10</a:t>
            </a:r>
          </a:p>
          <a:p>
            <a:pPr marL="1371600" lvl="1" indent="-381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Processor : Intel i5</a:t>
            </a:r>
          </a:p>
          <a:p>
            <a:pPr marL="1371600" lvl="1" indent="-381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Ram : 8 GB</a:t>
            </a: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93714" lvl="7">
              <a:lnSpc>
                <a:spcPct val="150000"/>
              </a:lnSpc>
              <a:buSzPct val="100000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9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40" y="130225"/>
            <a:ext cx="10897408" cy="8078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Sample Code Snippets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938044"/>
            <a:ext cx="5689600" cy="5204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0" y="938044"/>
            <a:ext cx="5394170" cy="52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352293"/>
            <a:ext cx="10897408" cy="8078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Individual contribution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62107" y="1528354"/>
            <a:ext cx="984939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Najeem VT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Developed software requirements and design architecture.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user interface &amp; prepared UI design document.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file storage.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classes used in the application.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Developed header files and source file method templates.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Source code integration and logical bug fixing.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Integration testing and bug fixing.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Coordinate team activities.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153869"/>
            <a:ext cx="10897408" cy="80781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9044" y="1672046"/>
            <a:ext cx="987552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Uma Devi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Actively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participated in the project discussion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diagrams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Prepared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Level document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developed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for Login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Maria Benny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Actively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participated in the project discussion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for User Dashboard and the navigation module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Prepared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7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286979"/>
            <a:ext cx="10897408" cy="8078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Individual contribution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75657" y="1679482"/>
            <a:ext cx="9588137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Arunima Jayaraj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Actively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participated in the project discussion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Created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Prepared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Level document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developed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Bug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Muhammad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Ajnas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Actively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participated in the project discussion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Prepared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SRS document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Designed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developed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User module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7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Experience gained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6103" y="1567543"/>
            <a:ext cx="990164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Learned how to work with C++ and Visual studio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handling 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UI designing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Team coordination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management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solving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Proper usage of programming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85" y="1567543"/>
            <a:ext cx="1007146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ug Reporting and Tracking System software product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using C++.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used as storage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users are Admin,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Engineers,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customer face any bug ,it allows customer to report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Admin control and manage all activities.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control of Admin ,the assigned Engineer solve the bug and update status.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can view active bugs and bug history.</a:t>
            </a: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130225"/>
            <a:ext cx="10897408" cy="80781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1110342"/>
            <a:ext cx="9862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9" y="1355201"/>
            <a:ext cx="5180809" cy="3798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08" y="1394231"/>
            <a:ext cx="6014110" cy="37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2B2EA4-5F3B-4804-ABCE-960426A6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227" y="2816826"/>
            <a:ext cx="5981601" cy="786123"/>
          </a:xfrm>
        </p:spPr>
        <p:txBody>
          <a:bodyPr/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313509"/>
            <a:ext cx="10897408" cy="6245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9847-0A9A-3940-BACF-EEA08BD43A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3223" y="1802674"/>
            <a:ext cx="10032274" cy="3917310"/>
          </a:xfrm>
        </p:spPr>
        <p:txBody>
          <a:bodyPr>
            <a:normAutofit/>
          </a:bodyPr>
          <a:lstStyle/>
          <a:p>
            <a:pPr marL="550514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 and Reporting System d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eveloped using C++ console application for bug reporting and tracking of bugs associated with software product</a:t>
            </a:r>
          </a:p>
          <a:p>
            <a:pPr marL="436214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0514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concerned: </a:t>
            </a:r>
          </a:p>
          <a:p>
            <a:pPr marL="1350614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Admin  </a:t>
            </a:r>
          </a:p>
          <a:p>
            <a:pPr marL="1350614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Engineers</a:t>
            </a:r>
          </a:p>
          <a:p>
            <a:pPr marL="1350614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14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3886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378823"/>
            <a:ext cx="10897408" cy="55922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9847-0A9A-3940-BACF-EEA08BD43A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966" y="2116183"/>
            <a:ext cx="10503541" cy="3878120"/>
          </a:xfrm>
        </p:spPr>
        <p:txBody>
          <a:bodyPr>
            <a:normAutofit/>
          </a:bodyPr>
          <a:lstStyle/>
          <a:p>
            <a:pPr marL="1143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can report/track bug.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can revoke wrong bug reported.</a:t>
            </a:r>
          </a:p>
          <a:p>
            <a:pPr marL="1143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create/manage users.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assign Engineer to an active bug.</a:t>
            </a:r>
          </a:p>
          <a:p>
            <a:pPr marL="1143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Engineers can update progress of bug resolution.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view active bugs and bug history.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411" y="1436914"/>
            <a:ext cx="5798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Software Features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37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8904" y="2068397"/>
            <a:ext cx="1038497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3514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Module </a:t>
            </a:r>
          </a:p>
          <a:p>
            <a:pPr marL="1693514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Management Module</a:t>
            </a:r>
          </a:p>
          <a:p>
            <a:pPr marL="1693514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Bug Management Module</a:t>
            </a:r>
          </a:p>
          <a:p>
            <a:pPr marL="893414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3314" algn="just">
              <a:lnSpc>
                <a:spcPct val="150000"/>
              </a:lnSpc>
              <a:buSzPct val="100000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1.   Authentication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79164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Authenticate user based on user credentials.</a:t>
            </a:r>
          </a:p>
          <a:p>
            <a:pPr marL="1179164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 is successful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redirect user to respective dashboard.</a:t>
            </a:r>
          </a:p>
          <a:p>
            <a:pPr marL="1179164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User account logout functionality.</a:t>
            </a:r>
          </a:p>
        </p:txBody>
      </p:sp>
      <p:sp>
        <p:nvSpPr>
          <p:cNvPr id="4" name="Rectangle 3"/>
          <p:cNvSpPr/>
          <p:nvPr/>
        </p:nvSpPr>
        <p:spPr>
          <a:xfrm rot="10800000" flipV="1">
            <a:off x="235131" y="1422060"/>
            <a:ext cx="5499457" cy="646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6314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Software Modules</a:t>
            </a:r>
          </a:p>
        </p:txBody>
      </p:sp>
    </p:spTree>
    <p:extLst>
      <p:ext uri="{BB962C8B-B14F-4D97-AF65-F5344CB8AC3E}">
        <p14:creationId xmlns:p14="http://schemas.microsoft.com/office/powerpoint/2010/main" val="18676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6651" y="1149531"/>
            <a:ext cx="10855234" cy="578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0514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Module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2964" lvl="2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user dashboard with options, based on user role.</a:t>
            </a:r>
          </a:p>
          <a:p>
            <a:pPr marL="1102964" lvl="2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bug statistics of the respective user.</a:t>
            </a:r>
          </a:p>
          <a:p>
            <a:pPr marL="1102964" lvl="2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-  Admin ,Engineer and customer</a:t>
            </a:r>
          </a:p>
          <a:p>
            <a:pPr marL="550514" lvl="1" algn="just">
              <a:lnSpc>
                <a:spcPct val="150000"/>
              </a:lnSpc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814" lvl="1" indent="0" algn="just">
              <a:lnSpc>
                <a:spcPct val="150000"/>
              </a:lnSpc>
              <a:buSzPct val="100000"/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  Admin</a:t>
            </a:r>
          </a:p>
          <a:p>
            <a:pPr marL="1522064" lvl="2" indent="-5143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 all active bug’s and bug history.</a:t>
            </a:r>
          </a:p>
          <a:p>
            <a:pPr marL="1522064" lvl="2" indent="-5143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Engineers to active bugs.</a:t>
            </a:r>
          </a:p>
          <a:p>
            <a:pPr marL="1522064" lvl="2" indent="-5143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details of all users.</a:t>
            </a:r>
          </a:p>
          <a:p>
            <a:pPr marL="1522064" lvl="2" indent="-5143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number of bugs associated with each users.</a:t>
            </a:r>
          </a:p>
          <a:p>
            <a:pPr marL="1522064" lvl="2" indent="-5143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 users based on role.</a:t>
            </a:r>
          </a:p>
          <a:p>
            <a:pPr marL="1522064" lvl="2" indent="-5143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Create/Update  users.</a:t>
            </a:r>
          </a:p>
          <a:p>
            <a:pPr marL="1522064" lvl="2" indent="-5143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Enable/disable users.</a:t>
            </a:r>
          </a:p>
          <a:p>
            <a:pPr marL="1236314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130225"/>
            <a:ext cx="10897408" cy="8078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5920" y="1227909"/>
            <a:ext cx="5057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  Admin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59" y="1991609"/>
            <a:ext cx="6972657" cy="44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2ECF-F8FE-4E85-B0A3-BFED58BA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536" y="1358537"/>
            <a:ext cx="8673737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3364" lvl="0" indent="-4000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 startAt="2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Engineer</a:t>
            </a:r>
          </a:p>
          <a:p>
            <a:pPr marL="950564" lvl="1" indent="-400050">
              <a:lnSpc>
                <a:spcPct val="2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 all active bug’s and history of bug assigned to the Engineer.</a:t>
            </a:r>
          </a:p>
          <a:p>
            <a:pPr marL="950564" lvl="1" indent="-400050">
              <a:lnSpc>
                <a:spcPct val="2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status and response of active bugs.</a:t>
            </a:r>
          </a:p>
        </p:txBody>
      </p:sp>
    </p:spTree>
    <p:extLst>
      <p:ext uri="{BB962C8B-B14F-4D97-AF65-F5344CB8AC3E}">
        <p14:creationId xmlns:p14="http://schemas.microsoft.com/office/powerpoint/2010/main" val="38047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3C29-5A2E-AE4D-89A3-3D55097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00" y="130225"/>
            <a:ext cx="10897408" cy="8078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4297" y="1227909"/>
            <a:ext cx="149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ii. Engineer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25" y="1755168"/>
            <a:ext cx="738040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Quest_Global_2022">
      <a:dk1>
        <a:srgbClr val="000000"/>
      </a:dk1>
      <a:lt1>
        <a:srgbClr val="FFFFFF"/>
      </a:lt1>
      <a:dk2>
        <a:srgbClr val="E6174F"/>
      </a:dk2>
      <a:lt2>
        <a:srgbClr val="808080"/>
      </a:lt2>
      <a:accent1>
        <a:srgbClr val="009A8D"/>
      </a:accent1>
      <a:accent2>
        <a:srgbClr val="10A0CB"/>
      </a:accent2>
      <a:accent3>
        <a:srgbClr val="4E55A2"/>
      </a:accent3>
      <a:accent4>
        <a:srgbClr val="BF4C96"/>
      </a:accent4>
      <a:accent5>
        <a:srgbClr val="FFD100"/>
      </a:accent5>
      <a:accent6>
        <a:srgbClr val="662A53"/>
      </a:accent6>
      <a:hlink>
        <a:srgbClr val="BE4C95"/>
      </a:hlink>
      <a:folHlink>
        <a:srgbClr val="8162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accent6"/>
          </a:solidFill>
        </a:ln>
      </a:spPr>
      <a:bodyPr rtlCol="0" anchor="ctr"/>
      <a:lstStyle>
        <a:defPPr algn="ctr">
          <a:defRPr dirty="0" smtClean="0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 algn="ctr">
          <a:defRPr dirty="0">
            <a:solidFill>
              <a:schemeClr val="accent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uest Global-PPT template -BR_19052022_ycl" id="{B4BEE5A1-729B-424C-8D99-81F38A9E0429}" vid="{9184C2BE-1252-4896-A672-072A48EA4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CaseStudy_BugTrack_PPT</Template>
  <TotalTime>319</TotalTime>
  <Words>1068</Words>
  <Application>Microsoft Office PowerPoint</Application>
  <PresentationFormat>Widescreen</PresentationFormat>
  <Paragraphs>238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Segoe UI</vt:lpstr>
      <vt:lpstr>Segoe UI Semibold</vt:lpstr>
      <vt:lpstr>Symbol</vt:lpstr>
      <vt:lpstr>Wingdings</vt:lpstr>
      <vt:lpstr>Office Theme</vt:lpstr>
      <vt:lpstr>           BUG TRACK </vt:lpstr>
      <vt:lpstr>Contents</vt:lpstr>
      <vt:lpstr> Overview </vt:lpstr>
      <vt:lpstr> Overview </vt:lpstr>
      <vt:lpstr> Overview </vt:lpstr>
      <vt:lpstr> Overview </vt:lpstr>
      <vt:lpstr>Overview</vt:lpstr>
      <vt:lpstr> Overview </vt:lpstr>
      <vt:lpstr>Overview</vt:lpstr>
      <vt:lpstr> Overview </vt:lpstr>
      <vt:lpstr>Overview</vt:lpstr>
      <vt:lpstr> Overview </vt:lpstr>
      <vt:lpstr>Software Design</vt:lpstr>
      <vt:lpstr> Software Design </vt:lpstr>
      <vt:lpstr> Software Design </vt:lpstr>
      <vt:lpstr> Software Design </vt:lpstr>
      <vt:lpstr> Software Design </vt:lpstr>
      <vt:lpstr> Software Design </vt:lpstr>
      <vt:lpstr> Software Design </vt:lpstr>
      <vt:lpstr> Minimum Software requirements</vt:lpstr>
      <vt:lpstr>Sample Code Snippets</vt:lpstr>
      <vt:lpstr>Individual contribution</vt:lpstr>
      <vt:lpstr> Individual contribution</vt:lpstr>
      <vt:lpstr>Individual contribution</vt:lpstr>
      <vt:lpstr> Experience gained</vt:lpstr>
      <vt:lpstr> Summary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Benny</dc:creator>
  <cp:lastModifiedBy>Najeem V T</cp:lastModifiedBy>
  <cp:revision>43</cp:revision>
  <dcterms:created xsi:type="dcterms:W3CDTF">2022-07-07T11:52:53Z</dcterms:created>
  <dcterms:modified xsi:type="dcterms:W3CDTF">2022-07-08T05:17:15Z</dcterms:modified>
</cp:coreProperties>
</file>