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SemiBold"/>
      <p:regular r:id="rId26"/>
      <p:bold r:id="rId27"/>
      <p:italic r:id="rId28"/>
      <p:boldItalic r:id="rId29"/>
    </p:embeddedFont>
    <p:embeddedFont>
      <p:font typeface="Raleway"/>
      <p:regular r:id="rId30"/>
      <p:bold r:id="rId31"/>
      <p:italic r:id="rId32"/>
      <p:boldItalic r:id="rId33"/>
    </p:embeddedFont>
    <p:embeddedFont>
      <p:font typeface="Montserrat"/>
      <p:regular r:id="rId34"/>
      <p:bold r:id="rId35"/>
      <p:italic r:id="rId36"/>
      <p:boldItalic r:id="rId37"/>
    </p:embeddedFont>
    <p:embeddedFont>
      <p:font typeface="Questrial"/>
      <p:regular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iyoon Le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MontserratSemiBold-regular.fntdata"/><Relationship Id="rId25" Type="http://schemas.openxmlformats.org/officeDocument/2006/relationships/slide" Target="slides/slide19.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Questrial-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05T02:44:31.848">
    <p:pos x="6000" y="0"/>
    <p:text>According to the rubric we need:
-problem understanding + formulation
-data understanding, exploration
-data preparation
-modeling
-evaluation
-deployment
-discussion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1c2fe08cbb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1c2fe08cbb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c2fe08cbb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1c2fe08cbb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c2fe08cbb_8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1c2fe08cbb_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1c2fe08cbb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1c2fe08cbb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1c2fe08cbb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1c2fe08cbb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c2fe08cbb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1c2fe08cbb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1ab34182e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1ab34182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Distribution: largest workforce out of the 109M population is contributed by Protective Services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1c2fe08cbb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1c2fe08cbb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1ab34182e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1ab34182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123bfb400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123bfb400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1ff75bcf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1ff75bc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05"/>
              <a:buFont typeface="Arial"/>
              <a:buNone/>
            </a:pPr>
            <a:r>
              <a:t/>
            </a:r>
            <a:endParaRPr sz="1400">
              <a:solidFill>
                <a:srgbClr val="5C5948"/>
              </a:solidFill>
              <a:latin typeface="Questrial"/>
              <a:ea typeface="Questrial"/>
              <a:cs typeface="Questrial"/>
              <a:sym typeface="Questrial"/>
            </a:endParaRPr>
          </a:p>
          <a:p>
            <a:pPr indent="0" lvl="0" marL="0" rtl="0" algn="l">
              <a:spcBef>
                <a:spcPts val="1600"/>
              </a:spcBef>
              <a:spcAft>
                <a:spcPts val="1600"/>
              </a:spcAft>
              <a:buClr>
                <a:schemeClr val="dk1"/>
              </a:buClr>
              <a:buSzPts val="605"/>
              <a:buFont typeface="Arial"/>
              <a:buNone/>
            </a:pPr>
            <a:r>
              <a:rPr lang="en" sz="1400">
                <a:solidFill>
                  <a:srgbClr val="5C5948"/>
                </a:solidFill>
                <a:latin typeface="Questrial"/>
                <a:ea typeface="Questrial"/>
                <a:cs typeface="Questrial"/>
                <a:sym typeface="Questrial"/>
              </a:rPr>
              <a:t>The employment landscape in the U.S. has dramatically changed within the last ten years due to combined economic, technological, and dynamic workforce pressures. These drivers have redefined job roles, skill needs, and employment models that are at once a mix of opportunity and challenge. The understanding of these pressures is important to discern current trends and predict future employment patterns; however, such factors creating these changes are multifaceted and intertwined.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123bfb40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123bfb40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235b474b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235b474b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235b474bf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235b474b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c2fe08cbb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c2fe08cbb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ab34182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ab34182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ab34182e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1ab34182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c2fe08cbb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1c2fe08cbb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86100" y="1174625"/>
            <a:ext cx="5971800" cy="21576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392500" y="3394525"/>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24700" y="-71575"/>
            <a:ext cx="9490475" cy="5267200"/>
            <a:chOff x="-124700" y="-71575"/>
            <a:chExt cx="9490475" cy="5267200"/>
          </a:xfrm>
        </p:grpSpPr>
        <p:grpSp>
          <p:nvGrpSpPr>
            <p:cNvPr id="12" name="Google Shape;12;p2"/>
            <p:cNvGrpSpPr/>
            <p:nvPr/>
          </p:nvGrpSpPr>
          <p:grpSpPr>
            <a:xfrm>
              <a:off x="1612875" y="1708125"/>
              <a:ext cx="7752900" cy="3487500"/>
              <a:chOff x="1612875" y="1708125"/>
              <a:chExt cx="7752900" cy="3487500"/>
            </a:xfrm>
          </p:grpSpPr>
          <p:cxnSp>
            <p:nvCxnSpPr>
              <p:cNvPr id="13" name="Google Shape;13;p2"/>
              <p:cNvCxnSpPr/>
              <p:nvPr/>
            </p:nvCxnSpPr>
            <p:spPr>
              <a:xfrm>
                <a:off x="8441900" y="1708125"/>
                <a:ext cx="0" cy="3487500"/>
              </a:xfrm>
              <a:prstGeom prst="straightConnector1">
                <a:avLst/>
              </a:prstGeom>
              <a:noFill/>
              <a:ln cap="flat" cmpd="sng" w="19050">
                <a:solidFill>
                  <a:schemeClr val="dk2"/>
                </a:solidFill>
                <a:prstDash val="solid"/>
                <a:round/>
                <a:headEnd len="med" w="med" type="none"/>
                <a:tailEnd len="med" w="med" type="none"/>
              </a:ln>
            </p:spPr>
          </p:cxnSp>
          <p:cxnSp>
            <p:nvCxnSpPr>
              <p:cNvPr id="14" name="Google Shape;14;p2"/>
              <p:cNvCxnSpPr/>
              <p:nvPr/>
            </p:nvCxnSpPr>
            <p:spPr>
              <a:xfrm>
                <a:off x="8763225" y="1708125"/>
                <a:ext cx="0" cy="3487500"/>
              </a:xfrm>
              <a:prstGeom prst="straightConnector1">
                <a:avLst/>
              </a:prstGeom>
              <a:noFill/>
              <a:ln cap="flat" cmpd="sng" w="19050">
                <a:solidFill>
                  <a:schemeClr val="dk2"/>
                </a:solidFill>
                <a:prstDash val="solid"/>
                <a:round/>
                <a:headEnd len="med" w="med" type="none"/>
                <a:tailEnd len="med" w="med" type="none"/>
              </a:ln>
            </p:spPr>
          </p:cxnSp>
          <p:cxnSp>
            <p:nvCxnSpPr>
              <p:cNvPr id="15" name="Google Shape;15;p2"/>
              <p:cNvCxnSpPr/>
              <p:nvPr/>
            </p:nvCxnSpPr>
            <p:spPr>
              <a:xfrm rot="10800000">
                <a:off x="1612875" y="4604000"/>
                <a:ext cx="7752900" cy="0"/>
              </a:xfrm>
              <a:prstGeom prst="straightConnector1">
                <a:avLst/>
              </a:prstGeom>
              <a:noFill/>
              <a:ln cap="flat" cmpd="sng" w="19050">
                <a:solidFill>
                  <a:schemeClr val="dk2"/>
                </a:solidFill>
                <a:prstDash val="solid"/>
                <a:round/>
                <a:headEnd len="med" w="med" type="none"/>
                <a:tailEnd len="med" w="med" type="none"/>
              </a:ln>
            </p:spPr>
          </p:cxnSp>
        </p:grpSp>
        <p:grpSp>
          <p:nvGrpSpPr>
            <p:cNvPr id="16" name="Google Shape;16;p2"/>
            <p:cNvGrpSpPr/>
            <p:nvPr/>
          </p:nvGrpSpPr>
          <p:grpSpPr>
            <a:xfrm>
              <a:off x="-124700" y="-71575"/>
              <a:ext cx="7746900" cy="3813300"/>
              <a:chOff x="-124700" y="-71575"/>
              <a:chExt cx="7746900" cy="3813300"/>
            </a:xfrm>
          </p:grpSpPr>
          <p:cxnSp>
            <p:nvCxnSpPr>
              <p:cNvPr id="17" name="Google Shape;17;p2"/>
              <p:cNvCxnSpPr/>
              <p:nvPr/>
            </p:nvCxnSpPr>
            <p:spPr>
              <a:xfrm>
                <a:off x="380763" y="-71575"/>
                <a:ext cx="0" cy="3813300"/>
              </a:xfrm>
              <a:prstGeom prst="straightConnector1">
                <a:avLst/>
              </a:prstGeom>
              <a:noFill/>
              <a:ln cap="flat" cmpd="sng" w="19050">
                <a:solidFill>
                  <a:schemeClr val="dk2"/>
                </a:solidFill>
                <a:prstDash val="solid"/>
                <a:round/>
                <a:headEnd len="med" w="med" type="none"/>
                <a:tailEnd len="med" w="med" type="none"/>
              </a:ln>
            </p:spPr>
          </p:cxnSp>
          <p:cxnSp>
            <p:nvCxnSpPr>
              <p:cNvPr id="18" name="Google Shape;18;p2"/>
              <p:cNvCxnSpPr/>
              <p:nvPr/>
            </p:nvCxnSpPr>
            <p:spPr>
              <a:xfrm>
                <a:off x="702088" y="-71575"/>
                <a:ext cx="0" cy="3813300"/>
              </a:xfrm>
              <a:prstGeom prst="straightConnector1">
                <a:avLst/>
              </a:prstGeom>
              <a:noFill/>
              <a:ln cap="flat" cmpd="sng" w="19050">
                <a:solidFill>
                  <a:schemeClr val="dk2"/>
                </a:solidFill>
                <a:prstDash val="solid"/>
                <a:round/>
                <a:headEnd len="med" w="med" type="none"/>
                <a:tailEnd len="med" w="med" type="none"/>
              </a:ln>
            </p:spPr>
          </p:cxnSp>
          <p:cxnSp>
            <p:nvCxnSpPr>
              <p:cNvPr id="19" name="Google Shape;19;p2"/>
              <p:cNvCxnSpPr/>
              <p:nvPr/>
            </p:nvCxnSpPr>
            <p:spPr>
              <a:xfrm rot="10800000">
                <a:off x="-124700" y="539500"/>
                <a:ext cx="77469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20" name="Google Shape;20;p2"/>
          <p:cNvGrpSpPr/>
          <p:nvPr/>
        </p:nvGrpSpPr>
        <p:grpSpPr>
          <a:xfrm>
            <a:off x="157275" y="462550"/>
            <a:ext cx="8919625" cy="4218400"/>
            <a:chOff x="157275" y="462550"/>
            <a:chExt cx="8919625" cy="4218400"/>
          </a:xfrm>
        </p:grpSpPr>
        <p:grpSp>
          <p:nvGrpSpPr>
            <p:cNvPr id="21" name="Google Shape;21;p2"/>
            <p:cNvGrpSpPr/>
            <p:nvPr/>
          </p:nvGrpSpPr>
          <p:grpSpPr>
            <a:xfrm>
              <a:off x="7784650" y="462550"/>
              <a:ext cx="1292250" cy="153900"/>
              <a:chOff x="7784650" y="462550"/>
              <a:chExt cx="1292250" cy="153900"/>
            </a:xfrm>
          </p:grpSpPr>
          <p:sp>
            <p:nvSpPr>
              <p:cNvPr id="22" name="Google Shape;22;p2"/>
              <p:cNvSpPr/>
              <p:nvPr/>
            </p:nvSpPr>
            <p:spPr>
              <a:xfrm>
                <a:off x="7784650" y="4625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3" name="Google Shape;23;p2"/>
              <p:cNvSpPr/>
              <p:nvPr/>
            </p:nvSpPr>
            <p:spPr>
              <a:xfrm>
                <a:off x="8353825" y="4625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4" name="Google Shape;24;p2"/>
              <p:cNvSpPr/>
              <p:nvPr/>
            </p:nvSpPr>
            <p:spPr>
              <a:xfrm>
                <a:off x="8923000" y="4625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25" name="Google Shape;25;p2"/>
            <p:cNvGrpSpPr/>
            <p:nvPr/>
          </p:nvGrpSpPr>
          <p:grpSpPr>
            <a:xfrm>
              <a:off x="157275" y="4527050"/>
              <a:ext cx="1292250" cy="153900"/>
              <a:chOff x="157275" y="4527050"/>
              <a:chExt cx="1292250" cy="153900"/>
            </a:xfrm>
          </p:grpSpPr>
          <p:sp>
            <p:nvSpPr>
              <p:cNvPr id="26" name="Google Shape;26;p2"/>
              <p:cNvSpPr/>
              <p:nvPr/>
            </p:nvSpPr>
            <p:spPr>
              <a:xfrm>
                <a:off x="157275" y="45270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7" name="Google Shape;27;p2"/>
              <p:cNvSpPr/>
              <p:nvPr/>
            </p:nvSpPr>
            <p:spPr>
              <a:xfrm>
                <a:off x="726450" y="45270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 name="Google Shape;28;p2"/>
              <p:cNvSpPr/>
              <p:nvPr/>
            </p:nvSpPr>
            <p:spPr>
              <a:xfrm>
                <a:off x="1295625" y="45270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7" name="Google Shape;127;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28" name="Google Shape;128;p11"/>
          <p:cNvGrpSpPr/>
          <p:nvPr/>
        </p:nvGrpSpPr>
        <p:grpSpPr>
          <a:xfrm>
            <a:off x="-241300" y="-871975"/>
            <a:ext cx="9877925" cy="7865989"/>
            <a:chOff x="-241300" y="-871975"/>
            <a:chExt cx="9877925" cy="7865989"/>
          </a:xfrm>
        </p:grpSpPr>
        <p:grpSp>
          <p:nvGrpSpPr>
            <p:cNvPr id="129" name="Google Shape;129;p11"/>
            <p:cNvGrpSpPr/>
            <p:nvPr/>
          </p:nvGrpSpPr>
          <p:grpSpPr>
            <a:xfrm>
              <a:off x="-241300" y="-871975"/>
              <a:ext cx="6980400" cy="4504239"/>
              <a:chOff x="-241300" y="-871975"/>
              <a:chExt cx="6980400" cy="4504239"/>
            </a:xfrm>
          </p:grpSpPr>
          <p:cxnSp>
            <p:nvCxnSpPr>
              <p:cNvPr id="130" name="Google Shape;130;p11"/>
              <p:cNvCxnSpPr/>
              <p:nvPr/>
            </p:nvCxnSpPr>
            <p:spPr>
              <a:xfrm rot="10800000">
                <a:off x="368850" y="-8719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1" name="Google Shape;131;p11"/>
              <p:cNvCxnSpPr/>
              <p:nvPr/>
            </p:nvCxnSpPr>
            <p:spPr>
              <a:xfrm rot="10800000">
                <a:off x="602650" y="-34636"/>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2" name="Google Shape;132;p11"/>
              <p:cNvCxnSpPr/>
              <p:nvPr/>
            </p:nvCxnSpPr>
            <p:spPr>
              <a:xfrm rot="10800000">
                <a:off x="-241300" y="535000"/>
                <a:ext cx="6980400" cy="0"/>
              </a:xfrm>
              <a:prstGeom prst="straightConnector1">
                <a:avLst/>
              </a:prstGeom>
              <a:noFill/>
              <a:ln cap="flat" cmpd="sng" w="19050">
                <a:solidFill>
                  <a:schemeClr val="dk2"/>
                </a:solidFill>
                <a:prstDash val="solid"/>
                <a:round/>
                <a:headEnd len="med" w="med" type="none"/>
                <a:tailEnd len="med" w="med" type="none"/>
              </a:ln>
            </p:spPr>
          </p:cxnSp>
        </p:grpSp>
        <p:grpSp>
          <p:nvGrpSpPr>
            <p:cNvPr id="133" name="Google Shape;133;p11"/>
            <p:cNvGrpSpPr/>
            <p:nvPr/>
          </p:nvGrpSpPr>
          <p:grpSpPr>
            <a:xfrm>
              <a:off x="2656225" y="2489775"/>
              <a:ext cx="6980400" cy="4504239"/>
              <a:chOff x="2656225" y="2489775"/>
              <a:chExt cx="6980400" cy="4504239"/>
            </a:xfrm>
          </p:grpSpPr>
          <p:cxnSp>
            <p:nvCxnSpPr>
              <p:cNvPr id="134" name="Google Shape;134;p11"/>
              <p:cNvCxnSpPr/>
              <p:nvPr/>
            </p:nvCxnSpPr>
            <p:spPr>
              <a:xfrm rot="10800000">
                <a:off x="8557358" y="24897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5" name="Google Shape;135;p11"/>
              <p:cNvCxnSpPr/>
              <p:nvPr/>
            </p:nvCxnSpPr>
            <p:spPr>
              <a:xfrm rot="10800000">
                <a:off x="8791158" y="3327114"/>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11"/>
              <p:cNvCxnSpPr/>
              <p:nvPr/>
            </p:nvCxnSpPr>
            <p:spPr>
              <a:xfrm rot="10800000">
                <a:off x="2656225" y="4608500"/>
                <a:ext cx="6980400" cy="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137" name="Shape 1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8" name="Shape 138"/>
        <p:cNvGrpSpPr/>
        <p:nvPr/>
      </p:nvGrpSpPr>
      <p:grpSpPr>
        <a:xfrm>
          <a:off x="0" y="0"/>
          <a:ext cx="0" cy="0"/>
          <a:chOff x="0" y="0"/>
          <a:chExt cx="0" cy="0"/>
        </a:xfrm>
      </p:grpSpPr>
      <p:sp>
        <p:nvSpPr>
          <p:cNvPr id="139" name="Google Shape;139;p13"/>
          <p:cNvSpPr txBox="1"/>
          <p:nvPr>
            <p:ph type="title"/>
          </p:nvPr>
        </p:nvSpPr>
        <p:spPr>
          <a:xfrm>
            <a:off x="1092600" y="3116450"/>
            <a:ext cx="6958800" cy="5319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140" name="Google Shape;140;p13"/>
          <p:cNvSpPr txBox="1"/>
          <p:nvPr>
            <p:ph idx="1" type="subTitle"/>
          </p:nvPr>
        </p:nvSpPr>
        <p:spPr>
          <a:xfrm>
            <a:off x="1092600" y="1110100"/>
            <a:ext cx="6958800" cy="17622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grpSp>
        <p:nvGrpSpPr>
          <p:cNvPr id="141" name="Google Shape;141;p13"/>
          <p:cNvGrpSpPr/>
          <p:nvPr/>
        </p:nvGrpSpPr>
        <p:grpSpPr>
          <a:xfrm>
            <a:off x="3343500" y="265264"/>
            <a:ext cx="2457000" cy="4603175"/>
            <a:chOff x="3343500" y="265264"/>
            <a:chExt cx="2457000" cy="4603175"/>
          </a:xfrm>
        </p:grpSpPr>
        <p:cxnSp>
          <p:nvCxnSpPr>
            <p:cNvPr id="142" name="Google Shape;142;p13"/>
            <p:cNvCxnSpPr/>
            <p:nvPr/>
          </p:nvCxnSpPr>
          <p:spPr>
            <a:xfrm>
              <a:off x="334350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43" name="Google Shape;143;p13"/>
            <p:cNvCxnSpPr/>
            <p:nvPr/>
          </p:nvCxnSpPr>
          <p:spPr>
            <a:xfrm>
              <a:off x="3343500" y="4868439"/>
              <a:ext cx="2457000" cy="0"/>
            </a:xfrm>
            <a:prstGeom prst="straightConnector1">
              <a:avLst/>
            </a:prstGeom>
            <a:noFill/>
            <a:ln cap="flat" cmpd="sng" w="19050">
              <a:solidFill>
                <a:schemeClr val="dk2"/>
              </a:solidFill>
              <a:prstDash val="solid"/>
              <a:round/>
              <a:headEnd len="med" w="med" type="none"/>
              <a:tailEnd len="med" w="med" type="none"/>
            </a:ln>
          </p:spPr>
        </p:cxnSp>
      </p:grpSp>
      <p:grpSp>
        <p:nvGrpSpPr>
          <p:cNvPr id="144" name="Google Shape;144;p13"/>
          <p:cNvGrpSpPr/>
          <p:nvPr/>
        </p:nvGrpSpPr>
        <p:grpSpPr>
          <a:xfrm>
            <a:off x="285700" y="188325"/>
            <a:ext cx="8608250" cy="4757075"/>
            <a:chOff x="285700" y="188325"/>
            <a:chExt cx="8608250" cy="4757075"/>
          </a:xfrm>
        </p:grpSpPr>
        <p:grpSp>
          <p:nvGrpSpPr>
            <p:cNvPr id="145" name="Google Shape;145;p13"/>
            <p:cNvGrpSpPr/>
            <p:nvPr/>
          </p:nvGrpSpPr>
          <p:grpSpPr>
            <a:xfrm>
              <a:off x="285700" y="188325"/>
              <a:ext cx="153900" cy="4757075"/>
              <a:chOff x="285700" y="188325"/>
              <a:chExt cx="153900" cy="4757075"/>
            </a:xfrm>
          </p:grpSpPr>
          <p:sp>
            <p:nvSpPr>
              <p:cNvPr id="146" name="Google Shape;146;p13"/>
              <p:cNvSpPr/>
              <p:nvPr/>
            </p:nvSpPr>
            <p:spPr>
              <a:xfrm>
                <a:off x="285700" y="1883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47" name="Google Shape;147;p13"/>
              <p:cNvSpPr/>
              <p:nvPr/>
            </p:nvSpPr>
            <p:spPr>
              <a:xfrm>
                <a:off x="285700" y="47915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148" name="Google Shape;148;p13"/>
            <p:cNvGrpSpPr/>
            <p:nvPr/>
          </p:nvGrpSpPr>
          <p:grpSpPr>
            <a:xfrm>
              <a:off x="8740050" y="188325"/>
              <a:ext cx="153900" cy="4757075"/>
              <a:chOff x="8740050" y="188325"/>
              <a:chExt cx="153900" cy="4757075"/>
            </a:xfrm>
          </p:grpSpPr>
          <p:sp>
            <p:nvSpPr>
              <p:cNvPr id="149" name="Google Shape;149;p13"/>
              <p:cNvSpPr/>
              <p:nvPr/>
            </p:nvSpPr>
            <p:spPr>
              <a:xfrm>
                <a:off x="8740050" y="1883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50" name="Google Shape;150;p13"/>
              <p:cNvSpPr/>
              <p:nvPr/>
            </p:nvSpPr>
            <p:spPr>
              <a:xfrm>
                <a:off x="8740050" y="47915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51" name="Shape 151"/>
        <p:cNvGrpSpPr/>
        <p:nvPr/>
      </p:nvGrpSpPr>
      <p:grpSpPr>
        <a:xfrm>
          <a:off x="0" y="0"/>
          <a:ext cx="0" cy="0"/>
          <a:chOff x="0" y="0"/>
          <a:chExt cx="0" cy="0"/>
        </a:xfrm>
      </p:grpSpPr>
      <p:sp>
        <p:nvSpPr>
          <p:cNvPr id="152" name="Google Shape;152;p14"/>
          <p:cNvSpPr txBox="1"/>
          <p:nvPr>
            <p:ph idx="1" type="subTitle"/>
          </p:nvPr>
        </p:nvSpPr>
        <p:spPr>
          <a:xfrm>
            <a:off x="720000" y="3140813"/>
            <a:ext cx="2336400" cy="4071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53" name="Google Shape;153;p14"/>
          <p:cNvSpPr txBox="1"/>
          <p:nvPr>
            <p:ph idx="2" type="subTitle"/>
          </p:nvPr>
        </p:nvSpPr>
        <p:spPr>
          <a:xfrm>
            <a:off x="720000" y="4076301"/>
            <a:ext cx="2336400" cy="53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14"/>
          <p:cNvSpPr txBox="1"/>
          <p:nvPr>
            <p:ph idx="3" type="subTitle"/>
          </p:nvPr>
        </p:nvSpPr>
        <p:spPr>
          <a:xfrm>
            <a:off x="3403800" y="4076301"/>
            <a:ext cx="2336400" cy="53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14"/>
          <p:cNvSpPr txBox="1"/>
          <p:nvPr>
            <p:ph idx="4" type="subTitle"/>
          </p:nvPr>
        </p:nvSpPr>
        <p:spPr>
          <a:xfrm>
            <a:off x="6087600" y="4076301"/>
            <a:ext cx="2336400" cy="53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6" name="Google Shape;156;p1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57" name="Google Shape;157;p14"/>
          <p:cNvSpPr txBox="1"/>
          <p:nvPr>
            <p:ph idx="5" type="subTitle"/>
          </p:nvPr>
        </p:nvSpPr>
        <p:spPr>
          <a:xfrm>
            <a:off x="3403800" y="3140813"/>
            <a:ext cx="2336400" cy="4071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58" name="Google Shape;158;p14"/>
          <p:cNvSpPr txBox="1"/>
          <p:nvPr>
            <p:ph idx="6" type="subTitle"/>
          </p:nvPr>
        </p:nvSpPr>
        <p:spPr>
          <a:xfrm>
            <a:off x="6087600" y="3140813"/>
            <a:ext cx="2336400" cy="4071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59" name="Google Shape;159;p14"/>
          <p:cNvSpPr txBox="1"/>
          <p:nvPr>
            <p:ph idx="7" type="subTitle"/>
          </p:nvPr>
        </p:nvSpPr>
        <p:spPr>
          <a:xfrm>
            <a:off x="720000" y="3544089"/>
            <a:ext cx="2336400" cy="532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0" name="Google Shape;160;p14"/>
          <p:cNvSpPr txBox="1"/>
          <p:nvPr>
            <p:ph idx="8" type="subTitle"/>
          </p:nvPr>
        </p:nvSpPr>
        <p:spPr>
          <a:xfrm>
            <a:off x="3403800" y="3544089"/>
            <a:ext cx="2336400" cy="532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1" name="Google Shape;161;p14"/>
          <p:cNvSpPr txBox="1"/>
          <p:nvPr>
            <p:ph idx="9" type="subTitle"/>
          </p:nvPr>
        </p:nvSpPr>
        <p:spPr>
          <a:xfrm>
            <a:off x="6087600" y="3544089"/>
            <a:ext cx="2336400" cy="532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62" name="Google Shape;162;p14"/>
          <p:cNvGrpSpPr/>
          <p:nvPr/>
        </p:nvGrpSpPr>
        <p:grpSpPr>
          <a:xfrm>
            <a:off x="-124700" y="-112400"/>
            <a:ext cx="9511200" cy="5444400"/>
            <a:chOff x="-124700" y="-112400"/>
            <a:chExt cx="9511200" cy="5444400"/>
          </a:xfrm>
        </p:grpSpPr>
        <p:grpSp>
          <p:nvGrpSpPr>
            <p:cNvPr id="163" name="Google Shape;163;p14"/>
            <p:cNvGrpSpPr/>
            <p:nvPr/>
          </p:nvGrpSpPr>
          <p:grpSpPr>
            <a:xfrm>
              <a:off x="-124700" y="-112400"/>
              <a:ext cx="9511200" cy="5444400"/>
              <a:chOff x="-124700" y="-112400"/>
              <a:chExt cx="9511200" cy="5444400"/>
            </a:xfrm>
          </p:grpSpPr>
          <p:cxnSp>
            <p:nvCxnSpPr>
              <p:cNvPr id="164" name="Google Shape;164;p14"/>
              <p:cNvCxnSpPr/>
              <p:nvPr/>
            </p:nvCxnSpPr>
            <p:spPr>
              <a:xfrm rot="10800000">
                <a:off x="-124700" y="262425"/>
                <a:ext cx="9511200" cy="0"/>
              </a:xfrm>
              <a:prstGeom prst="straightConnector1">
                <a:avLst/>
              </a:prstGeom>
              <a:noFill/>
              <a:ln cap="flat" cmpd="sng" w="19050">
                <a:solidFill>
                  <a:schemeClr val="dk2"/>
                </a:solidFill>
                <a:prstDash val="solid"/>
                <a:round/>
                <a:headEnd len="med" w="med" type="none"/>
                <a:tailEnd len="med" w="med" type="none"/>
              </a:ln>
            </p:spPr>
          </p:cxnSp>
          <p:cxnSp>
            <p:nvCxnSpPr>
              <p:cNvPr id="165" name="Google Shape;165;p14"/>
              <p:cNvCxnSpPr/>
              <p:nvPr/>
            </p:nvCxnSpPr>
            <p:spPr>
              <a:xfrm rot="10800000">
                <a:off x="486563" y="-112400"/>
                <a:ext cx="0" cy="5444400"/>
              </a:xfrm>
              <a:prstGeom prst="straightConnector1">
                <a:avLst/>
              </a:prstGeom>
              <a:noFill/>
              <a:ln cap="flat" cmpd="sng" w="19050">
                <a:solidFill>
                  <a:schemeClr val="dk2"/>
                </a:solidFill>
                <a:prstDash val="solid"/>
                <a:round/>
                <a:headEnd len="med" w="med" type="none"/>
                <a:tailEnd len="med" w="med" type="none"/>
              </a:ln>
            </p:spPr>
          </p:cxnSp>
        </p:grpSp>
        <p:grpSp>
          <p:nvGrpSpPr>
            <p:cNvPr id="166" name="Google Shape;166;p14"/>
            <p:cNvGrpSpPr/>
            <p:nvPr/>
          </p:nvGrpSpPr>
          <p:grpSpPr>
            <a:xfrm>
              <a:off x="-124700" y="-112400"/>
              <a:ext cx="9511200" cy="5444400"/>
              <a:chOff x="-124700" y="-112400"/>
              <a:chExt cx="9511200" cy="5444400"/>
            </a:xfrm>
          </p:grpSpPr>
          <p:cxnSp>
            <p:nvCxnSpPr>
              <p:cNvPr id="167" name="Google Shape;167;p14"/>
              <p:cNvCxnSpPr/>
              <p:nvPr/>
            </p:nvCxnSpPr>
            <p:spPr>
              <a:xfrm rot="10800000">
                <a:off x="-124700" y="4889750"/>
                <a:ext cx="9511200" cy="0"/>
              </a:xfrm>
              <a:prstGeom prst="straightConnector1">
                <a:avLst/>
              </a:prstGeom>
              <a:noFill/>
              <a:ln cap="flat" cmpd="sng" w="19050">
                <a:solidFill>
                  <a:schemeClr val="dk2"/>
                </a:solidFill>
                <a:prstDash val="solid"/>
                <a:round/>
                <a:headEnd len="med" w="med" type="none"/>
                <a:tailEnd len="med" w="med" type="none"/>
              </a:ln>
            </p:spPr>
          </p:cxnSp>
          <p:cxnSp>
            <p:nvCxnSpPr>
              <p:cNvPr id="168" name="Google Shape;168;p14"/>
              <p:cNvCxnSpPr/>
              <p:nvPr/>
            </p:nvCxnSpPr>
            <p:spPr>
              <a:xfrm rot="10800000">
                <a:off x="8652525" y="-112400"/>
                <a:ext cx="0" cy="5444400"/>
              </a:xfrm>
              <a:prstGeom prst="straightConnector1">
                <a:avLst/>
              </a:prstGeom>
              <a:noFill/>
              <a:ln cap="flat" cmpd="sng" w="19050">
                <a:solidFill>
                  <a:schemeClr val="dk2"/>
                </a:solidFill>
                <a:prstDash val="solid"/>
                <a:round/>
                <a:headEnd len="med" w="med" type="none"/>
                <a:tailEnd len="med" w="med" type="none"/>
              </a:ln>
            </p:spPr>
          </p:cxnSp>
        </p:grpSp>
      </p:grpSp>
      <p:grpSp>
        <p:nvGrpSpPr>
          <p:cNvPr id="169" name="Google Shape;169;p14"/>
          <p:cNvGrpSpPr/>
          <p:nvPr/>
        </p:nvGrpSpPr>
        <p:grpSpPr>
          <a:xfrm>
            <a:off x="161675" y="381100"/>
            <a:ext cx="8804625" cy="4381300"/>
            <a:chOff x="161675" y="381100"/>
            <a:chExt cx="8804625" cy="4381300"/>
          </a:xfrm>
        </p:grpSpPr>
        <p:sp>
          <p:nvSpPr>
            <p:cNvPr id="170" name="Google Shape;170;p14"/>
            <p:cNvSpPr/>
            <p:nvPr/>
          </p:nvSpPr>
          <p:spPr>
            <a:xfrm>
              <a:off x="161675" y="38110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71" name="Google Shape;171;p14"/>
            <p:cNvSpPr/>
            <p:nvPr/>
          </p:nvSpPr>
          <p:spPr>
            <a:xfrm>
              <a:off x="8812400" y="46085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72" name="Shape 172"/>
        <p:cNvGrpSpPr/>
        <p:nvPr/>
      </p:nvGrpSpPr>
      <p:grpSpPr>
        <a:xfrm>
          <a:off x="0" y="0"/>
          <a:ext cx="0" cy="0"/>
          <a:chOff x="0" y="0"/>
          <a:chExt cx="0" cy="0"/>
        </a:xfrm>
      </p:grpSpPr>
      <p:sp>
        <p:nvSpPr>
          <p:cNvPr id="173" name="Google Shape;173;p15"/>
          <p:cNvSpPr txBox="1"/>
          <p:nvPr>
            <p:ph idx="1" type="subTitle"/>
          </p:nvPr>
        </p:nvSpPr>
        <p:spPr>
          <a:xfrm>
            <a:off x="1802824" y="1793200"/>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74" name="Google Shape;174;p15"/>
          <p:cNvSpPr txBox="1"/>
          <p:nvPr>
            <p:ph idx="2" type="subTitle"/>
          </p:nvPr>
        </p:nvSpPr>
        <p:spPr>
          <a:xfrm>
            <a:off x="1802812" y="2073698"/>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15"/>
          <p:cNvSpPr txBox="1"/>
          <p:nvPr>
            <p:ph idx="3" type="subTitle"/>
          </p:nvPr>
        </p:nvSpPr>
        <p:spPr>
          <a:xfrm>
            <a:off x="5714187" y="2073698"/>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15"/>
          <p:cNvSpPr txBox="1"/>
          <p:nvPr>
            <p:ph idx="4" type="subTitle"/>
          </p:nvPr>
        </p:nvSpPr>
        <p:spPr>
          <a:xfrm>
            <a:off x="1802800" y="3595951"/>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15"/>
          <p:cNvSpPr txBox="1"/>
          <p:nvPr>
            <p:ph idx="5" type="subTitle"/>
          </p:nvPr>
        </p:nvSpPr>
        <p:spPr>
          <a:xfrm>
            <a:off x="5714175" y="3595951"/>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 name="Google Shape;178;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9" name="Google Shape;179;p15"/>
          <p:cNvSpPr txBox="1"/>
          <p:nvPr>
            <p:ph idx="6" type="subTitle"/>
          </p:nvPr>
        </p:nvSpPr>
        <p:spPr>
          <a:xfrm>
            <a:off x="1802824" y="3317703"/>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80" name="Google Shape;180;p15"/>
          <p:cNvSpPr txBox="1"/>
          <p:nvPr>
            <p:ph idx="7" type="subTitle"/>
          </p:nvPr>
        </p:nvSpPr>
        <p:spPr>
          <a:xfrm>
            <a:off x="5714194" y="1793200"/>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81" name="Google Shape;181;p15"/>
          <p:cNvSpPr txBox="1"/>
          <p:nvPr>
            <p:ph idx="8" type="subTitle"/>
          </p:nvPr>
        </p:nvSpPr>
        <p:spPr>
          <a:xfrm>
            <a:off x="5714194" y="3317703"/>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grpSp>
        <p:nvGrpSpPr>
          <p:cNvPr id="182" name="Google Shape;182;p15"/>
          <p:cNvGrpSpPr/>
          <p:nvPr/>
        </p:nvGrpSpPr>
        <p:grpSpPr>
          <a:xfrm>
            <a:off x="-67775" y="265264"/>
            <a:ext cx="9242625" cy="4607450"/>
            <a:chOff x="-67775" y="265264"/>
            <a:chExt cx="9242625" cy="4607450"/>
          </a:xfrm>
        </p:grpSpPr>
        <p:cxnSp>
          <p:nvCxnSpPr>
            <p:cNvPr id="183" name="Google Shape;183;p15"/>
            <p:cNvCxnSpPr/>
            <p:nvPr/>
          </p:nvCxnSpPr>
          <p:spPr>
            <a:xfrm>
              <a:off x="334350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4" name="Google Shape;184;p15"/>
            <p:cNvCxnSpPr/>
            <p:nvPr/>
          </p:nvCxnSpPr>
          <p:spPr>
            <a:xfrm>
              <a:off x="-67775"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5" name="Google Shape;185;p15"/>
            <p:cNvCxnSpPr/>
            <p:nvPr/>
          </p:nvCxnSpPr>
          <p:spPr>
            <a:xfrm>
              <a:off x="671785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6" name="Google Shape;186;p15"/>
            <p:cNvCxnSpPr/>
            <p:nvPr/>
          </p:nvCxnSpPr>
          <p:spPr>
            <a:xfrm>
              <a:off x="3343500" y="487271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7" name="Google Shape;187;p15"/>
            <p:cNvCxnSpPr/>
            <p:nvPr/>
          </p:nvCxnSpPr>
          <p:spPr>
            <a:xfrm>
              <a:off x="-67775" y="487271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8" name="Google Shape;188;p15"/>
            <p:cNvCxnSpPr/>
            <p:nvPr/>
          </p:nvCxnSpPr>
          <p:spPr>
            <a:xfrm>
              <a:off x="6717850" y="4872714"/>
              <a:ext cx="2457000" cy="0"/>
            </a:xfrm>
            <a:prstGeom prst="straightConnector1">
              <a:avLst/>
            </a:prstGeom>
            <a:noFill/>
            <a:ln cap="flat" cmpd="sng" w="19050">
              <a:solidFill>
                <a:schemeClr val="dk2"/>
              </a:solidFill>
              <a:prstDash val="solid"/>
              <a:round/>
              <a:headEnd len="med" w="med" type="none"/>
              <a:tailEnd len="med" w="med" type="none"/>
            </a:ln>
          </p:spPr>
        </p:cxnSp>
      </p:grpSp>
      <p:grpSp>
        <p:nvGrpSpPr>
          <p:cNvPr id="189" name="Google Shape;189;p15"/>
          <p:cNvGrpSpPr/>
          <p:nvPr/>
        </p:nvGrpSpPr>
        <p:grpSpPr>
          <a:xfrm>
            <a:off x="278925" y="1922875"/>
            <a:ext cx="8586150" cy="1292250"/>
            <a:chOff x="278925" y="1922875"/>
            <a:chExt cx="8586150" cy="1292250"/>
          </a:xfrm>
        </p:grpSpPr>
        <p:grpSp>
          <p:nvGrpSpPr>
            <p:cNvPr id="190" name="Google Shape;190;p15"/>
            <p:cNvGrpSpPr/>
            <p:nvPr/>
          </p:nvGrpSpPr>
          <p:grpSpPr>
            <a:xfrm>
              <a:off x="278925" y="1922875"/>
              <a:ext cx="153900" cy="1292250"/>
              <a:chOff x="278925" y="1922875"/>
              <a:chExt cx="153900" cy="1292250"/>
            </a:xfrm>
          </p:grpSpPr>
          <p:sp>
            <p:nvSpPr>
              <p:cNvPr id="191" name="Google Shape;191;p15"/>
              <p:cNvSpPr/>
              <p:nvPr/>
            </p:nvSpPr>
            <p:spPr>
              <a:xfrm rot="5400000">
                <a:off x="278925" y="19228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2" name="Google Shape;192;p15"/>
              <p:cNvSpPr/>
              <p:nvPr/>
            </p:nvSpPr>
            <p:spPr>
              <a:xfrm rot="5400000">
                <a:off x="278925" y="24920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3" name="Google Shape;193;p15"/>
              <p:cNvSpPr/>
              <p:nvPr/>
            </p:nvSpPr>
            <p:spPr>
              <a:xfrm rot="5400000">
                <a:off x="278925" y="30612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194" name="Google Shape;194;p15"/>
            <p:cNvGrpSpPr/>
            <p:nvPr/>
          </p:nvGrpSpPr>
          <p:grpSpPr>
            <a:xfrm>
              <a:off x="8711175" y="1922875"/>
              <a:ext cx="153900" cy="1292250"/>
              <a:chOff x="8711175" y="1922875"/>
              <a:chExt cx="153900" cy="1292250"/>
            </a:xfrm>
          </p:grpSpPr>
          <p:sp>
            <p:nvSpPr>
              <p:cNvPr id="195" name="Google Shape;195;p15"/>
              <p:cNvSpPr/>
              <p:nvPr/>
            </p:nvSpPr>
            <p:spPr>
              <a:xfrm rot="5400000">
                <a:off x="8711175" y="19228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6" name="Google Shape;196;p15"/>
              <p:cNvSpPr/>
              <p:nvPr/>
            </p:nvSpPr>
            <p:spPr>
              <a:xfrm rot="5400000">
                <a:off x="8711175" y="24920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7" name="Google Shape;197;p15"/>
              <p:cNvSpPr/>
              <p:nvPr/>
            </p:nvSpPr>
            <p:spPr>
              <a:xfrm rot="5400000">
                <a:off x="8711175" y="30612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2">
    <p:spTree>
      <p:nvGrpSpPr>
        <p:cNvPr id="198" name="Shape 198"/>
        <p:cNvGrpSpPr/>
        <p:nvPr/>
      </p:nvGrpSpPr>
      <p:grpSpPr>
        <a:xfrm>
          <a:off x="0" y="0"/>
          <a:ext cx="0" cy="0"/>
          <a:chOff x="0" y="0"/>
          <a:chExt cx="0" cy="0"/>
        </a:xfrm>
      </p:grpSpPr>
      <p:sp>
        <p:nvSpPr>
          <p:cNvPr id="199" name="Google Shape;199;p16"/>
          <p:cNvSpPr txBox="1"/>
          <p:nvPr>
            <p:ph idx="1" type="subTitle"/>
          </p:nvPr>
        </p:nvSpPr>
        <p:spPr>
          <a:xfrm>
            <a:off x="720000" y="3734983"/>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00" name="Google Shape;200;p16"/>
          <p:cNvSpPr txBox="1"/>
          <p:nvPr>
            <p:ph idx="2" type="subTitle"/>
          </p:nvPr>
        </p:nvSpPr>
        <p:spPr>
          <a:xfrm>
            <a:off x="720000" y="4015483"/>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 name="Google Shape;201;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2" name="Google Shape;202;p16"/>
          <p:cNvSpPr txBox="1"/>
          <p:nvPr>
            <p:ph hasCustomPrompt="1" idx="3" type="title"/>
          </p:nvPr>
        </p:nvSpPr>
        <p:spPr>
          <a:xfrm>
            <a:off x="1617001" y="3018692"/>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3" name="Google Shape;203;p16"/>
          <p:cNvSpPr txBox="1"/>
          <p:nvPr>
            <p:ph idx="4" type="subTitle"/>
          </p:nvPr>
        </p:nvSpPr>
        <p:spPr>
          <a:xfrm>
            <a:off x="3359550" y="3734983"/>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04" name="Google Shape;204;p16"/>
          <p:cNvSpPr txBox="1"/>
          <p:nvPr>
            <p:ph idx="5" type="subTitle"/>
          </p:nvPr>
        </p:nvSpPr>
        <p:spPr>
          <a:xfrm>
            <a:off x="3359550" y="4015483"/>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5" name="Google Shape;205;p16"/>
          <p:cNvSpPr txBox="1"/>
          <p:nvPr>
            <p:ph hasCustomPrompt="1" idx="6" type="title"/>
          </p:nvPr>
        </p:nvSpPr>
        <p:spPr>
          <a:xfrm>
            <a:off x="4256552" y="3018692"/>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6" name="Google Shape;206;p16"/>
          <p:cNvSpPr txBox="1"/>
          <p:nvPr>
            <p:ph idx="7" type="subTitle"/>
          </p:nvPr>
        </p:nvSpPr>
        <p:spPr>
          <a:xfrm>
            <a:off x="5999050" y="3734983"/>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07" name="Google Shape;207;p16"/>
          <p:cNvSpPr txBox="1"/>
          <p:nvPr>
            <p:ph idx="8" type="subTitle"/>
          </p:nvPr>
        </p:nvSpPr>
        <p:spPr>
          <a:xfrm>
            <a:off x="5999050" y="4015483"/>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16"/>
          <p:cNvSpPr txBox="1"/>
          <p:nvPr>
            <p:ph hasCustomPrompt="1" idx="9" type="title"/>
          </p:nvPr>
        </p:nvSpPr>
        <p:spPr>
          <a:xfrm>
            <a:off x="6896076" y="3018692"/>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9" name="Google Shape;209;p16"/>
          <p:cNvSpPr txBox="1"/>
          <p:nvPr>
            <p:ph idx="13" type="subTitle"/>
          </p:nvPr>
        </p:nvSpPr>
        <p:spPr>
          <a:xfrm>
            <a:off x="2039800" y="1923358"/>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10" name="Google Shape;210;p16"/>
          <p:cNvSpPr txBox="1"/>
          <p:nvPr>
            <p:ph idx="14" type="subTitle"/>
          </p:nvPr>
        </p:nvSpPr>
        <p:spPr>
          <a:xfrm>
            <a:off x="2039800" y="2203858"/>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1" name="Google Shape;211;p16"/>
          <p:cNvSpPr txBox="1"/>
          <p:nvPr>
            <p:ph hasCustomPrompt="1" idx="15" type="title"/>
          </p:nvPr>
        </p:nvSpPr>
        <p:spPr>
          <a:xfrm>
            <a:off x="2936802" y="1207067"/>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12" name="Google Shape;212;p16"/>
          <p:cNvSpPr txBox="1"/>
          <p:nvPr>
            <p:ph idx="16" type="subTitle"/>
          </p:nvPr>
        </p:nvSpPr>
        <p:spPr>
          <a:xfrm>
            <a:off x="4679300" y="1923358"/>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13" name="Google Shape;213;p16"/>
          <p:cNvSpPr txBox="1"/>
          <p:nvPr>
            <p:ph idx="17" type="subTitle"/>
          </p:nvPr>
        </p:nvSpPr>
        <p:spPr>
          <a:xfrm>
            <a:off x="4679300" y="2203858"/>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16"/>
          <p:cNvSpPr txBox="1"/>
          <p:nvPr>
            <p:ph hasCustomPrompt="1" idx="18" type="title"/>
          </p:nvPr>
        </p:nvSpPr>
        <p:spPr>
          <a:xfrm>
            <a:off x="5576326" y="1207067"/>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grpSp>
        <p:nvGrpSpPr>
          <p:cNvPr id="215" name="Google Shape;215;p16"/>
          <p:cNvGrpSpPr/>
          <p:nvPr/>
        </p:nvGrpSpPr>
        <p:grpSpPr>
          <a:xfrm>
            <a:off x="-67775" y="265264"/>
            <a:ext cx="9242625" cy="4634425"/>
            <a:chOff x="-67775" y="265264"/>
            <a:chExt cx="9242625" cy="4634425"/>
          </a:xfrm>
        </p:grpSpPr>
        <p:grpSp>
          <p:nvGrpSpPr>
            <p:cNvPr id="216" name="Google Shape;216;p16"/>
            <p:cNvGrpSpPr/>
            <p:nvPr/>
          </p:nvGrpSpPr>
          <p:grpSpPr>
            <a:xfrm>
              <a:off x="-67775" y="265264"/>
              <a:ext cx="9242625" cy="0"/>
              <a:chOff x="-67775" y="265264"/>
              <a:chExt cx="9242625" cy="0"/>
            </a:xfrm>
          </p:grpSpPr>
          <p:cxnSp>
            <p:nvCxnSpPr>
              <p:cNvPr id="217" name="Google Shape;217;p16"/>
              <p:cNvCxnSpPr/>
              <p:nvPr/>
            </p:nvCxnSpPr>
            <p:spPr>
              <a:xfrm>
                <a:off x="334350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18" name="Google Shape;218;p16"/>
              <p:cNvCxnSpPr/>
              <p:nvPr/>
            </p:nvCxnSpPr>
            <p:spPr>
              <a:xfrm>
                <a:off x="-67775"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19" name="Google Shape;219;p16"/>
              <p:cNvCxnSpPr/>
              <p:nvPr/>
            </p:nvCxnSpPr>
            <p:spPr>
              <a:xfrm>
                <a:off x="6717850" y="265264"/>
                <a:ext cx="2457000" cy="0"/>
              </a:xfrm>
              <a:prstGeom prst="straightConnector1">
                <a:avLst/>
              </a:prstGeom>
              <a:noFill/>
              <a:ln cap="flat" cmpd="sng" w="19050">
                <a:solidFill>
                  <a:schemeClr val="dk2"/>
                </a:solidFill>
                <a:prstDash val="solid"/>
                <a:round/>
                <a:headEnd len="med" w="med" type="none"/>
                <a:tailEnd len="med" w="med" type="none"/>
              </a:ln>
            </p:spPr>
          </p:cxnSp>
        </p:grpSp>
        <p:grpSp>
          <p:nvGrpSpPr>
            <p:cNvPr id="220" name="Google Shape;220;p16"/>
            <p:cNvGrpSpPr/>
            <p:nvPr/>
          </p:nvGrpSpPr>
          <p:grpSpPr>
            <a:xfrm>
              <a:off x="-67775" y="4899689"/>
              <a:ext cx="9242625" cy="0"/>
              <a:chOff x="-67775" y="4899689"/>
              <a:chExt cx="9242625" cy="0"/>
            </a:xfrm>
          </p:grpSpPr>
          <p:cxnSp>
            <p:nvCxnSpPr>
              <p:cNvPr id="221" name="Google Shape;221;p16"/>
              <p:cNvCxnSpPr/>
              <p:nvPr/>
            </p:nvCxnSpPr>
            <p:spPr>
              <a:xfrm>
                <a:off x="3343500" y="4899689"/>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22" name="Google Shape;222;p16"/>
              <p:cNvCxnSpPr/>
              <p:nvPr/>
            </p:nvCxnSpPr>
            <p:spPr>
              <a:xfrm>
                <a:off x="-67775" y="4899689"/>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23" name="Google Shape;223;p16"/>
              <p:cNvCxnSpPr/>
              <p:nvPr/>
            </p:nvCxnSpPr>
            <p:spPr>
              <a:xfrm>
                <a:off x="6717850" y="4899689"/>
                <a:ext cx="24570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224" name="Google Shape;224;p16"/>
          <p:cNvGrpSpPr/>
          <p:nvPr/>
        </p:nvGrpSpPr>
        <p:grpSpPr>
          <a:xfrm>
            <a:off x="278925" y="452550"/>
            <a:ext cx="8638350" cy="4232900"/>
            <a:chOff x="278925" y="452550"/>
            <a:chExt cx="8638350" cy="4232900"/>
          </a:xfrm>
        </p:grpSpPr>
        <p:grpSp>
          <p:nvGrpSpPr>
            <p:cNvPr id="225" name="Google Shape;225;p16"/>
            <p:cNvGrpSpPr/>
            <p:nvPr/>
          </p:nvGrpSpPr>
          <p:grpSpPr>
            <a:xfrm>
              <a:off x="278925" y="452550"/>
              <a:ext cx="153900" cy="4232900"/>
              <a:chOff x="278925" y="452550"/>
              <a:chExt cx="153900" cy="4232900"/>
            </a:xfrm>
          </p:grpSpPr>
          <p:sp>
            <p:nvSpPr>
              <p:cNvPr id="226" name="Google Shape;226;p16"/>
              <p:cNvSpPr/>
              <p:nvPr/>
            </p:nvSpPr>
            <p:spPr>
              <a:xfrm rot="5400000">
                <a:off x="278925" y="4525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27" name="Google Shape;227;p16"/>
              <p:cNvSpPr/>
              <p:nvPr/>
            </p:nvSpPr>
            <p:spPr>
              <a:xfrm rot="5400000">
                <a:off x="278925" y="45315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228" name="Google Shape;228;p16"/>
            <p:cNvGrpSpPr/>
            <p:nvPr/>
          </p:nvGrpSpPr>
          <p:grpSpPr>
            <a:xfrm>
              <a:off x="8763375" y="458050"/>
              <a:ext cx="153900" cy="4227400"/>
              <a:chOff x="8763375" y="458050"/>
              <a:chExt cx="153900" cy="4227400"/>
            </a:xfrm>
          </p:grpSpPr>
          <p:sp>
            <p:nvSpPr>
              <p:cNvPr id="229" name="Google Shape;229;p16"/>
              <p:cNvSpPr/>
              <p:nvPr/>
            </p:nvSpPr>
            <p:spPr>
              <a:xfrm rot="5400000">
                <a:off x="8763375" y="4580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30" name="Google Shape;230;p16"/>
              <p:cNvSpPr/>
              <p:nvPr/>
            </p:nvSpPr>
            <p:spPr>
              <a:xfrm rot="5400000">
                <a:off x="8763375" y="45315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31" name="Shape 231"/>
        <p:cNvGrpSpPr/>
        <p:nvPr/>
      </p:nvGrpSpPr>
      <p:grpSpPr>
        <a:xfrm>
          <a:off x="0" y="0"/>
          <a:ext cx="0" cy="0"/>
          <a:chOff x="0" y="0"/>
          <a:chExt cx="0" cy="0"/>
        </a:xfrm>
      </p:grpSpPr>
      <p:sp>
        <p:nvSpPr>
          <p:cNvPr id="232" name="Google Shape;232;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3" name="Google Shape;233;p17"/>
          <p:cNvSpPr txBox="1"/>
          <p:nvPr>
            <p:ph idx="1" type="subTitle"/>
          </p:nvPr>
        </p:nvSpPr>
        <p:spPr>
          <a:xfrm>
            <a:off x="717550" y="2414256"/>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17"/>
          <p:cNvSpPr txBox="1"/>
          <p:nvPr>
            <p:ph idx="2" type="subTitle"/>
          </p:nvPr>
        </p:nvSpPr>
        <p:spPr>
          <a:xfrm>
            <a:off x="3375568" y="2414256"/>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5" name="Google Shape;235;p17"/>
          <p:cNvSpPr txBox="1"/>
          <p:nvPr>
            <p:ph idx="3" type="subTitle"/>
          </p:nvPr>
        </p:nvSpPr>
        <p:spPr>
          <a:xfrm>
            <a:off x="6033585" y="2414256"/>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 name="Google Shape;236;p17"/>
          <p:cNvSpPr txBox="1"/>
          <p:nvPr>
            <p:ph idx="4" type="subTitle"/>
          </p:nvPr>
        </p:nvSpPr>
        <p:spPr>
          <a:xfrm>
            <a:off x="717550" y="4123702"/>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 name="Google Shape;237;p17"/>
          <p:cNvSpPr txBox="1"/>
          <p:nvPr>
            <p:ph idx="5" type="subTitle"/>
          </p:nvPr>
        </p:nvSpPr>
        <p:spPr>
          <a:xfrm>
            <a:off x="3375585" y="4123702"/>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8" name="Google Shape;238;p17"/>
          <p:cNvSpPr txBox="1"/>
          <p:nvPr>
            <p:ph idx="6" type="subTitle"/>
          </p:nvPr>
        </p:nvSpPr>
        <p:spPr>
          <a:xfrm>
            <a:off x="6033620" y="4123702"/>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9" name="Google Shape;239;p17"/>
          <p:cNvSpPr txBox="1"/>
          <p:nvPr>
            <p:ph idx="7" type="subTitle"/>
          </p:nvPr>
        </p:nvSpPr>
        <p:spPr>
          <a:xfrm>
            <a:off x="717550" y="205785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0" name="Google Shape;240;p17"/>
          <p:cNvSpPr txBox="1"/>
          <p:nvPr>
            <p:ph idx="8" type="subTitle"/>
          </p:nvPr>
        </p:nvSpPr>
        <p:spPr>
          <a:xfrm>
            <a:off x="3375568" y="205785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1" name="Google Shape;241;p17"/>
          <p:cNvSpPr txBox="1"/>
          <p:nvPr>
            <p:ph idx="9" type="subTitle"/>
          </p:nvPr>
        </p:nvSpPr>
        <p:spPr>
          <a:xfrm>
            <a:off x="6033585" y="205785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2" name="Google Shape;242;p17"/>
          <p:cNvSpPr txBox="1"/>
          <p:nvPr>
            <p:ph idx="13" type="subTitle"/>
          </p:nvPr>
        </p:nvSpPr>
        <p:spPr>
          <a:xfrm>
            <a:off x="717550" y="376270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3" name="Google Shape;243;p17"/>
          <p:cNvSpPr txBox="1"/>
          <p:nvPr>
            <p:ph idx="14" type="subTitle"/>
          </p:nvPr>
        </p:nvSpPr>
        <p:spPr>
          <a:xfrm>
            <a:off x="3375585" y="376270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4" name="Google Shape;244;p17"/>
          <p:cNvSpPr txBox="1"/>
          <p:nvPr>
            <p:ph idx="15" type="subTitle"/>
          </p:nvPr>
        </p:nvSpPr>
        <p:spPr>
          <a:xfrm>
            <a:off x="6033620" y="376270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grpSp>
        <p:nvGrpSpPr>
          <p:cNvPr id="245" name="Google Shape;245;p17"/>
          <p:cNvGrpSpPr/>
          <p:nvPr/>
        </p:nvGrpSpPr>
        <p:grpSpPr>
          <a:xfrm>
            <a:off x="341638" y="258029"/>
            <a:ext cx="8471908" cy="4580158"/>
            <a:chOff x="341638" y="258029"/>
            <a:chExt cx="8471908" cy="4580158"/>
          </a:xfrm>
        </p:grpSpPr>
        <p:grpSp>
          <p:nvGrpSpPr>
            <p:cNvPr id="246" name="Google Shape;246;p17"/>
            <p:cNvGrpSpPr/>
            <p:nvPr/>
          </p:nvGrpSpPr>
          <p:grpSpPr>
            <a:xfrm>
              <a:off x="341638" y="258029"/>
              <a:ext cx="153900" cy="1292250"/>
              <a:chOff x="341638" y="258029"/>
              <a:chExt cx="153900" cy="1292250"/>
            </a:xfrm>
          </p:grpSpPr>
          <p:sp>
            <p:nvSpPr>
              <p:cNvPr id="247" name="Google Shape;247;p17"/>
              <p:cNvSpPr/>
              <p:nvPr/>
            </p:nvSpPr>
            <p:spPr>
              <a:xfrm flipH="1" rot="5400000">
                <a:off x="341638" y="1396379"/>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48" name="Google Shape;248;p17"/>
              <p:cNvSpPr/>
              <p:nvPr/>
            </p:nvSpPr>
            <p:spPr>
              <a:xfrm flipH="1" rot="5400000">
                <a:off x="341638" y="827204"/>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49" name="Google Shape;249;p17"/>
              <p:cNvSpPr/>
              <p:nvPr/>
            </p:nvSpPr>
            <p:spPr>
              <a:xfrm flipH="1" rot="5400000">
                <a:off x="341638" y="258029"/>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250" name="Google Shape;250;p17"/>
            <p:cNvGrpSpPr/>
            <p:nvPr/>
          </p:nvGrpSpPr>
          <p:grpSpPr>
            <a:xfrm>
              <a:off x="8659646" y="3545938"/>
              <a:ext cx="153900" cy="1292250"/>
              <a:chOff x="8659646" y="3545938"/>
              <a:chExt cx="153900" cy="1292250"/>
            </a:xfrm>
          </p:grpSpPr>
          <p:sp>
            <p:nvSpPr>
              <p:cNvPr id="251" name="Google Shape;251;p17"/>
              <p:cNvSpPr/>
              <p:nvPr/>
            </p:nvSpPr>
            <p:spPr>
              <a:xfrm rot="-5400000">
                <a:off x="8659646" y="4684288"/>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52" name="Google Shape;252;p17"/>
              <p:cNvSpPr/>
              <p:nvPr/>
            </p:nvSpPr>
            <p:spPr>
              <a:xfrm rot="-5400000">
                <a:off x="8659646" y="4115113"/>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53" name="Google Shape;253;p17"/>
              <p:cNvSpPr/>
              <p:nvPr/>
            </p:nvSpPr>
            <p:spPr>
              <a:xfrm rot="-5400000">
                <a:off x="8659646" y="3545938"/>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grpSp>
        <p:nvGrpSpPr>
          <p:cNvPr id="254" name="Google Shape;254;p17"/>
          <p:cNvGrpSpPr/>
          <p:nvPr/>
        </p:nvGrpSpPr>
        <p:grpSpPr>
          <a:xfrm>
            <a:off x="174113" y="-300546"/>
            <a:ext cx="8806958" cy="5498608"/>
            <a:chOff x="174113" y="-300546"/>
            <a:chExt cx="8806958" cy="5498608"/>
          </a:xfrm>
        </p:grpSpPr>
        <p:cxnSp>
          <p:nvCxnSpPr>
            <p:cNvPr id="255" name="Google Shape;255;p17"/>
            <p:cNvCxnSpPr/>
            <p:nvPr/>
          </p:nvCxnSpPr>
          <p:spPr>
            <a:xfrm rot="-5400000">
              <a:off x="-931237" y="804804"/>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256" name="Google Shape;256;p17"/>
            <p:cNvCxnSpPr/>
            <p:nvPr/>
          </p:nvCxnSpPr>
          <p:spPr>
            <a:xfrm rot="-5400000">
              <a:off x="7875721" y="4092713"/>
              <a:ext cx="22107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57" name="Shape 257"/>
        <p:cNvGrpSpPr/>
        <p:nvPr/>
      </p:nvGrpSpPr>
      <p:grpSpPr>
        <a:xfrm>
          <a:off x="0" y="0"/>
          <a:ext cx="0" cy="0"/>
          <a:chOff x="0" y="0"/>
          <a:chExt cx="0" cy="0"/>
        </a:xfrm>
      </p:grpSpPr>
      <p:sp>
        <p:nvSpPr>
          <p:cNvPr id="258" name="Google Shape;258;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59" name="Google Shape;259;p18"/>
          <p:cNvGrpSpPr/>
          <p:nvPr/>
        </p:nvGrpSpPr>
        <p:grpSpPr>
          <a:xfrm>
            <a:off x="360475" y="331339"/>
            <a:ext cx="8432200" cy="4480800"/>
            <a:chOff x="360475" y="331339"/>
            <a:chExt cx="8432200" cy="4480800"/>
          </a:xfrm>
        </p:grpSpPr>
        <p:grpSp>
          <p:nvGrpSpPr>
            <p:cNvPr id="260" name="Google Shape;260;p18"/>
            <p:cNvGrpSpPr/>
            <p:nvPr/>
          </p:nvGrpSpPr>
          <p:grpSpPr>
            <a:xfrm>
              <a:off x="360475" y="331339"/>
              <a:ext cx="221525" cy="4480800"/>
              <a:chOff x="360475" y="331339"/>
              <a:chExt cx="221525" cy="4480800"/>
            </a:xfrm>
          </p:grpSpPr>
          <p:cxnSp>
            <p:nvCxnSpPr>
              <p:cNvPr id="261" name="Google Shape;261;p18"/>
              <p:cNvCxnSpPr/>
              <p:nvPr/>
            </p:nvCxnSpPr>
            <p:spPr>
              <a:xfrm>
                <a:off x="360475" y="331339"/>
                <a:ext cx="0" cy="4480800"/>
              </a:xfrm>
              <a:prstGeom prst="straightConnector1">
                <a:avLst/>
              </a:prstGeom>
              <a:noFill/>
              <a:ln cap="flat" cmpd="sng" w="19050">
                <a:solidFill>
                  <a:schemeClr val="dk2"/>
                </a:solidFill>
                <a:prstDash val="solid"/>
                <a:round/>
                <a:headEnd len="med" w="med" type="none"/>
                <a:tailEnd len="med" w="med" type="none"/>
              </a:ln>
            </p:spPr>
          </p:cxnSp>
          <p:cxnSp>
            <p:nvCxnSpPr>
              <p:cNvPr id="262" name="Google Shape;262;p18"/>
              <p:cNvCxnSpPr/>
              <p:nvPr/>
            </p:nvCxnSpPr>
            <p:spPr>
              <a:xfrm>
                <a:off x="582000" y="1327800"/>
                <a:ext cx="0" cy="2487900"/>
              </a:xfrm>
              <a:prstGeom prst="straightConnector1">
                <a:avLst/>
              </a:prstGeom>
              <a:noFill/>
              <a:ln cap="flat" cmpd="sng" w="19050">
                <a:solidFill>
                  <a:schemeClr val="dk2"/>
                </a:solidFill>
                <a:prstDash val="solid"/>
                <a:round/>
                <a:headEnd len="med" w="med" type="none"/>
                <a:tailEnd len="med" w="med" type="none"/>
              </a:ln>
            </p:spPr>
          </p:cxnSp>
        </p:grpSp>
        <p:grpSp>
          <p:nvGrpSpPr>
            <p:cNvPr id="263" name="Google Shape;263;p18"/>
            <p:cNvGrpSpPr/>
            <p:nvPr/>
          </p:nvGrpSpPr>
          <p:grpSpPr>
            <a:xfrm>
              <a:off x="8578575" y="331339"/>
              <a:ext cx="214100" cy="4480800"/>
              <a:chOff x="8578575" y="331339"/>
              <a:chExt cx="214100" cy="4480800"/>
            </a:xfrm>
          </p:grpSpPr>
          <p:cxnSp>
            <p:nvCxnSpPr>
              <p:cNvPr id="264" name="Google Shape;264;p18"/>
              <p:cNvCxnSpPr/>
              <p:nvPr/>
            </p:nvCxnSpPr>
            <p:spPr>
              <a:xfrm>
                <a:off x="8792675" y="331339"/>
                <a:ext cx="0" cy="4480800"/>
              </a:xfrm>
              <a:prstGeom prst="straightConnector1">
                <a:avLst/>
              </a:prstGeom>
              <a:noFill/>
              <a:ln cap="flat" cmpd="sng" w="19050">
                <a:solidFill>
                  <a:schemeClr val="dk2"/>
                </a:solidFill>
                <a:prstDash val="solid"/>
                <a:round/>
                <a:headEnd len="med" w="med" type="none"/>
                <a:tailEnd len="med" w="med" type="none"/>
              </a:ln>
            </p:spPr>
          </p:cxnSp>
          <p:cxnSp>
            <p:nvCxnSpPr>
              <p:cNvPr id="265" name="Google Shape;265;p18"/>
              <p:cNvCxnSpPr/>
              <p:nvPr/>
            </p:nvCxnSpPr>
            <p:spPr>
              <a:xfrm>
                <a:off x="8578575" y="1327800"/>
                <a:ext cx="0" cy="2487900"/>
              </a:xfrm>
              <a:prstGeom prst="straightConnector1">
                <a:avLst/>
              </a:prstGeom>
              <a:noFill/>
              <a:ln cap="flat" cmpd="sng" w="19050">
                <a:solidFill>
                  <a:schemeClr val="dk2"/>
                </a:solidFill>
                <a:prstDash val="solid"/>
                <a:round/>
                <a:headEnd len="med" w="med" type="none"/>
                <a:tailEnd len="med" w="med" type="none"/>
              </a:ln>
            </p:spPr>
          </p:cxnSp>
        </p:grpSp>
      </p:grpSp>
      <p:grpSp>
        <p:nvGrpSpPr>
          <p:cNvPr id="266" name="Google Shape;266;p18"/>
          <p:cNvGrpSpPr/>
          <p:nvPr/>
        </p:nvGrpSpPr>
        <p:grpSpPr>
          <a:xfrm>
            <a:off x="878175" y="247600"/>
            <a:ext cx="7396800" cy="153900"/>
            <a:chOff x="878175" y="247600"/>
            <a:chExt cx="7396800" cy="153900"/>
          </a:xfrm>
        </p:grpSpPr>
        <p:sp>
          <p:nvSpPr>
            <p:cNvPr id="267" name="Google Shape;267;p18"/>
            <p:cNvSpPr/>
            <p:nvPr/>
          </p:nvSpPr>
          <p:spPr>
            <a:xfrm>
              <a:off x="8121075" y="2476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68" name="Google Shape;268;p18"/>
            <p:cNvSpPr/>
            <p:nvPr/>
          </p:nvSpPr>
          <p:spPr>
            <a:xfrm>
              <a:off x="4499625" y="2476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69" name="Google Shape;269;p18"/>
            <p:cNvSpPr/>
            <p:nvPr/>
          </p:nvSpPr>
          <p:spPr>
            <a:xfrm>
              <a:off x="878175" y="2476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70" name="Shape 270"/>
        <p:cNvGrpSpPr/>
        <p:nvPr/>
      </p:nvGrpSpPr>
      <p:grpSpPr>
        <a:xfrm>
          <a:off x="0" y="0"/>
          <a:ext cx="0" cy="0"/>
          <a:chOff x="0" y="0"/>
          <a:chExt cx="0" cy="0"/>
        </a:xfrm>
      </p:grpSpPr>
      <p:sp>
        <p:nvSpPr>
          <p:cNvPr id="271" name="Google Shape;271;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72" name="Google Shape;272;p19"/>
          <p:cNvGrpSpPr/>
          <p:nvPr/>
        </p:nvGrpSpPr>
        <p:grpSpPr>
          <a:xfrm>
            <a:off x="-53000" y="265964"/>
            <a:ext cx="9197000" cy="4602125"/>
            <a:chOff x="-53000" y="265964"/>
            <a:chExt cx="9197000" cy="4602125"/>
          </a:xfrm>
        </p:grpSpPr>
        <p:cxnSp>
          <p:nvCxnSpPr>
            <p:cNvPr id="273" name="Google Shape;273;p19"/>
            <p:cNvCxnSpPr/>
            <p:nvPr/>
          </p:nvCxnSpPr>
          <p:spPr>
            <a:xfrm>
              <a:off x="-53000" y="4868089"/>
              <a:ext cx="5660100" cy="0"/>
            </a:xfrm>
            <a:prstGeom prst="straightConnector1">
              <a:avLst/>
            </a:prstGeom>
            <a:noFill/>
            <a:ln cap="flat" cmpd="sng" w="19050">
              <a:solidFill>
                <a:schemeClr val="dk2"/>
              </a:solidFill>
              <a:prstDash val="solid"/>
              <a:round/>
              <a:headEnd len="med" w="med" type="none"/>
              <a:tailEnd len="med" w="med" type="none"/>
            </a:ln>
          </p:spPr>
        </p:cxnSp>
        <p:cxnSp>
          <p:nvCxnSpPr>
            <p:cNvPr id="274" name="Google Shape;274;p19"/>
            <p:cNvCxnSpPr/>
            <p:nvPr/>
          </p:nvCxnSpPr>
          <p:spPr>
            <a:xfrm>
              <a:off x="3483900" y="265964"/>
              <a:ext cx="5660100" cy="0"/>
            </a:xfrm>
            <a:prstGeom prst="straightConnector1">
              <a:avLst/>
            </a:prstGeom>
            <a:noFill/>
            <a:ln cap="flat" cmpd="sng" w="19050">
              <a:solidFill>
                <a:schemeClr val="dk2"/>
              </a:solidFill>
              <a:prstDash val="solid"/>
              <a:round/>
              <a:headEnd len="med" w="med" type="none"/>
              <a:tailEnd len="med" w="med" type="none"/>
            </a:ln>
          </p:spPr>
        </p:cxnSp>
      </p:grpSp>
      <p:grpSp>
        <p:nvGrpSpPr>
          <p:cNvPr id="275" name="Google Shape;275;p19"/>
          <p:cNvGrpSpPr/>
          <p:nvPr/>
        </p:nvGrpSpPr>
        <p:grpSpPr>
          <a:xfrm>
            <a:off x="3187475" y="189025"/>
            <a:ext cx="2730850" cy="4756025"/>
            <a:chOff x="3187475" y="189025"/>
            <a:chExt cx="2730850" cy="4756025"/>
          </a:xfrm>
        </p:grpSpPr>
        <p:sp>
          <p:nvSpPr>
            <p:cNvPr id="276" name="Google Shape;276;p19"/>
            <p:cNvSpPr/>
            <p:nvPr/>
          </p:nvSpPr>
          <p:spPr>
            <a:xfrm>
              <a:off x="3187475"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77" name="Google Shape;277;p19"/>
            <p:cNvSpPr/>
            <p:nvPr/>
          </p:nvSpPr>
          <p:spPr>
            <a:xfrm>
              <a:off x="5764425"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78" name="Shape 278"/>
        <p:cNvGrpSpPr/>
        <p:nvPr/>
      </p:nvGrpSpPr>
      <p:grpSpPr>
        <a:xfrm>
          <a:off x="0" y="0"/>
          <a:ext cx="0" cy="0"/>
          <a:chOff x="0" y="0"/>
          <a:chExt cx="0" cy="0"/>
        </a:xfrm>
      </p:grpSpPr>
      <p:sp>
        <p:nvSpPr>
          <p:cNvPr id="279" name="Google Shape;279;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80" name="Google Shape;280;p20"/>
          <p:cNvGrpSpPr/>
          <p:nvPr/>
        </p:nvGrpSpPr>
        <p:grpSpPr>
          <a:xfrm>
            <a:off x="-50275" y="-67061"/>
            <a:ext cx="9268575" cy="5210550"/>
            <a:chOff x="-50275" y="-67061"/>
            <a:chExt cx="9268575" cy="5210550"/>
          </a:xfrm>
        </p:grpSpPr>
        <p:cxnSp>
          <p:nvCxnSpPr>
            <p:cNvPr id="281" name="Google Shape;281;p20"/>
            <p:cNvCxnSpPr/>
            <p:nvPr/>
          </p:nvCxnSpPr>
          <p:spPr>
            <a:xfrm>
              <a:off x="-50275"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82" name="Google Shape;282;p20"/>
            <p:cNvCxnSpPr/>
            <p:nvPr/>
          </p:nvCxnSpPr>
          <p:spPr>
            <a:xfrm>
              <a:off x="6761300" y="4868439"/>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83" name="Google Shape;283;p20"/>
            <p:cNvCxnSpPr/>
            <p:nvPr/>
          </p:nvCxnSpPr>
          <p:spPr>
            <a:xfrm>
              <a:off x="8778350" y="-67061"/>
              <a:ext cx="0" cy="2170200"/>
            </a:xfrm>
            <a:prstGeom prst="straightConnector1">
              <a:avLst/>
            </a:prstGeom>
            <a:noFill/>
            <a:ln cap="flat" cmpd="sng" w="19050">
              <a:solidFill>
                <a:schemeClr val="dk2"/>
              </a:solidFill>
              <a:prstDash val="solid"/>
              <a:round/>
              <a:headEnd len="med" w="med" type="none"/>
              <a:tailEnd len="med" w="med" type="none"/>
            </a:ln>
          </p:spPr>
        </p:cxnSp>
        <p:cxnSp>
          <p:nvCxnSpPr>
            <p:cNvPr id="284" name="Google Shape;284;p20"/>
            <p:cNvCxnSpPr/>
            <p:nvPr/>
          </p:nvCxnSpPr>
          <p:spPr>
            <a:xfrm>
              <a:off x="373925" y="2973289"/>
              <a:ext cx="0" cy="2170200"/>
            </a:xfrm>
            <a:prstGeom prst="straightConnector1">
              <a:avLst/>
            </a:prstGeom>
            <a:noFill/>
            <a:ln cap="flat" cmpd="sng" w="19050">
              <a:solidFill>
                <a:schemeClr val="dk2"/>
              </a:solidFill>
              <a:prstDash val="solid"/>
              <a:round/>
              <a:headEnd len="med" w="med" type="none"/>
              <a:tailEnd len="med" w="med" type="none"/>
            </a:ln>
          </p:spPr>
        </p:cxnSp>
      </p:grpSp>
      <p:grpSp>
        <p:nvGrpSpPr>
          <p:cNvPr id="285" name="Google Shape;285;p20"/>
          <p:cNvGrpSpPr/>
          <p:nvPr/>
        </p:nvGrpSpPr>
        <p:grpSpPr>
          <a:xfrm>
            <a:off x="296975" y="188325"/>
            <a:ext cx="8558325" cy="4757075"/>
            <a:chOff x="296975" y="188325"/>
            <a:chExt cx="8558325" cy="4757075"/>
          </a:xfrm>
        </p:grpSpPr>
        <p:sp>
          <p:nvSpPr>
            <p:cNvPr id="286" name="Google Shape;286;p20"/>
            <p:cNvSpPr/>
            <p:nvPr/>
          </p:nvSpPr>
          <p:spPr>
            <a:xfrm>
              <a:off x="296975" y="25768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7" name="Google Shape;287;p20"/>
            <p:cNvSpPr/>
            <p:nvPr/>
          </p:nvSpPr>
          <p:spPr>
            <a:xfrm>
              <a:off x="8701400" y="23133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8" name="Google Shape;288;p20"/>
            <p:cNvSpPr/>
            <p:nvPr/>
          </p:nvSpPr>
          <p:spPr>
            <a:xfrm>
              <a:off x="2578175" y="1883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9" name="Google Shape;289;p20"/>
            <p:cNvSpPr/>
            <p:nvPr/>
          </p:nvSpPr>
          <p:spPr>
            <a:xfrm>
              <a:off x="6492250" y="479150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
          <p:cNvSpPr txBox="1"/>
          <p:nvPr>
            <p:ph type="title"/>
          </p:nvPr>
        </p:nvSpPr>
        <p:spPr>
          <a:xfrm>
            <a:off x="1065000" y="2655700"/>
            <a:ext cx="7014000" cy="56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3"/>
          <p:cNvSpPr txBox="1"/>
          <p:nvPr>
            <p:ph hasCustomPrompt="1" idx="2" type="title"/>
          </p:nvPr>
        </p:nvSpPr>
        <p:spPr>
          <a:xfrm>
            <a:off x="3956700" y="1286925"/>
            <a:ext cx="1230600" cy="12306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61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32" name="Google Shape;32;p3"/>
          <p:cNvSpPr txBox="1"/>
          <p:nvPr>
            <p:ph idx="1" type="subTitle"/>
          </p:nvPr>
        </p:nvSpPr>
        <p:spPr>
          <a:xfrm>
            <a:off x="1065000" y="3333250"/>
            <a:ext cx="7014000" cy="388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3" name="Google Shape;33;p3"/>
          <p:cNvGrpSpPr/>
          <p:nvPr/>
        </p:nvGrpSpPr>
        <p:grpSpPr>
          <a:xfrm>
            <a:off x="-207850" y="-538900"/>
            <a:ext cx="9592150" cy="6070050"/>
            <a:chOff x="-207850" y="-538900"/>
            <a:chExt cx="9592150" cy="6070050"/>
          </a:xfrm>
        </p:grpSpPr>
        <p:grpSp>
          <p:nvGrpSpPr>
            <p:cNvPr id="34" name="Google Shape;34;p3"/>
            <p:cNvGrpSpPr/>
            <p:nvPr/>
          </p:nvGrpSpPr>
          <p:grpSpPr>
            <a:xfrm>
              <a:off x="5134800" y="-538900"/>
              <a:ext cx="4249500" cy="4014900"/>
              <a:chOff x="5134800" y="-538900"/>
              <a:chExt cx="4249500" cy="4014900"/>
            </a:xfrm>
          </p:grpSpPr>
          <p:cxnSp>
            <p:nvCxnSpPr>
              <p:cNvPr id="35" name="Google Shape;35;p3"/>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36" name="Google Shape;36;p3"/>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nvGrpSpPr>
            <p:cNvPr id="37" name="Google Shape;37;p3"/>
            <p:cNvGrpSpPr/>
            <p:nvPr/>
          </p:nvGrpSpPr>
          <p:grpSpPr>
            <a:xfrm rot="10800000">
              <a:off x="-207850" y="1516250"/>
              <a:ext cx="4249500" cy="4014900"/>
              <a:chOff x="5134800" y="-538900"/>
              <a:chExt cx="4249500" cy="4014900"/>
            </a:xfrm>
          </p:grpSpPr>
          <p:cxnSp>
            <p:nvCxnSpPr>
              <p:cNvPr id="38" name="Google Shape;38;p3"/>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39" name="Google Shape;39;p3"/>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290" name="Shape 290"/>
        <p:cNvGrpSpPr/>
        <p:nvPr/>
      </p:nvGrpSpPr>
      <p:grpSpPr>
        <a:xfrm>
          <a:off x="0" y="0"/>
          <a:ext cx="0" cy="0"/>
          <a:chOff x="0" y="0"/>
          <a:chExt cx="0" cy="0"/>
        </a:xfrm>
      </p:grpSpPr>
      <p:sp>
        <p:nvSpPr>
          <p:cNvPr id="291" name="Google Shape;291;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92" name="Google Shape;292;p21"/>
          <p:cNvGrpSpPr/>
          <p:nvPr/>
        </p:nvGrpSpPr>
        <p:grpSpPr>
          <a:xfrm>
            <a:off x="-81974" y="181675"/>
            <a:ext cx="9289800" cy="4762508"/>
            <a:chOff x="-81974" y="181675"/>
            <a:chExt cx="9289800" cy="4762508"/>
          </a:xfrm>
        </p:grpSpPr>
        <p:cxnSp>
          <p:nvCxnSpPr>
            <p:cNvPr id="293" name="Google Shape;293;p21"/>
            <p:cNvCxnSpPr/>
            <p:nvPr/>
          </p:nvCxnSpPr>
          <p:spPr>
            <a:xfrm>
              <a:off x="-81974" y="181675"/>
              <a:ext cx="9289800" cy="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21"/>
            <p:cNvCxnSpPr/>
            <p:nvPr/>
          </p:nvCxnSpPr>
          <p:spPr>
            <a:xfrm>
              <a:off x="-81974" y="333750"/>
              <a:ext cx="9289800" cy="0"/>
            </a:xfrm>
            <a:prstGeom prst="straightConnector1">
              <a:avLst/>
            </a:prstGeom>
            <a:noFill/>
            <a:ln cap="flat" cmpd="sng" w="19050">
              <a:solidFill>
                <a:schemeClr val="dk2"/>
              </a:solidFill>
              <a:prstDash val="solid"/>
              <a:round/>
              <a:headEnd len="med" w="med" type="none"/>
              <a:tailEnd len="med" w="med" type="none"/>
            </a:ln>
          </p:spPr>
        </p:cxnSp>
        <p:cxnSp>
          <p:nvCxnSpPr>
            <p:cNvPr id="295" name="Google Shape;295;p21"/>
            <p:cNvCxnSpPr/>
            <p:nvPr/>
          </p:nvCxnSpPr>
          <p:spPr>
            <a:xfrm>
              <a:off x="-81974" y="4792108"/>
              <a:ext cx="9289800" cy="0"/>
            </a:xfrm>
            <a:prstGeom prst="straightConnector1">
              <a:avLst/>
            </a:prstGeom>
            <a:noFill/>
            <a:ln cap="flat" cmpd="sng" w="19050">
              <a:solidFill>
                <a:schemeClr val="dk2"/>
              </a:solidFill>
              <a:prstDash val="solid"/>
              <a:round/>
              <a:headEnd len="med" w="med" type="none"/>
              <a:tailEnd len="med" w="med" type="none"/>
            </a:ln>
          </p:spPr>
        </p:cxnSp>
        <p:cxnSp>
          <p:nvCxnSpPr>
            <p:cNvPr id="296" name="Google Shape;296;p21"/>
            <p:cNvCxnSpPr/>
            <p:nvPr/>
          </p:nvCxnSpPr>
          <p:spPr>
            <a:xfrm>
              <a:off x="-81974" y="4944183"/>
              <a:ext cx="9289800" cy="0"/>
            </a:xfrm>
            <a:prstGeom prst="straightConnector1">
              <a:avLst/>
            </a:prstGeom>
            <a:noFill/>
            <a:ln cap="flat" cmpd="sng" w="19050">
              <a:solidFill>
                <a:schemeClr val="dk2"/>
              </a:solidFill>
              <a:prstDash val="solid"/>
              <a:round/>
              <a:headEnd len="med" w="med" type="none"/>
              <a:tailEnd len="med" w="med" type="none"/>
            </a:ln>
          </p:spPr>
        </p:cxnSp>
      </p:grpSp>
      <p:grpSp>
        <p:nvGrpSpPr>
          <p:cNvPr id="297" name="Google Shape;297;p21"/>
          <p:cNvGrpSpPr/>
          <p:nvPr/>
        </p:nvGrpSpPr>
        <p:grpSpPr>
          <a:xfrm>
            <a:off x="269850" y="743850"/>
            <a:ext cx="8604300" cy="3577675"/>
            <a:chOff x="269850" y="743850"/>
            <a:chExt cx="8604300" cy="3577675"/>
          </a:xfrm>
        </p:grpSpPr>
        <p:sp>
          <p:nvSpPr>
            <p:cNvPr id="298" name="Google Shape;298;p21"/>
            <p:cNvSpPr/>
            <p:nvPr/>
          </p:nvSpPr>
          <p:spPr>
            <a:xfrm>
              <a:off x="269850" y="7438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99" name="Google Shape;299;p21"/>
            <p:cNvSpPr/>
            <p:nvPr/>
          </p:nvSpPr>
          <p:spPr>
            <a:xfrm>
              <a:off x="269850" y="240992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0" name="Google Shape;300;p21"/>
            <p:cNvSpPr/>
            <p:nvPr/>
          </p:nvSpPr>
          <p:spPr>
            <a:xfrm>
              <a:off x="269850" y="41676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1" name="Google Shape;301;p21"/>
            <p:cNvSpPr/>
            <p:nvPr/>
          </p:nvSpPr>
          <p:spPr>
            <a:xfrm>
              <a:off x="8720250" y="7438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2" name="Google Shape;302;p21"/>
            <p:cNvSpPr/>
            <p:nvPr/>
          </p:nvSpPr>
          <p:spPr>
            <a:xfrm>
              <a:off x="8720250" y="24099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3" name="Google Shape;303;p21"/>
            <p:cNvSpPr/>
            <p:nvPr/>
          </p:nvSpPr>
          <p:spPr>
            <a:xfrm>
              <a:off x="8720250" y="416762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4" name="Shape 304"/>
        <p:cNvGrpSpPr/>
        <p:nvPr/>
      </p:nvGrpSpPr>
      <p:grpSpPr>
        <a:xfrm>
          <a:off x="0" y="0"/>
          <a:ext cx="0" cy="0"/>
          <a:chOff x="0" y="0"/>
          <a:chExt cx="0" cy="0"/>
        </a:xfrm>
      </p:grpSpPr>
      <p:sp>
        <p:nvSpPr>
          <p:cNvPr id="305" name="Google Shape;305;p22"/>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6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6" name="Google Shape;306;p22"/>
          <p:cNvSpPr txBox="1"/>
          <p:nvPr>
            <p:ph idx="1" type="subTitle"/>
          </p:nvPr>
        </p:nvSpPr>
        <p:spPr>
          <a:xfrm>
            <a:off x="2347900" y="1502550"/>
            <a:ext cx="4448100" cy="1152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07" name="Google Shape;307;p2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b="1"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b="1" lang="en" sz="12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200" u="sng">
                <a:solidFill>
                  <a:schemeClr val="dk1"/>
                </a:solidFill>
                <a:latin typeface="Open Sans"/>
                <a:ea typeface="Open Sans"/>
                <a:cs typeface="Open Sans"/>
                <a:sym typeface="Open Sans"/>
              </a:rPr>
              <a:t> </a:t>
            </a:r>
            <a:endParaRPr b="1" sz="1200" u="sng">
              <a:solidFill>
                <a:schemeClr val="dk1"/>
              </a:solidFill>
              <a:latin typeface="Open Sans"/>
              <a:ea typeface="Open Sans"/>
              <a:cs typeface="Open Sans"/>
              <a:sym typeface="Open Sans"/>
            </a:endParaRPr>
          </a:p>
        </p:txBody>
      </p:sp>
      <p:grpSp>
        <p:nvGrpSpPr>
          <p:cNvPr id="308" name="Google Shape;308;p22"/>
          <p:cNvGrpSpPr/>
          <p:nvPr/>
        </p:nvGrpSpPr>
        <p:grpSpPr>
          <a:xfrm>
            <a:off x="-124600" y="-71575"/>
            <a:ext cx="9412500" cy="5296500"/>
            <a:chOff x="-124600" y="-71575"/>
            <a:chExt cx="9412500" cy="5296500"/>
          </a:xfrm>
        </p:grpSpPr>
        <p:grpSp>
          <p:nvGrpSpPr>
            <p:cNvPr id="309" name="Google Shape;309;p22"/>
            <p:cNvGrpSpPr/>
            <p:nvPr/>
          </p:nvGrpSpPr>
          <p:grpSpPr>
            <a:xfrm>
              <a:off x="-124600" y="539500"/>
              <a:ext cx="9412500" cy="4069000"/>
              <a:chOff x="-124600" y="539500"/>
              <a:chExt cx="9412500" cy="4069000"/>
            </a:xfrm>
          </p:grpSpPr>
          <p:cxnSp>
            <p:nvCxnSpPr>
              <p:cNvPr id="310" name="Google Shape;310;p22"/>
              <p:cNvCxnSpPr/>
              <p:nvPr/>
            </p:nvCxnSpPr>
            <p:spPr>
              <a:xfrm rot="10800000">
                <a:off x="-124600" y="539500"/>
                <a:ext cx="9412500" cy="0"/>
              </a:xfrm>
              <a:prstGeom prst="straightConnector1">
                <a:avLst/>
              </a:prstGeom>
              <a:noFill/>
              <a:ln cap="flat" cmpd="sng" w="19050">
                <a:solidFill>
                  <a:schemeClr val="dk2"/>
                </a:solidFill>
                <a:prstDash val="solid"/>
                <a:round/>
                <a:headEnd len="med" w="med" type="none"/>
                <a:tailEnd len="med" w="med" type="none"/>
              </a:ln>
            </p:spPr>
          </p:cxnSp>
          <p:cxnSp>
            <p:nvCxnSpPr>
              <p:cNvPr id="311" name="Google Shape;311;p22"/>
              <p:cNvCxnSpPr/>
              <p:nvPr/>
            </p:nvCxnSpPr>
            <p:spPr>
              <a:xfrm rot="10800000">
                <a:off x="-124600" y="4608500"/>
                <a:ext cx="9412500" cy="0"/>
              </a:xfrm>
              <a:prstGeom prst="straightConnector1">
                <a:avLst/>
              </a:prstGeom>
              <a:noFill/>
              <a:ln cap="flat" cmpd="sng" w="19050">
                <a:solidFill>
                  <a:schemeClr val="dk2"/>
                </a:solidFill>
                <a:prstDash val="solid"/>
                <a:round/>
                <a:headEnd len="med" w="med" type="none"/>
                <a:tailEnd len="med" w="med" type="none"/>
              </a:ln>
            </p:spPr>
          </p:cxnSp>
        </p:grpSp>
        <p:grpSp>
          <p:nvGrpSpPr>
            <p:cNvPr id="312" name="Google Shape;312;p22"/>
            <p:cNvGrpSpPr/>
            <p:nvPr/>
          </p:nvGrpSpPr>
          <p:grpSpPr>
            <a:xfrm>
              <a:off x="380775" y="-71575"/>
              <a:ext cx="8382450" cy="5296500"/>
              <a:chOff x="380775" y="-71575"/>
              <a:chExt cx="8382450" cy="5296500"/>
            </a:xfrm>
          </p:grpSpPr>
          <p:grpSp>
            <p:nvGrpSpPr>
              <p:cNvPr id="313" name="Google Shape;313;p22"/>
              <p:cNvGrpSpPr/>
              <p:nvPr/>
            </p:nvGrpSpPr>
            <p:grpSpPr>
              <a:xfrm>
                <a:off x="380775" y="-71575"/>
                <a:ext cx="321325" cy="5296500"/>
                <a:chOff x="380775" y="-71575"/>
                <a:chExt cx="321325" cy="5296500"/>
              </a:xfrm>
            </p:grpSpPr>
            <p:cxnSp>
              <p:nvCxnSpPr>
                <p:cNvPr id="314" name="Google Shape;314;p22"/>
                <p:cNvCxnSpPr/>
                <p:nvPr/>
              </p:nvCxnSpPr>
              <p:spPr>
                <a:xfrm>
                  <a:off x="380775" y="-71575"/>
                  <a:ext cx="0" cy="5296500"/>
                </a:xfrm>
                <a:prstGeom prst="straightConnector1">
                  <a:avLst/>
                </a:prstGeom>
                <a:noFill/>
                <a:ln cap="flat" cmpd="sng" w="19050">
                  <a:solidFill>
                    <a:schemeClr val="dk2"/>
                  </a:solidFill>
                  <a:prstDash val="solid"/>
                  <a:round/>
                  <a:headEnd len="med" w="med" type="none"/>
                  <a:tailEnd len="med" w="med" type="none"/>
                </a:ln>
              </p:spPr>
            </p:cxnSp>
            <p:cxnSp>
              <p:nvCxnSpPr>
                <p:cNvPr id="315" name="Google Shape;315;p22"/>
                <p:cNvCxnSpPr/>
                <p:nvPr/>
              </p:nvCxnSpPr>
              <p:spPr>
                <a:xfrm>
                  <a:off x="702100" y="-71575"/>
                  <a:ext cx="0" cy="5296500"/>
                </a:xfrm>
                <a:prstGeom prst="straightConnector1">
                  <a:avLst/>
                </a:prstGeom>
                <a:noFill/>
                <a:ln cap="flat" cmpd="sng" w="19050">
                  <a:solidFill>
                    <a:schemeClr val="dk2"/>
                  </a:solidFill>
                  <a:prstDash val="solid"/>
                  <a:round/>
                  <a:headEnd len="med" w="med" type="none"/>
                  <a:tailEnd len="med" w="med" type="none"/>
                </a:ln>
              </p:spPr>
            </p:cxnSp>
          </p:grpSp>
          <p:grpSp>
            <p:nvGrpSpPr>
              <p:cNvPr id="316" name="Google Shape;316;p22"/>
              <p:cNvGrpSpPr/>
              <p:nvPr/>
            </p:nvGrpSpPr>
            <p:grpSpPr>
              <a:xfrm>
                <a:off x="8441900" y="-71575"/>
                <a:ext cx="321325" cy="5296500"/>
                <a:chOff x="8441900" y="-71575"/>
                <a:chExt cx="321325" cy="5296500"/>
              </a:xfrm>
            </p:grpSpPr>
            <p:cxnSp>
              <p:nvCxnSpPr>
                <p:cNvPr id="317" name="Google Shape;317;p22"/>
                <p:cNvCxnSpPr/>
                <p:nvPr/>
              </p:nvCxnSpPr>
              <p:spPr>
                <a:xfrm>
                  <a:off x="8441900" y="-71575"/>
                  <a:ext cx="0" cy="5296500"/>
                </a:xfrm>
                <a:prstGeom prst="straightConnector1">
                  <a:avLst/>
                </a:prstGeom>
                <a:noFill/>
                <a:ln cap="flat" cmpd="sng" w="19050">
                  <a:solidFill>
                    <a:schemeClr val="dk2"/>
                  </a:solidFill>
                  <a:prstDash val="solid"/>
                  <a:round/>
                  <a:headEnd len="med" w="med" type="none"/>
                  <a:tailEnd len="med" w="med" type="none"/>
                </a:ln>
              </p:spPr>
            </p:cxnSp>
            <p:cxnSp>
              <p:nvCxnSpPr>
                <p:cNvPr id="318" name="Google Shape;318;p22"/>
                <p:cNvCxnSpPr/>
                <p:nvPr/>
              </p:nvCxnSpPr>
              <p:spPr>
                <a:xfrm>
                  <a:off x="8763225" y="-71575"/>
                  <a:ext cx="0" cy="5296500"/>
                </a:xfrm>
                <a:prstGeom prst="straightConnector1">
                  <a:avLst/>
                </a:prstGeom>
                <a:noFill/>
                <a:ln cap="flat" cmpd="sng" w="19050">
                  <a:solidFill>
                    <a:schemeClr val="dk2"/>
                  </a:solidFill>
                  <a:prstDash val="solid"/>
                  <a:round/>
                  <a:headEnd len="med" w="med" type="none"/>
                  <a:tailEnd len="med" w="med" type="none"/>
                </a:ln>
              </p:spPr>
            </p:cxnSp>
          </p:grpSp>
        </p:grpSp>
      </p:grpSp>
      <p:grpSp>
        <p:nvGrpSpPr>
          <p:cNvPr id="319" name="Google Shape;319;p22"/>
          <p:cNvGrpSpPr/>
          <p:nvPr/>
        </p:nvGrpSpPr>
        <p:grpSpPr>
          <a:xfrm>
            <a:off x="871250" y="276450"/>
            <a:ext cx="7401500" cy="4588225"/>
            <a:chOff x="871250" y="276450"/>
            <a:chExt cx="7401500" cy="4588225"/>
          </a:xfrm>
        </p:grpSpPr>
        <p:grpSp>
          <p:nvGrpSpPr>
            <p:cNvPr id="320" name="Google Shape;320;p22"/>
            <p:cNvGrpSpPr/>
            <p:nvPr/>
          </p:nvGrpSpPr>
          <p:grpSpPr>
            <a:xfrm>
              <a:off x="871250" y="276450"/>
              <a:ext cx="153900" cy="4588225"/>
              <a:chOff x="871250" y="276450"/>
              <a:chExt cx="153900" cy="4588225"/>
            </a:xfrm>
          </p:grpSpPr>
          <p:sp>
            <p:nvSpPr>
              <p:cNvPr id="321" name="Google Shape;321;p22"/>
              <p:cNvSpPr/>
              <p:nvPr/>
            </p:nvSpPr>
            <p:spPr>
              <a:xfrm rot="5400000">
                <a:off x="871250" y="2764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22" name="Google Shape;322;p22"/>
              <p:cNvSpPr/>
              <p:nvPr/>
            </p:nvSpPr>
            <p:spPr>
              <a:xfrm rot="5400000">
                <a:off x="871250" y="47107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323" name="Google Shape;323;p22"/>
            <p:cNvGrpSpPr/>
            <p:nvPr/>
          </p:nvGrpSpPr>
          <p:grpSpPr>
            <a:xfrm>
              <a:off x="8118850" y="276450"/>
              <a:ext cx="153900" cy="4588225"/>
              <a:chOff x="8118850" y="276450"/>
              <a:chExt cx="153900" cy="4588225"/>
            </a:xfrm>
          </p:grpSpPr>
          <p:sp>
            <p:nvSpPr>
              <p:cNvPr id="324" name="Google Shape;324;p22"/>
              <p:cNvSpPr/>
              <p:nvPr/>
            </p:nvSpPr>
            <p:spPr>
              <a:xfrm rot="5400000">
                <a:off x="8118850" y="2764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25" name="Google Shape;325;p22"/>
              <p:cNvSpPr/>
              <p:nvPr/>
            </p:nvSpPr>
            <p:spPr>
              <a:xfrm rot="5400000">
                <a:off x="8118850" y="47107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26" name="Shape 326"/>
        <p:cNvGrpSpPr/>
        <p:nvPr/>
      </p:nvGrpSpPr>
      <p:grpSpPr>
        <a:xfrm>
          <a:off x="0" y="0"/>
          <a:ext cx="0" cy="0"/>
          <a:chOff x="0" y="0"/>
          <a:chExt cx="0" cy="0"/>
        </a:xfrm>
      </p:grpSpPr>
      <p:cxnSp>
        <p:nvCxnSpPr>
          <p:cNvPr id="327" name="Google Shape;327;p23"/>
          <p:cNvCxnSpPr/>
          <p:nvPr/>
        </p:nvCxnSpPr>
        <p:spPr>
          <a:xfrm>
            <a:off x="-819799" y="253725"/>
            <a:ext cx="6907500" cy="0"/>
          </a:xfrm>
          <a:prstGeom prst="straightConnector1">
            <a:avLst/>
          </a:prstGeom>
          <a:noFill/>
          <a:ln cap="flat" cmpd="sng" w="19050">
            <a:solidFill>
              <a:schemeClr val="dk2"/>
            </a:solidFill>
            <a:prstDash val="solid"/>
            <a:round/>
            <a:headEnd len="med" w="med" type="none"/>
            <a:tailEnd len="med" w="med" type="none"/>
          </a:ln>
        </p:spPr>
      </p:cxnSp>
      <p:cxnSp>
        <p:nvCxnSpPr>
          <p:cNvPr id="328" name="Google Shape;328;p23"/>
          <p:cNvCxnSpPr/>
          <p:nvPr/>
        </p:nvCxnSpPr>
        <p:spPr>
          <a:xfrm>
            <a:off x="3398426" y="4864125"/>
            <a:ext cx="6907500" cy="0"/>
          </a:xfrm>
          <a:prstGeom prst="straightConnector1">
            <a:avLst/>
          </a:prstGeom>
          <a:noFill/>
          <a:ln cap="flat" cmpd="sng" w="19050">
            <a:solidFill>
              <a:schemeClr val="dk2"/>
            </a:solidFill>
            <a:prstDash val="solid"/>
            <a:round/>
            <a:headEnd len="med" w="med" type="none"/>
            <a:tailEnd len="med" w="med" type="none"/>
          </a:ln>
        </p:spPr>
      </p:cxnSp>
      <p:sp>
        <p:nvSpPr>
          <p:cNvPr id="329" name="Google Shape;329;p23"/>
          <p:cNvSpPr/>
          <p:nvPr/>
        </p:nvSpPr>
        <p:spPr>
          <a:xfrm>
            <a:off x="272975" y="590391"/>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0" name="Google Shape;330;p23"/>
          <p:cNvSpPr/>
          <p:nvPr/>
        </p:nvSpPr>
        <p:spPr>
          <a:xfrm>
            <a:off x="272975" y="1144991"/>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1" name="Google Shape;331;p23"/>
          <p:cNvSpPr/>
          <p:nvPr/>
        </p:nvSpPr>
        <p:spPr>
          <a:xfrm>
            <a:off x="272975" y="1699591"/>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2" name="Google Shape;332;p23"/>
          <p:cNvSpPr/>
          <p:nvPr/>
        </p:nvSpPr>
        <p:spPr>
          <a:xfrm>
            <a:off x="8701400" y="32878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3" name="Google Shape;333;p23"/>
          <p:cNvSpPr/>
          <p:nvPr/>
        </p:nvSpPr>
        <p:spPr>
          <a:xfrm>
            <a:off x="8701400" y="38424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4" name="Google Shape;334;p23"/>
          <p:cNvSpPr/>
          <p:nvPr/>
        </p:nvSpPr>
        <p:spPr>
          <a:xfrm>
            <a:off x="8701400" y="4397025"/>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35" name="Shape 335"/>
        <p:cNvGrpSpPr/>
        <p:nvPr/>
      </p:nvGrpSpPr>
      <p:grpSpPr>
        <a:xfrm>
          <a:off x="0" y="0"/>
          <a:ext cx="0" cy="0"/>
          <a:chOff x="0" y="0"/>
          <a:chExt cx="0" cy="0"/>
        </a:xfrm>
      </p:grpSpPr>
      <p:grpSp>
        <p:nvGrpSpPr>
          <p:cNvPr id="336" name="Google Shape;336;p24"/>
          <p:cNvGrpSpPr/>
          <p:nvPr/>
        </p:nvGrpSpPr>
        <p:grpSpPr>
          <a:xfrm>
            <a:off x="162500" y="189025"/>
            <a:ext cx="6203850" cy="153900"/>
            <a:chOff x="162500" y="189025"/>
            <a:chExt cx="6203850" cy="153900"/>
          </a:xfrm>
        </p:grpSpPr>
        <p:sp>
          <p:nvSpPr>
            <p:cNvPr id="337" name="Google Shape;337;p24"/>
            <p:cNvSpPr/>
            <p:nvPr/>
          </p:nvSpPr>
          <p:spPr>
            <a:xfrm>
              <a:off x="3187475"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8" name="Google Shape;338;p24"/>
            <p:cNvSpPr/>
            <p:nvPr/>
          </p:nvSpPr>
          <p:spPr>
            <a:xfrm>
              <a:off x="162500"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9" name="Google Shape;339;p24"/>
            <p:cNvSpPr/>
            <p:nvPr/>
          </p:nvSpPr>
          <p:spPr>
            <a:xfrm>
              <a:off x="6212450"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340" name="Google Shape;340;p24"/>
          <p:cNvGrpSpPr/>
          <p:nvPr/>
        </p:nvGrpSpPr>
        <p:grpSpPr>
          <a:xfrm>
            <a:off x="2739450" y="4791150"/>
            <a:ext cx="6203850" cy="153900"/>
            <a:chOff x="2739450" y="4791150"/>
            <a:chExt cx="6203850" cy="153900"/>
          </a:xfrm>
        </p:grpSpPr>
        <p:sp>
          <p:nvSpPr>
            <p:cNvPr id="341" name="Google Shape;341;p24"/>
            <p:cNvSpPr/>
            <p:nvPr/>
          </p:nvSpPr>
          <p:spPr>
            <a:xfrm>
              <a:off x="5764425"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42" name="Google Shape;342;p24"/>
            <p:cNvSpPr/>
            <p:nvPr/>
          </p:nvSpPr>
          <p:spPr>
            <a:xfrm>
              <a:off x="2739450"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43" name="Google Shape;343;p24"/>
            <p:cNvSpPr/>
            <p:nvPr/>
          </p:nvSpPr>
          <p:spPr>
            <a:xfrm>
              <a:off x="8789400"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344" name="Google Shape;344;p24"/>
          <p:cNvGrpSpPr/>
          <p:nvPr/>
        </p:nvGrpSpPr>
        <p:grpSpPr>
          <a:xfrm>
            <a:off x="221926" y="-71800"/>
            <a:ext cx="8639850" cy="5287100"/>
            <a:chOff x="221926" y="-71800"/>
            <a:chExt cx="8639850" cy="5287100"/>
          </a:xfrm>
        </p:grpSpPr>
        <p:cxnSp>
          <p:nvCxnSpPr>
            <p:cNvPr id="345" name="Google Shape;345;p24"/>
            <p:cNvCxnSpPr/>
            <p:nvPr/>
          </p:nvCxnSpPr>
          <p:spPr>
            <a:xfrm>
              <a:off x="221926" y="535000"/>
              <a:ext cx="0" cy="4680300"/>
            </a:xfrm>
            <a:prstGeom prst="straightConnector1">
              <a:avLst/>
            </a:prstGeom>
            <a:noFill/>
            <a:ln cap="flat" cmpd="sng" w="19050">
              <a:solidFill>
                <a:schemeClr val="dk2"/>
              </a:solidFill>
              <a:prstDash val="solid"/>
              <a:round/>
              <a:headEnd len="med" w="med" type="none"/>
              <a:tailEnd len="med" w="med" type="none"/>
            </a:ln>
          </p:spPr>
        </p:cxnSp>
        <p:cxnSp>
          <p:nvCxnSpPr>
            <p:cNvPr id="346" name="Google Shape;346;p24"/>
            <p:cNvCxnSpPr/>
            <p:nvPr/>
          </p:nvCxnSpPr>
          <p:spPr>
            <a:xfrm>
              <a:off x="8861776" y="-71800"/>
              <a:ext cx="0" cy="46803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347" name="Shape 347"/>
        <p:cNvGrpSpPr/>
        <p:nvPr/>
      </p:nvGrpSpPr>
      <p:grpSpPr>
        <a:xfrm>
          <a:off x="0" y="0"/>
          <a:ext cx="0" cy="0"/>
          <a:chOff x="0" y="0"/>
          <a:chExt cx="0" cy="0"/>
        </a:xfrm>
      </p:grpSpPr>
      <p:cxnSp>
        <p:nvCxnSpPr>
          <p:cNvPr id="348" name="Google Shape;348;p2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49" name="Google Shape;349;p2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350" name="Google Shape;35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4"/>
          <p:cNvSpPr txBox="1"/>
          <p:nvPr>
            <p:ph type="title"/>
          </p:nvPr>
        </p:nvSpPr>
        <p:spPr>
          <a:xfrm>
            <a:off x="803150" y="962125"/>
            <a:ext cx="4046700" cy="557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 name="Google Shape;42;p4"/>
          <p:cNvSpPr txBox="1"/>
          <p:nvPr>
            <p:ph idx="1" type="body"/>
          </p:nvPr>
        </p:nvSpPr>
        <p:spPr>
          <a:xfrm>
            <a:off x="803150" y="1519225"/>
            <a:ext cx="4046700" cy="2796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434343"/>
              </a:buClr>
              <a:buSzPts val="1400"/>
              <a:buChar char="●"/>
              <a:defRPr sz="1400">
                <a:solidFill>
                  <a:srgbClr val="434343"/>
                </a:solidFill>
              </a:defRPr>
            </a:lvl1pPr>
            <a:lvl2pPr indent="-317500" lvl="1" marL="914400">
              <a:lnSpc>
                <a:spcPct val="115000"/>
              </a:lnSpc>
              <a:spcBef>
                <a:spcPts val="1000"/>
              </a:spcBef>
              <a:spcAft>
                <a:spcPts val="0"/>
              </a:spcAft>
              <a:buClr>
                <a:srgbClr val="434343"/>
              </a:buClr>
              <a:buSzPts val="1400"/>
              <a:buChar char="○"/>
              <a:defRPr>
                <a:solidFill>
                  <a:srgbClr val="434343"/>
                </a:solidFill>
              </a:defRPr>
            </a:lvl2pPr>
            <a:lvl3pPr indent="-317500" lvl="2" marL="1371600">
              <a:lnSpc>
                <a:spcPct val="115000"/>
              </a:lnSpc>
              <a:spcBef>
                <a:spcPts val="0"/>
              </a:spcBef>
              <a:spcAft>
                <a:spcPts val="0"/>
              </a:spcAft>
              <a:buClr>
                <a:srgbClr val="434343"/>
              </a:buClr>
              <a:buSzPts val="1400"/>
              <a:buChar char="■"/>
              <a:defRPr>
                <a:solidFill>
                  <a:srgbClr val="434343"/>
                </a:solidFill>
              </a:defRPr>
            </a:lvl3pPr>
            <a:lvl4pPr indent="-317500" lvl="3" marL="1828800">
              <a:lnSpc>
                <a:spcPct val="115000"/>
              </a:lnSpc>
              <a:spcBef>
                <a:spcPts val="0"/>
              </a:spcBef>
              <a:spcAft>
                <a:spcPts val="0"/>
              </a:spcAft>
              <a:buClr>
                <a:srgbClr val="434343"/>
              </a:buClr>
              <a:buSzPts val="1400"/>
              <a:buChar char="●"/>
              <a:defRPr>
                <a:solidFill>
                  <a:srgbClr val="434343"/>
                </a:solidFill>
              </a:defRPr>
            </a:lvl4pPr>
            <a:lvl5pPr indent="-317500" lvl="4" marL="2286000">
              <a:lnSpc>
                <a:spcPct val="115000"/>
              </a:lnSpc>
              <a:spcBef>
                <a:spcPts val="0"/>
              </a:spcBef>
              <a:spcAft>
                <a:spcPts val="0"/>
              </a:spcAft>
              <a:buClr>
                <a:srgbClr val="434343"/>
              </a:buClr>
              <a:buSzPts val="1400"/>
              <a:buChar char="○"/>
              <a:defRPr>
                <a:solidFill>
                  <a:srgbClr val="434343"/>
                </a:solidFill>
              </a:defRPr>
            </a:lvl5pPr>
            <a:lvl6pPr indent="-317500" lvl="5" marL="2743200">
              <a:lnSpc>
                <a:spcPct val="115000"/>
              </a:lnSpc>
              <a:spcBef>
                <a:spcPts val="0"/>
              </a:spcBef>
              <a:spcAft>
                <a:spcPts val="0"/>
              </a:spcAft>
              <a:buClr>
                <a:srgbClr val="434343"/>
              </a:buClr>
              <a:buSzPts val="1400"/>
              <a:buChar char="■"/>
              <a:defRPr>
                <a:solidFill>
                  <a:srgbClr val="434343"/>
                </a:solidFill>
              </a:defRPr>
            </a:lvl6pPr>
            <a:lvl7pPr indent="-317500" lvl="6" marL="3200400">
              <a:lnSpc>
                <a:spcPct val="115000"/>
              </a:lnSpc>
              <a:spcBef>
                <a:spcPts val="0"/>
              </a:spcBef>
              <a:spcAft>
                <a:spcPts val="0"/>
              </a:spcAft>
              <a:buClr>
                <a:srgbClr val="434343"/>
              </a:buClr>
              <a:buSzPts val="1400"/>
              <a:buChar char="●"/>
              <a:defRPr>
                <a:solidFill>
                  <a:srgbClr val="434343"/>
                </a:solidFill>
              </a:defRPr>
            </a:lvl7pPr>
            <a:lvl8pPr indent="-317500" lvl="7" marL="3657600">
              <a:lnSpc>
                <a:spcPct val="115000"/>
              </a:lnSpc>
              <a:spcBef>
                <a:spcPts val="0"/>
              </a:spcBef>
              <a:spcAft>
                <a:spcPts val="0"/>
              </a:spcAft>
              <a:buClr>
                <a:srgbClr val="434343"/>
              </a:buClr>
              <a:buSzPts val="1400"/>
              <a:buChar char="○"/>
              <a:defRPr>
                <a:solidFill>
                  <a:srgbClr val="434343"/>
                </a:solidFill>
              </a:defRPr>
            </a:lvl8pPr>
            <a:lvl9pPr indent="-317500" lvl="8" marL="4114800">
              <a:lnSpc>
                <a:spcPct val="115000"/>
              </a:lnSpc>
              <a:spcBef>
                <a:spcPts val="0"/>
              </a:spcBef>
              <a:spcAft>
                <a:spcPts val="0"/>
              </a:spcAft>
              <a:buClr>
                <a:srgbClr val="434343"/>
              </a:buClr>
              <a:buSzPts val="1400"/>
              <a:buChar char="■"/>
              <a:defRPr>
                <a:solidFill>
                  <a:srgbClr val="434343"/>
                </a:solidFill>
              </a:defRPr>
            </a:lvl9pPr>
          </a:lstStyle>
          <a:p/>
        </p:txBody>
      </p:sp>
      <p:grpSp>
        <p:nvGrpSpPr>
          <p:cNvPr id="43" name="Google Shape;43;p4"/>
          <p:cNvGrpSpPr/>
          <p:nvPr/>
        </p:nvGrpSpPr>
        <p:grpSpPr>
          <a:xfrm>
            <a:off x="812575" y="218075"/>
            <a:ext cx="7697975" cy="4731800"/>
            <a:chOff x="812575" y="218075"/>
            <a:chExt cx="7697975" cy="4731800"/>
          </a:xfrm>
        </p:grpSpPr>
        <p:grpSp>
          <p:nvGrpSpPr>
            <p:cNvPr id="44" name="Google Shape;44;p4"/>
            <p:cNvGrpSpPr/>
            <p:nvPr/>
          </p:nvGrpSpPr>
          <p:grpSpPr>
            <a:xfrm>
              <a:off x="7218300" y="4795975"/>
              <a:ext cx="1292250" cy="153900"/>
              <a:chOff x="7218300" y="4795975"/>
              <a:chExt cx="1292250" cy="153900"/>
            </a:xfrm>
          </p:grpSpPr>
          <p:sp>
            <p:nvSpPr>
              <p:cNvPr id="45" name="Google Shape;45;p4"/>
              <p:cNvSpPr/>
              <p:nvPr/>
            </p:nvSpPr>
            <p:spPr>
              <a:xfrm flipH="1">
                <a:off x="8356650" y="47959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46" name="Google Shape;46;p4"/>
              <p:cNvSpPr/>
              <p:nvPr/>
            </p:nvSpPr>
            <p:spPr>
              <a:xfrm flipH="1">
                <a:off x="7787475" y="47959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47" name="Google Shape;47;p4"/>
              <p:cNvSpPr/>
              <p:nvPr/>
            </p:nvSpPr>
            <p:spPr>
              <a:xfrm flipH="1">
                <a:off x="7218300" y="47959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48" name="Google Shape;48;p4"/>
            <p:cNvGrpSpPr/>
            <p:nvPr/>
          </p:nvGrpSpPr>
          <p:grpSpPr>
            <a:xfrm>
              <a:off x="812575" y="218075"/>
              <a:ext cx="1292250" cy="153900"/>
              <a:chOff x="812575" y="218075"/>
              <a:chExt cx="1292250" cy="153900"/>
            </a:xfrm>
          </p:grpSpPr>
          <p:sp>
            <p:nvSpPr>
              <p:cNvPr id="49" name="Google Shape;49;p4"/>
              <p:cNvSpPr/>
              <p:nvPr/>
            </p:nvSpPr>
            <p:spPr>
              <a:xfrm flipH="1">
                <a:off x="1950925" y="2180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0" name="Google Shape;50;p4"/>
              <p:cNvSpPr/>
              <p:nvPr/>
            </p:nvSpPr>
            <p:spPr>
              <a:xfrm flipH="1">
                <a:off x="1381750" y="2180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1" name="Google Shape;51;p4"/>
              <p:cNvSpPr/>
              <p:nvPr/>
            </p:nvSpPr>
            <p:spPr>
              <a:xfrm flipH="1">
                <a:off x="812575" y="2180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grpSp>
        <p:nvGrpSpPr>
          <p:cNvPr id="52" name="Google Shape;52;p4"/>
          <p:cNvGrpSpPr/>
          <p:nvPr/>
        </p:nvGrpSpPr>
        <p:grpSpPr>
          <a:xfrm>
            <a:off x="254000" y="490746"/>
            <a:ext cx="8715775" cy="4180604"/>
            <a:chOff x="254000" y="490746"/>
            <a:chExt cx="8715775" cy="4180604"/>
          </a:xfrm>
        </p:grpSpPr>
        <p:cxnSp>
          <p:nvCxnSpPr>
            <p:cNvPr id="53" name="Google Shape;53;p4"/>
            <p:cNvCxnSpPr/>
            <p:nvPr/>
          </p:nvCxnSpPr>
          <p:spPr>
            <a:xfrm rot="10800000">
              <a:off x="6759075" y="4671350"/>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54" name="Google Shape;54;p4"/>
            <p:cNvCxnSpPr/>
            <p:nvPr/>
          </p:nvCxnSpPr>
          <p:spPr>
            <a:xfrm rot="10800000">
              <a:off x="254000" y="490746"/>
              <a:ext cx="22107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5"/>
          <p:cNvSpPr txBox="1"/>
          <p:nvPr>
            <p:ph idx="1" type="subTitle"/>
          </p:nvPr>
        </p:nvSpPr>
        <p:spPr>
          <a:xfrm>
            <a:off x="1428900" y="1940800"/>
            <a:ext cx="2352000" cy="356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7" name="Google Shape;57;p5"/>
          <p:cNvSpPr txBox="1"/>
          <p:nvPr>
            <p:ph idx="2" type="subTitle"/>
          </p:nvPr>
        </p:nvSpPr>
        <p:spPr>
          <a:xfrm>
            <a:off x="1428900" y="3114425"/>
            <a:ext cx="2352000" cy="356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8" name="Google Shape;58;p5"/>
          <p:cNvSpPr txBox="1"/>
          <p:nvPr>
            <p:ph idx="3" type="subTitle"/>
          </p:nvPr>
        </p:nvSpPr>
        <p:spPr>
          <a:xfrm>
            <a:off x="1428900" y="2297500"/>
            <a:ext cx="2352000" cy="484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5"/>
          <p:cNvSpPr txBox="1"/>
          <p:nvPr>
            <p:ph idx="4" type="subTitle"/>
          </p:nvPr>
        </p:nvSpPr>
        <p:spPr>
          <a:xfrm>
            <a:off x="1428900" y="3471125"/>
            <a:ext cx="2352000" cy="484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61" name="Google Shape;61;p5"/>
          <p:cNvGrpSpPr/>
          <p:nvPr/>
        </p:nvGrpSpPr>
        <p:grpSpPr>
          <a:xfrm flipH="1">
            <a:off x="-207850" y="-538900"/>
            <a:ext cx="9592150" cy="6070050"/>
            <a:chOff x="-207850" y="-538900"/>
            <a:chExt cx="9592150" cy="6070050"/>
          </a:xfrm>
        </p:grpSpPr>
        <p:grpSp>
          <p:nvGrpSpPr>
            <p:cNvPr id="62" name="Google Shape;62;p5"/>
            <p:cNvGrpSpPr/>
            <p:nvPr/>
          </p:nvGrpSpPr>
          <p:grpSpPr>
            <a:xfrm>
              <a:off x="5134800" y="-538900"/>
              <a:ext cx="4249500" cy="4014900"/>
              <a:chOff x="5134800" y="-538900"/>
              <a:chExt cx="4249500" cy="4014900"/>
            </a:xfrm>
          </p:grpSpPr>
          <p:cxnSp>
            <p:nvCxnSpPr>
              <p:cNvPr id="63" name="Google Shape;63;p5"/>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64" name="Google Shape;64;p5"/>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nvGrpSpPr>
            <p:cNvPr id="65" name="Google Shape;65;p5"/>
            <p:cNvGrpSpPr/>
            <p:nvPr/>
          </p:nvGrpSpPr>
          <p:grpSpPr>
            <a:xfrm rot="10800000">
              <a:off x="-207850" y="1516250"/>
              <a:ext cx="4249500" cy="4014900"/>
              <a:chOff x="5134800" y="-538900"/>
              <a:chExt cx="4249500" cy="4014900"/>
            </a:xfrm>
          </p:grpSpPr>
          <p:cxnSp>
            <p:nvCxnSpPr>
              <p:cNvPr id="66" name="Google Shape;66;p5"/>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67" name="Google Shape;67;p5"/>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0" name="Google Shape;70;p6"/>
          <p:cNvGrpSpPr/>
          <p:nvPr/>
        </p:nvGrpSpPr>
        <p:grpSpPr>
          <a:xfrm>
            <a:off x="-81225" y="356025"/>
            <a:ext cx="9335675" cy="4395175"/>
            <a:chOff x="-81225" y="356025"/>
            <a:chExt cx="9335675" cy="4395175"/>
          </a:xfrm>
        </p:grpSpPr>
        <p:cxnSp>
          <p:nvCxnSpPr>
            <p:cNvPr id="71" name="Google Shape;71;p6"/>
            <p:cNvCxnSpPr/>
            <p:nvPr/>
          </p:nvCxnSpPr>
          <p:spPr>
            <a:xfrm rot="10800000">
              <a:off x="-81225" y="356025"/>
              <a:ext cx="6980400" cy="0"/>
            </a:xfrm>
            <a:prstGeom prst="straightConnector1">
              <a:avLst/>
            </a:prstGeom>
            <a:noFill/>
            <a:ln cap="flat" cmpd="sng" w="19050">
              <a:solidFill>
                <a:schemeClr val="dk2"/>
              </a:solidFill>
              <a:prstDash val="solid"/>
              <a:round/>
              <a:headEnd len="med" w="med" type="none"/>
              <a:tailEnd len="med" w="med" type="none"/>
            </a:ln>
          </p:spPr>
        </p:cxnSp>
        <p:cxnSp>
          <p:nvCxnSpPr>
            <p:cNvPr id="72" name="Google Shape;72;p6"/>
            <p:cNvCxnSpPr/>
            <p:nvPr/>
          </p:nvCxnSpPr>
          <p:spPr>
            <a:xfrm>
              <a:off x="2274050" y="4751200"/>
              <a:ext cx="6980400" cy="0"/>
            </a:xfrm>
            <a:prstGeom prst="straightConnector1">
              <a:avLst/>
            </a:prstGeom>
            <a:noFill/>
            <a:ln cap="flat" cmpd="sng" w="19050">
              <a:solidFill>
                <a:schemeClr val="dk2"/>
              </a:solidFill>
              <a:prstDash val="solid"/>
              <a:round/>
              <a:headEnd len="med" w="med" type="none"/>
              <a:tailEnd len="med" w="med" type="none"/>
            </a:ln>
          </p:spPr>
        </p:cxnSp>
      </p:grpSp>
      <p:grpSp>
        <p:nvGrpSpPr>
          <p:cNvPr id="73" name="Google Shape;73;p6"/>
          <p:cNvGrpSpPr/>
          <p:nvPr/>
        </p:nvGrpSpPr>
        <p:grpSpPr>
          <a:xfrm>
            <a:off x="1966600" y="279075"/>
            <a:ext cx="5167425" cy="4549075"/>
            <a:chOff x="1966600" y="279075"/>
            <a:chExt cx="5167425" cy="4549075"/>
          </a:xfrm>
        </p:grpSpPr>
        <p:sp>
          <p:nvSpPr>
            <p:cNvPr id="74" name="Google Shape;74;p6"/>
            <p:cNvSpPr/>
            <p:nvPr/>
          </p:nvSpPr>
          <p:spPr>
            <a:xfrm>
              <a:off x="1966600" y="46742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75" name="Google Shape;75;p6"/>
            <p:cNvSpPr/>
            <p:nvPr/>
          </p:nvSpPr>
          <p:spPr>
            <a:xfrm>
              <a:off x="6980125" y="279075"/>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8" name="Google Shape;78;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rgbClr val="434343"/>
              </a:buClr>
              <a:buSzPts val="1400"/>
              <a:buChar char="●"/>
              <a:defRPr sz="1400">
                <a:solidFill>
                  <a:srgbClr val="434343"/>
                </a:solidFill>
              </a:defRPr>
            </a:lvl1pPr>
            <a:lvl2pPr indent="-317500" lvl="1" marL="914400">
              <a:lnSpc>
                <a:spcPct val="115000"/>
              </a:lnSpc>
              <a:spcBef>
                <a:spcPts val="0"/>
              </a:spcBef>
              <a:spcAft>
                <a:spcPts val="0"/>
              </a:spcAft>
              <a:buClr>
                <a:srgbClr val="434343"/>
              </a:buClr>
              <a:buSzPts val="1400"/>
              <a:buChar char="○"/>
              <a:defRPr>
                <a:solidFill>
                  <a:srgbClr val="434343"/>
                </a:solidFill>
              </a:defRPr>
            </a:lvl2pPr>
            <a:lvl3pPr indent="-317500" lvl="2" marL="1371600">
              <a:lnSpc>
                <a:spcPct val="115000"/>
              </a:lnSpc>
              <a:spcBef>
                <a:spcPts val="0"/>
              </a:spcBef>
              <a:spcAft>
                <a:spcPts val="0"/>
              </a:spcAft>
              <a:buClr>
                <a:srgbClr val="434343"/>
              </a:buClr>
              <a:buSzPts val="1400"/>
              <a:buChar char="■"/>
              <a:defRPr>
                <a:solidFill>
                  <a:srgbClr val="434343"/>
                </a:solidFill>
              </a:defRPr>
            </a:lvl3pPr>
            <a:lvl4pPr indent="-317500" lvl="3" marL="1828800">
              <a:lnSpc>
                <a:spcPct val="115000"/>
              </a:lnSpc>
              <a:spcBef>
                <a:spcPts val="0"/>
              </a:spcBef>
              <a:spcAft>
                <a:spcPts val="0"/>
              </a:spcAft>
              <a:buClr>
                <a:srgbClr val="434343"/>
              </a:buClr>
              <a:buSzPts val="1400"/>
              <a:buChar char="●"/>
              <a:defRPr>
                <a:solidFill>
                  <a:srgbClr val="434343"/>
                </a:solidFill>
              </a:defRPr>
            </a:lvl4pPr>
            <a:lvl5pPr indent="-317500" lvl="4" marL="2286000">
              <a:lnSpc>
                <a:spcPct val="115000"/>
              </a:lnSpc>
              <a:spcBef>
                <a:spcPts val="0"/>
              </a:spcBef>
              <a:spcAft>
                <a:spcPts val="0"/>
              </a:spcAft>
              <a:buClr>
                <a:srgbClr val="434343"/>
              </a:buClr>
              <a:buSzPts val="1400"/>
              <a:buChar char="○"/>
              <a:defRPr>
                <a:solidFill>
                  <a:srgbClr val="434343"/>
                </a:solidFill>
              </a:defRPr>
            </a:lvl5pPr>
            <a:lvl6pPr indent="-317500" lvl="5" marL="2743200">
              <a:lnSpc>
                <a:spcPct val="115000"/>
              </a:lnSpc>
              <a:spcBef>
                <a:spcPts val="0"/>
              </a:spcBef>
              <a:spcAft>
                <a:spcPts val="0"/>
              </a:spcAft>
              <a:buClr>
                <a:srgbClr val="434343"/>
              </a:buClr>
              <a:buSzPts val="1400"/>
              <a:buChar char="■"/>
              <a:defRPr>
                <a:solidFill>
                  <a:srgbClr val="434343"/>
                </a:solidFill>
              </a:defRPr>
            </a:lvl6pPr>
            <a:lvl7pPr indent="-317500" lvl="6" marL="3200400">
              <a:lnSpc>
                <a:spcPct val="115000"/>
              </a:lnSpc>
              <a:spcBef>
                <a:spcPts val="0"/>
              </a:spcBef>
              <a:spcAft>
                <a:spcPts val="0"/>
              </a:spcAft>
              <a:buClr>
                <a:srgbClr val="434343"/>
              </a:buClr>
              <a:buSzPts val="1400"/>
              <a:buChar char="●"/>
              <a:defRPr>
                <a:solidFill>
                  <a:srgbClr val="434343"/>
                </a:solidFill>
              </a:defRPr>
            </a:lvl7pPr>
            <a:lvl8pPr indent="-317500" lvl="7" marL="3657600">
              <a:lnSpc>
                <a:spcPct val="115000"/>
              </a:lnSpc>
              <a:spcBef>
                <a:spcPts val="0"/>
              </a:spcBef>
              <a:spcAft>
                <a:spcPts val="0"/>
              </a:spcAft>
              <a:buClr>
                <a:srgbClr val="434343"/>
              </a:buClr>
              <a:buSzPts val="1400"/>
              <a:buChar char="○"/>
              <a:defRPr>
                <a:solidFill>
                  <a:srgbClr val="434343"/>
                </a:solidFill>
              </a:defRPr>
            </a:lvl8pPr>
            <a:lvl9pPr indent="-317500" lvl="8" marL="4114800">
              <a:lnSpc>
                <a:spcPct val="115000"/>
              </a:lnSpc>
              <a:spcBef>
                <a:spcPts val="0"/>
              </a:spcBef>
              <a:spcAft>
                <a:spcPts val="0"/>
              </a:spcAft>
              <a:buClr>
                <a:srgbClr val="434343"/>
              </a:buClr>
              <a:buSzPts val="1400"/>
              <a:buChar char="■"/>
              <a:defRPr>
                <a:solidFill>
                  <a:srgbClr val="434343"/>
                </a:solidFill>
              </a:defRPr>
            </a:lvl9pPr>
          </a:lstStyle>
          <a:p/>
        </p:txBody>
      </p:sp>
      <p:grpSp>
        <p:nvGrpSpPr>
          <p:cNvPr id="79" name="Google Shape;79;p7"/>
          <p:cNvGrpSpPr/>
          <p:nvPr/>
        </p:nvGrpSpPr>
        <p:grpSpPr>
          <a:xfrm>
            <a:off x="715100" y="218075"/>
            <a:ext cx="7713800" cy="4731800"/>
            <a:chOff x="715100" y="218075"/>
            <a:chExt cx="7713800" cy="4731800"/>
          </a:xfrm>
        </p:grpSpPr>
        <p:grpSp>
          <p:nvGrpSpPr>
            <p:cNvPr id="80" name="Google Shape;80;p7"/>
            <p:cNvGrpSpPr/>
            <p:nvPr/>
          </p:nvGrpSpPr>
          <p:grpSpPr>
            <a:xfrm>
              <a:off x="7136650" y="4795975"/>
              <a:ext cx="1292250" cy="153900"/>
              <a:chOff x="7136650" y="4795975"/>
              <a:chExt cx="1292250" cy="153900"/>
            </a:xfrm>
          </p:grpSpPr>
          <p:sp>
            <p:nvSpPr>
              <p:cNvPr id="81" name="Google Shape;81;p7"/>
              <p:cNvSpPr/>
              <p:nvPr/>
            </p:nvSpPr>
            <p:spPr>
              <a:xfrm flipH="1">
                <a:off x="8275000" y="47959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2" name="Google Shape;82;p7"/>
              <p:cNvSpPr/>
              <p:nvPr/>
            </p:nvSpPr>
            <p:spPr>
              <a:xfrm flipH="1">
                <a:off x="7705825" y="47959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3" name="Google Shape;83;p7"/>
              <p:cNvSpPr/>
              <p:nvPr/>
            </p:nvSpPr>
            <p:spPr>
              <a:xfrm flipH="1">
                <a:off x="7136650" y="47959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84" name="Google Shape;84;p7"/>
            <p:cNvGrpSpPr/>
            <p:nvPr/>
          </p:nvGrpSpPr>
          <p:grpSpPr>
            <a:xfrm>
              <a:off x="715100" y="218075"/>
              <a:ext cx="1292250" cy="153900"/>
              <a:chOff x="715100" y="218075"/>
              <a:chExt cx="1292250" cy="153900"/>
            </a:xfrm>
          </p:grpSpPr>
          <p:sp>
            <p:nvSpPr>
              <p:cNvPr id="85" name="Google Shape;85;p7"/>
              <p:cNvSpPr/>
              <p:nvPr/>
            </p:nvSpPr>
            <p:spPr>
              <a:xfrm flipH="1">
                <a:off x="1853450" y="2180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6" name="Google Shape;86;p7"/>
              <p:cNvSpPr/>
              <p:nvPr/>
            </p:nvSpPr>
            <p:spPr>
              <a:xfrm flipH="1">
                <a:off x="1284275" y="2180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7" name="Google Shape;87;p7"/>
              <p:cNvSpPr/>
              <p:nvPr/>
            </p:nvSpPr>
            <p:spPr>
              <a:xfrm flipH="1">
                <a:off x="715100" y="2180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grpSp>
        <p:nvGrpSpPr>
          <p:cNvPr id="88" name="Google Shape;88;p7"/>
          <p:cNvGrpSpPr/>
          <p:nvPr/>
        </p:nvGrpSpPr>
        <p:grpSpPr>
          <a:xfrm>
            <a:off x="-61050" y="301841"/>
            <a:ext cx="9297800" cy="4589325"/>
            <a:chOff x="-61050" y="301841"/>
            <a:chExt cx="9297800" cy="4589325"/>
          </a:xfrm>
        </p:grpSpPr>
        <p:cxnSp>
          <p:nvCxnSpPr>
            <p:cNvPr id="89" name="Google Shape;89;p7"/>
            <p:cNvCxnSpPr/>
            <p:nvPr/>
          </p:nvCxnSpPr>
          <p:spPr>
            <a:xfrm rot="10800000">
              <a:off x="2292650" y="301841"/>
              <a:ext cx="6944100" cy="0"/>
            </a:xfrm>
            <a:prstGeom prst="straightConnector1">
              <a:avLst/>
            </a:prstGeom>
            <a:noFill/>
            <a:ln cap="flat" cmpd="sng" w="19050">
              <a:solidFill>
                <a:schemeClr val="dk2"/>
              </a:solidFill>
              <a:prstDash val="solid"/>
              <a:round/>
              <a:headEnd len="med" w="med" type="none"/>
              <a:tailEnd len="med" w="med" type="none"/>
            </a:ln>
          </p:spPr>
        </p:cxnSp>
        <p:cxnSp>
          <p:nvCxnSpPr>
            <p:cNvPr id="90" name="Google Shape;90;p7"/>
            <p:cNvCxnSpPr/>
            <p:nvPr/>
          </p:nvCxnSpPr>
          <p:spPr>
            <a:xfrm rot="10800000">
              <a:off x="-61050" y="4891166"/>
              <a:ext cx="69441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sp>
        <p:nvSpPr>
          <p:cNvPr id="92" name="Google Shape;92;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93" name="Google Shape;93;p8"/>
          <p:cNvGrpSpPr/>
          <p:nvPr/>
        </p:nvGrpSpPr>
        <p:grpSpPr>
          <a:xfrm>
            <a:off x="-130825" y="-132725"/>
            <a:ext cx="9328200" cy="5392200"/>
            <a:chOff x="-130825" y="-132725"/>
            <a:chExt cx="9328200" cy="5392200"/>
          </a:xfrm>
        </p:grpSpPr>
        <p:cxnSp>
          <p:nvCxnSpPr>
            <p:cNvPr id="94" name="Google Shape;94;p8"/>
            <p:cNvCxnSpPr/>
            <p:nvPr/>
          </p:nvCxnSpPr>
          <p:spPr>
            <a:xfrm rot="10800000">
              <a:off x="-130825" y="535000"/>
              <a:ext cx="9328200" cy="0"/>
            </a:xfrm>
            <a:prstGeom prst="straightConnector1">
              <a:avLst/>
            </a:prstGeom>
            <a:noFill/>
            <a:ln cap="flat" cmpd="sng" w="19050">
              <a:solidFill>
                <a:schemeClr val="dk2"/>
              </a:solidFill>
              <a:prstDash val="solid"/>
              <a:round/>
              <a:headEnd len="med" w="med" type="none"/>
              <a:tailEnd len="med" w="med" type="none"/>
            </a:ln>
          </p:spPr>
        </p:cxnSp>
        <p:cxnSp>
          <p:nvCxnSpPr>
            <p:cNvPr id="95" name="Google Shape;95;p8"/>
            <p:cNvCxnSpPr/>
            <p:nvPr/>
          </p:nvCxnSpPr>
          <p:spPr>
            <a:xfrm rot="10800000">
              <a:off x="-130825" y="4608500"/>
              <a:ext cx="9328200" cy="0"/>
            </a:xfrm>
            <a:prstGeom prst="straightConnector1">
              <a:avLst/>
            </a:prstGeom>
            <a:noFill/>
            <a:ln cap="flat" cmpd="sng" w="19050">
              <a:solidFill>
                <a:schemeClr val="dk2"/>
              </a:solidFill>
              <a:prstDash val="solid"/>
              <a:round/>
              <a:headEnd len="med" w="med" type="none"/>
              <a:tailEnd len="med" w="med" type="none"/>
            </a:ln>
          </p:spPr>
        </p:cxnSp>
        <p:cxnSp>
          <p:nvCxnSpPr>
            <p:cNvPr id="96" name="Google Shape;96;p8"/>
            <p:cNvCxnSpPr/>
            <p:nvPr/>
          </p:nvCxnSpPr>
          <p:spPr>
            <a:xfrm>
              <a:off x="715100" y="-132725"/>
              <a:ext cx="0" cy="5392200"/>
            </a:xfrm>
            <a:prstGeom prst="straightConnector1">
              <a:avLst/>
            </a:prstGeom>
            <a:noFill/>
            <a:ln cap="flat" cmpd="sng" w="19050">
              <a:solidFill>
                <a:schemeClr val="dk2"/>
              </a:solidFill>
              <a:prstDash val="solid"/>
              <a:round/>
              <a:headEnd len="med" w="med" type="none"/>
              <a:tailEnd len="med" w="med" type="none"/>
            </a:ln>
          </p:spPr>
        </p:cxnSp>
        <p:cxnSp>
          <p:nvCxnSpPr>
            <p:cNvPr id="97" name="Google Shape;97;p8"/>
            <p:cNvCxnSpPr/>
            <p:nvPr/>
          </p:nvCxnSpPr>
          <p:spPr>
            <a:xfrm>
              <a:off x="8428900" y="-132725"/>
              <a:ext cx="0" cy="53922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9"/>
          <p:cNvSpPr txBox="1"/>
          <p:nvPr>
            <p:ph type="title"/>
          </p:nvPr>
        </p:nvSpPr>
        <p:spPr>
          <a:xfrm>
            <a:off x="1983394" y="1623250"/>
            <a:ext cx="5177100" cy="56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0" name="Google Shape;100;p9"/>
          <p:cNvSpPr txBox="1"/>
          <p:nvPr>
            <p:ph idx="1" type="subTitle"/>
          </p:nvPr>
        </p:nvSpPr>
        <p:spPr>
          <a:xfrm>
            <a:off x="1983506" y="2261775"/>
            <a:ext cx="5177100" cy="125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01" name="Google Shape;101;p9"/>
          <p:cNvGrpSpPr/>
          <p:nvPr/>
        </p:nvGrpSpPr>
        <p:grpSpPr>
          <a:xfrm>
            <a:off x="291900" y="226150"/>
            <a:ext cx="8576200" cy="4740300"/>
            <a:chOff x="291900" y="226150"/>
            <a:chExt cx="8576200" cy="4740300"/>
          </a:xfrm>
        </p:grpSpPr>
        <p:sp>
          <p:nvSpPr>
            <p:cNvPr id="102" name="Google Shape;102;p9"/>
            <p:cNvSpPr/>
            <p:nvPr/>
          </p:nvSpPr>
          <p:spPr>
            <a:xfrm>
              <a:off x="291900" y="48125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03" name="Google Shape;103;p9"/>
            <p:cNvSpPr/>
            <p:nvPr/>
          </p:nvSpPr>
          <p:spPr>
            <a:xfrm>
              <a:off x="8714200" y="2261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104" name="Google Shape;104;p9"/>
          <p:cNvGrpSpPr/>
          <p:nvPr/>
        </p:nvGrpSpPr>
        <p:grpSpPr>
          <a:xfrm>
            <a:off x="-241300" y="-871975"/>
            <a:ext cx="9877925" cy="7865989"/>
            <a:chOff x="-241300" y="-871975"/>
            <a:chExt cx="9877925" cy="7865989"/>
          </a:xfrm>
        </p:grpSpPr>
        <p:grpSp>
          <p:nvGrpSpPr>
            <p:cNvPr id="105" name="Google Shape;105;p9"/>
            <p:cNvGrpSpPr/>
            <p:nvPr/>
          </p:nvGrpSpPr>
          <p:grpSpPr>
            <a:xfrm>
              <a:off x="-241300" y="-871975"/>
              <a:ext cx="6980400" cy="4504239"/>
              <a:chOff x="-241300" y="-871975"/>
              <a:chExt cx="6980400" cy="4504239"/>
            </a:xfrm>
          </p:grpSpPr>
          <p:cxnSp>
            <p:nvCxnSpPr>
              <p:cNvPr id="106" name="Google Shape;106;p9"/>
              <p:cNvCxnSpPr/>
              <p:nvPr/>
            </p:nvCxnSpPr>
            <p:spPr>
              <a:xfrm rot="10800000">
                <a:off x="368850" y="-8719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07" name="Google Shape;107;p9"/>
              <p:cNvCxnSpPr/>
              <p:nvPr/>
            </p:nvCxnSpPr>
            <p:spPr>
              <a:xfrm rot="10800000">
                <a:off x="602650" y="-34636"/>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08" name="Google Shape;108;p9"/>
              <p:cNvCxnSpPr/>
              <p:nvPr/>
            </p:nvCxnSpPr>
            <p:spPr>
              <a:xfrm rot="10800000">
                <a:off x="-241300" y="535000"/>
                <a:ext cx="6980400" cy="0"/>
              </a:xfrm>
              <a:prstGeom prst="straightConnector1">
                <a:avLst/>
              </a:prstGeom>
              <a:noFill/>
              <a:ln cap="flat" cmpd="sng" w="19050">
                <a:solidFill>
                  <a:schemeClr val="dk2"/>
                </a:solidFill>
                <a:prstDash val="solid"/>
                <a:round/>
                <a:headEnd len="med" w="med" type="none"/>
                <a:tailEnd len="med" w="med" type="none"/>
              </a:ln>
            </p:spPr>
          </p:cxnSp>
        </p:grpSp>
        <p:grpSp>
          <p:nvGrpSpPr>
            <p:cNvPr id="109" name="Google Shape;109;p9"/>
            <p:cNvGrpSpPr/>
            <p:nvPr/>
          </p:nvGrpSpPr>
          <p:grpSpPr>
            <a:xfrm>
              <a:off x="2656225" y="2489775"/>
              <a:ext cx="6980400" cy="4504239"/>
              <a:chOff x="2656225" y="2489775"/>
              <a:chExt cx="6980400" cy="4504239"/>
            </a:xfrm>
          </p:grpSpPr>
          <p:cxnSp>
            <p:nvCxnSpPr>
              <p:cNvPr id="110" name="Google Shape;110;p9"/>
              <p:cNvCxnSpPr/>
              <p:nvPr/>
            </p:nvCxnSpPr>
            <p:spPr>
              <a:xfrm rot="10800000">
                <a:off x="8557358" y="24897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11" name="Google Shape;111;p9"/>
              <p:cNvCxnSpPr/>
              <p:nvPr/>
            </p:nvCxnSpPr>
            <p:spPr>
              <a:xfrm rot="10800000">
                <a:off x="8791158" y="3327114"/>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12" name="Google Shape;112;p9"/>
              <p:cNvCxnSpPr/>
              <p:nvPr/>
            </p:nvCxnSpPr>
            <p:spPr>
              <a:xfrm rot="10800000">
                <a:off x="2656225" y="4608500"/>
                <a:ext cx="6980400" cy="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grpSp>
        <p:nvGrpSpPr>
          <p:cNvPr id="115" name="Google Shape;115;p10"/>
          <p:cNvGrpSpPr/>
          <p:nvPr/>
        </p:nvGrpSpPr>
        <p:grpSpPr>
          <a:xfrm>
            <a:off x="0" y="218753"/>
            <a:ext cx="8864675" cy="5017000"/>
            <a:chOff x="0" y="218753"/>
            <a:chExt cx="8864675" cy="5017000"/>
          </a:xfrm>
        </p:grpSpPr>
        <p:grpSp>
          <p:nvGrpSpPr>
            <p:cNvPr id="116" name="Google Shape;116;p10"/>
            <p:cNvGrpSpPr/>
            <p:nvPr/>
          </p:nvGrpSpPr>
          <p:grpSpPr>
            <a:xfrm>
              <a:off x="0" y="218753"/>
              <a:ext cx="2210700" cy="165325"/>
              <a:chOff x="330200" y="372653"/>
              <a:chExt cx="2210700" cy="165325"/>
            </a:xfrm>
          </p:grpSpPr>
          <p:cxnSp>
            <p:nvCxnSpPr>
              <p:cNvPr id="117" name="Google Shape;117;p10"/>
              <p:cNvCxnSpPr/>
              <p:nvPr/>
            </p:nvCxnSpPr>
            <p:spPr>
              <a:xfrm rot="10800000">
                <a:off x="330200" y="537978"/>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118" name="Google Shape;118;p10"/>
              <p:cNvCxnSpPr/>
              <p:nvPr/>
            </p:nvCxnSpPr>
            <p:spPr>
              <a:xfrm rot="10800000">
                <a:off x="330200" y="372653"/>
                <a:ext cx="2210700" cy="0"/>
              </a:xfrm>
              <a:prstGeom prst="straightConnector1">
                <a:avLst/>
              </a:prstGeom>
              <a:noFill/>
              <a:ln cap="flat" cmpd="sng" w="19050">
                <a:solidFill>
                  <a:schemeClr val="dk2"/>
                </a:solidFill>
                <a:prstDash val="solid"/>
                <a:round/>
                <a:headEnd len="med" w="med" type="none"/>
                <a:tailEnd len="med" w="med" type="none"/>
              </a:ln>
            </p:spPr>
          </p:cxnSp>
        </p:grpSp>
        <p:grpSp>
          <p:nvGrpSpPr>
            <p:cNvPr id="119" name="Google Shape;119;p10"/>
            <p:cNvGrpSpPr/>
            <p:nvPr/>
          </p:nvGrpSpPr>
          <p:grpSpPr>
            <a:xfrm rot="-5400000">
              <a:off x="7676663" y="4047740"/>
              <a:ext cx="2210700" cy="165325"/>
              <a:chOff x="330200" y="372653"/>
              <a:chExt cx="2210700" cy="165325"/>
            </a:xfrm>
          </p:grpSpPr>
          <p:cxnSp>
            <p:nvCxnSpPr>
              <p:cNvPr id="120" name="Google Shape;120;p10"/>
              <p:cNvCxnSpPr/>
              <p:nvPr/>
            </p:nvCxnSpPr>
            <p:spPr>
              <a:xfrm rot="10800000">
                <a:off x="330200" y="537978"/>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121" name="Google Shape;121;p10"/>
              <p:cNvCxnSpPr/>
              <p:nvPr/>
            </p:nvCxnSpPr>
            <p:spPr>
              <a:xfrm rot="10800000">
                <a:off x="330200" y="372653"/>
                <a:ext cx="22107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122" name="Google Shape;122;p10"/>
          <p:cNvGrpSpPr/>
          <p:nvPr/>
        </p:nvGrpSpPr>
        <p:grpSpPr>
          <a:xfrm>
            <a:off x="274275" y="218750"/>
            <a:ext cx="8584700" cy="4750400"/>
            <a:chOff x="274275" y="218750"/>
            <a:chExt cx="8584700" cy="4750400"/>
          </a:xfrm>
        </p:grpSpPr>
        <p:sp>
          <p:nvSpPr>
            <p:cNvPr id="123" name="Google Shape;123;p10"/>
            <p:cNvSpPr/>
            <p:nvPr/>
          </p:nvSpPr>
          <p:spPr>
            <a:xfrm flipH="1">
              <a:off x="274275" y="48152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24" name="Google Shape;124;p10"/>
            <p:cNvSpPr/>
            <p:nvPr/>
          </p:nvSpPr>
          <p:spPr>
            <a:xfrm flipH="1">
              <a:off x="8705075" y="2187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2pPr>
            <a:lvl3pPr lvl="2">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3pPr>
            <a:lvl4pPr lvl="3">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4pPr>
            <a:lvl5pPr lvl="4">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5pPr>
            <a:lvl6pPr lvl="5">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6pPr>
            <a:lvl7pPr lvl="6">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7pPr>
            <a:lvl8pPr lvl="7">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8pPr>
            <a:lvl9pPr lvl="8">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indent="-317500" lvl="1" marL="9144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indent="-317500" lvl="2" marL="13716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indent="-317500" lvl="3" marL="18288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indent="-317500" lvl="4" marL="22860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indent="-317500" lvl="5" marL="27432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indent="-317500" lvl="6" marL="32004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indent="-317500" lvl="7" marL="36576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indent="-317500" lvl="8" marL="4114800">
              <a:lnSpc>
                <a:spcPct val="100000"/>
              </a:lnSpc>
              <a:spcBef>
                <a:spcPts val="1600"/>
              </a:spcBef>
              <a:spcAft>
                <a:spcPts val="1600"/>
              </a:spcAft>
              <a:buClr>
                <a:schemeClr val="dk1"/>
              </a:buClr>
              <a:buSzPts val="1400"/>
              <a:buFont typeface="Questrial"/>
              <a:buChar char="■"/>
              <a:defRPr>
                <a:solidFill>
                  <a:schemeClr val="dk1"/>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ctrTitle"/>
          </p:nvPr>
        </p:nvSpPr>
        <p:spPr>
          <a:xfrm>
            <a:off x="575050" y="702850"/>
            <a:ext cx="8015700" cy="32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700"/>
              <a:t>Final Presentation</a:t>
            </a:r>
            <a:endParaRPr sz="3700"/>
          </a:p>
          <a:p>
            <a:pPr indent="0" lvl="0" marL="0" rtl="0" algn="ctr">
              <a:spcBef>
                <a:spcPts val="0"/>
              </a:spcBef>
              <a:spcAft>
                <a:spcPts val="0"/>
              </a:spcAft>
              <a:buClr>
                <a:schemeClr val="dk1"/>
              </a:buClr>
              <a:buSzPts val="1100"/>
              <a:buFont typeface="Arial"/>
              <a:buNone/>
            </a:pPr>
            <a:r>
              <a:rPr lang="en" sz="3700"/>
              <a:t>   Evolution of Job Market Trends: Analyzing the Past Decade</a:t>
            </a:r>
            <a:endParaRPr sz="3700"/>
          </a:p>
          <a:p>
            <a:pPr indent="0" lvl="0" marL="0" rtl="0" algn="l">
              <a:spcBef>
                <a:spcPts val="0"/>
              </a:spcBef>
              <a:spcAft>
                <a:spcPts val="0"/>
              </a:spcAft>
              <a:buNone/>
            </a:pPr>
            <a:r>
              <a:rPr lang="en" sz="3700"/>
              <a:t>						Group 4</a:t>
            </a:r>
            <a:endParaRPr sz="3700"/>
          </a:p>
        </p:txBody>
      </p:sp>
      <p:sp>
        <p:nvSpPr>
          <p:cNvPr id="356" name="Google Shape;356;p26"/>
          <p:cNvSpPr txBox="1"/>
          <p:nvPr>
            <p:ph idx="1" type="subTitle"/>
          </p:nvPr>
        </p:nvSpPr>
        <p:spPr>
          <a:xfrm>
            <a:off x="2355625" y="3917300"/>
            <a:ext cx="6235200" cy="69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Anne Ha (013680615), Devesh Singh(017462718), Jiyoon Lee (011987027) , Mayuka Kothuru (017609436), Najel Alarcon(018174299)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5"/>
          <p:cNvSpPr txBox="1"/>
          <p:nvPr>
            <p:ph type="title"/>
          </p:nvPr>
        </p:nvSpPr>
        <p:spPr>
          <a:xfrm>
            <a:off x="1204950" y="2833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Management, Business, Science &amp; Art</a:t>
            </a:r>
            <a:endParaRPr sz="2600"/>
          </a:p>
        </p:txBody>
      </p:sp>
      <p:pic>
        <p:nvPicPr>
          <p:cNvPr id="414" name="Google Shape;414;p35"/>
          <p:cNvPicPr preferRelativeResize="0"/>
          <p:nvPr/>
        </p:nvPicPr>
        <p:blipFill>
          <a:blip r:embed="rId3">
            <a:alphaModFix/>
          </a:blip>
          <a:stretch>
            <a:fillRect/>
          </a:stretch>
        </p:blipFill>
        <p:spPr>
          <a:xfrm>
            <a:off x="2187425" y="2903675"/>
            <a:ext cx="4769150" cy="2059725"/>
          </a:xfrm>
          <a:prstGeom prst="rect">
            <a:avLst/>
          </a:prstGeom>
          <a:noFill/>
          <a:ln>
            <a:noFill/>
          </a:ln>
        </p:spPr>
      </p:pic>
      <p:pic>
        <p:nvPicPr>
          <p:cNvPr id="415" name="Google Shape;415;p35"/>
          <p:cNvPicPr preferRelativeResize="0"/>
          <p:nvPr/>
        </p:nvPicPr>
        <p:blipFill>
          <a:blip r:embed="rId4">
            <a:alphaModFix/>
          </a:blip>
          <a:stretch>
            <a:fillRect/>
          </a:stretch>
        </p:blipFill>
        <p:spPr>
          <a:xfrm>
            <a:off x="2198213" y="782550"/>
            <a:ext cx="4747573" cy="205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161700" y="312750"/>
            <a:ext cx="8982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Natural resources, Construction &amp; Maintenance</a:t>
            </a:r>
            <a:endParaRPr sz="2800"/>
          </a:p>
        </p:txBody>
      </p:sp>
      <p:pic>
        <p:nvPicPr>
          <p:cNvPr id="421" name="Google Shape;421;p36"/>
          <p:cNvPicPr preferRelativeResize="0"/>
          <p:nvPr/>
        </p:nvPicPr>
        <p:blipFill>
          <a:blip r:embed="rId3">
            <a:alphaModFix/>
          </a:blip>
          <a:stretch>
            <a:fillRect/>
          </a:stretch>
        </p:blipFill>
        <p:spPr>
          <a:xfrm>
            <a:off x="431625" y="1562325"/>
            <a:ext cx="8043700" cy="201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161700" y="445025"/>
            <a:ext cx="8982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Natural resources, Construction &amp; Maintenance</a:t>
            </a:r>
            <a:endParaRPr sz="2800"/>
          </a:p>
        </p:txBody>
      </p:sp>
      <p:pic>
        <p:nvPicPr>
          <p:cNvPr id="427" name="Google Shape;427;p37"/>
          <p:cNvPicPr preferRelativeResize="0"/>
          <p:nvPr/>
        </p:nvPicPr>
        <p:blipFill>
          <a:blip r:embed="rId3">
            <a:alphaModFix/>
          </a:blip>
          <a:stretch>
            <a:fillRect/>
          </a:stretch>
        </p:blipFill>
        <p:spPr>
          <a:xfrm>
            <a:off x="284650" y="1459277"/>
            <a:ext cx="4184625" cy="2332225"/>
          </a:xfrm>
          <a:prstGeom prst="rect">
            <a:avLst/>
          </a:prstGeom>
          <a:noFill/>
          <a:ln>
            <a:noFill/>
          </a:ln>
        </p:spPr>
      </p:pic>
      <p:pic>
        <p:nvPicPr>
          <p:cNvPr id="428" name="Google Shape;428;p37"/>
          <p:cNvPicPr preferRelativeResize="0"/>
          <p:nvPr/>
        </p:nvPicPr>
        <p:blipFill>
          <a:blip r:embed="rId4">
            <a:alphaModFix/>
          </a:blip>
          <a:stretch>
            <a:fillRect/>
          </a:stretch>
        </p:blipFill>
        <p:spPr>
          <a:xfrm>
            <a:off x="4688078" y="1464025"/>
            <a:ext cx="4372922" cy="233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txBox="1"/>
          <p:nvPr>
            <p:ph type="title"/>
          </p:nvPr>
        </p:nvSpPr>
        <p:spPr>
          <a:xfrm>
            <a:off x="720000" y="2980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Production &amp; Transportation</a:t>
            </a:r>
            <a:endParaRPr sz="2800"/>
          </a:p>
        </p:txBody>
      </p:sp>
      <p:pic>
        <p:nvPicPr>
          <p:cNvPr id="434" name="Google Shape;434;p38"/>
          <p:cNvPicPr preferRelativeResize="0"/>
          <p:nvPr/>
        </p:nvPicPr>
        <p:blipFill>
          <a:blip r:embed="rId3">
            <a:alphaModFix/>
          </a:blip>
          <a:stretch>
            <a:fillRect/>
          </a:stretch>
        </p:blipFill>
        <p:spPr>
          <a:xfrm>
            <a:off x="843100" y="870775"/>
            <a:ext cx="7641951"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Sales &amp; Office</a:t>
            </a:r>
            <a:endParaRPr/>
          </a:p>
        </p:txBody>
      </p:sp>
      <p:pic>
        <p:nvPicPr>
          <p:cNvPr id="440" name="Google Shape;440;p39"/>
          <p:cNvPicPr preferRelativeResize="0"/>
          <p:nvPr/>
        </p:nvPicPr>
        <p:blipFill>
          <a:blip r:embed="rId3">
            <a:alphaModFix/>
          </a:blip>
          <a:stretch>
            <a:fillRect/>
          </a:stretch>
        </p:blipFill>
        <p:spPr>
          <a:xfrm>
            <a:off x="181775" y="1309600"/>
            <a:ext cx="4764425" cy="2406375"/>
          </a:xfrm>
          <a:prstGeom prst="rect">
            <a:avLst/>
          </a:prstGeom>
          <a:noFill/>
          <a:ln>
            <a:noFill/>
          </a:ln>
        </p:spPr>
      </p:pic>
      <p:pic>
        <p:nvPicPr>
          <p:cNvPr id="441" name="Google Shape;441;p39"/>
          <p:cNvPicPr preferRelativeResize="0"/>
          <p:nvPr/>
        </p:nvPicPr>
        <p:blipFill>
          <a:blip r:embed="rId4">
            <a:alphaModFix/>
          </a:blip>
          <a:stretch>
            <a:fillRect/>
          </a:stretch>
        </p:blipFill>
        <p:spPr>
          <a:xfrm>
            <a:off x="5179190" y="1309600"/>
            <a:ext cx="3726435" cy="240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Sales &amp; Office</a:t>
            </a:r>
            <a:endParaRPr/>
          </a:p>
        </p:txBody>
      </p:sp>
      <p:pic>
        <p:nvPicPr>
          <p:cNvPr id="447" name="Google Shape;447;p40"/>
          <p:cNvPicPr preferRelativeResize="0"/>
          <p:nvPr/>
        </p:nvPicPr>
        <p:blipFill>
          <a:blip r:embed="rId3">
            <a:alphaModFix/>
          </a:blip>
          <a:stretch>
            <a:fillRect/>
          </a:stretch>
        </p:blipFill>
        <p:spPr>
          <a:xfrm>
            <a:off x="319188" y="1348450"/>
            <a:ext cx="8505625" cy="260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1"/>
          <p:cNvSpPr txBox="1"/>
          <p:nvPr>
            <p:ph type="title"/>
          </p:nvPr>
        </p:nvSpPr>
        <p:spPr>
          <a:xfrm>
            <a:off x="720000" y="2274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Service</a:t>
            </a:r>
            <a:endParaRPr sz="2800"/>
          </a:p>
        </p:txBody>
      </p:sp>
      <p:pic>
        <p:nvPicPr>
          <p:cNvPr id="453" name="Google Shape;453;p41"/>
          <p:cNvPicPr preferRelativeResize="0"/>
          <p:nvPr/>
        </p:nvPicPr>
        <p:blipFill>
          <a:blip r:embed="rId3">
            <a:alphaModFix/>
          </a:blip>
          <a:stretch>
            <a:fillRect/>
          </a:stretch>
        </p:blipFill>
        <p:spPr>
          <a:xfrm>
            <a:off x="1113375" y="732075"/>
            <a:ext cx="7310613" cy="403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ph type="title"/>
          </p:nvPr>
        </p:nvSpPr>
        <p:spPr>
          <a:xfrm>
            <a:off x="661200" y="3357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Overall Key Trends</a:t>
            </a:r>
            <a:endParaRPr sz="2800"/>
          </a:p>
        </p:txBody>
      </p:sp>
      <p:pic>
        <p:nvPicPr>
          <p:cNvPr id="459" name="Google Shape;459;p42"/>
          <p:cNvPicPr preferRelativeResize="0"/>
          <p:nvPr/>
        </p:nvPicPr>
        <p:blipFill>
          <a:blip r:embed="rId3">
            <a:alphaModFix/>
          </a:blip>
          <a:stretch>
            <a:fillRect/>
          </a:stretch>
        </p:blipFill>
        <p:spPr>
          <a:xfrm>
            <a:off x="293950" y="834850"/>
            <a:ext cx="4144486" cy="3471900"/>
          </a:xfrm>
          <a:prstGeom prst="rect">
            <a:avLst/>
          </a:prstGeom>
          <a:noFill/>
          <a:ln>
            <a:noFill/>
          </a:ln>
        </p:spPr>
      </p:pic>
      <p:pic>
        <p:nvPicPr>
          <p:cNvPr id="460" name="Google Shape;460;p42"/>
          <p:cNvPicPr preferRelativeResize="0"/>
          <p:nvPr/>
        </p:nvPicPr>
        <p:blipFill>
          <a:blip r:embed="rId4">
            <a:alphaModFix/>
          </a:blip>
          <a:stretch>
            <a:fillRect/>
          </a:stretch>
        </p:blipFill>
        <p:spPr>
          <a:xfrm>
            <a:off x="4723125" y="834850"/>
            <a:ext cx="4047675" cy="347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720000" y="2687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Future Look</a:t>
            </a:r>
            <a:endParaRPr sz="2800"/>
          </a:p>
        </p:txBody>
      </p:sp>
      <p:sp>
        <p:nvSpPr>
          <p:cNvPr id="466" name="Google Shape;466;p43"/>
          <p:cNvSpPr txBox="1"/>
          <p:nvPr>
            <p:ph idx="4294967295" type="body"/>
          </p:nvPr>
        </p:nvSpPr>
        <p:spPr>
          <a:xfrm>
            <a:off x="65250" y="709125"/>
            <a:ext cx="9013500" cy="4081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Predictive Models</a:t>
            </a:r>
            <a:r>
              <a:rPr lang="en" sz="1800">
                <a:solidFill>
                  <a:srgbClr val="5C5948"/>
                </a:solidFill>
              </a:rPr>
              <a:t>: Use machine learning to predict trends in skills, salaries to anticipate emerging challenges</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Real-Time Data:</a:t>
            </a:r>
            <a:r>
              <a:rPr lang="en" sz="1800">
                <a:solidFill>
                  <a:srgbClr val="5C5948"/>
                </a:solidFill>
              </a:rPr>
              <a:t> Integrate data from platforms such as LinkedIn and Glassdoor etc to take actionable insights at the right time</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Demographic Analysis</a:t>
            </a:r>
            <a:r>
              <a:rPr lang="en" sz="1800">
                <a:solidFill>
                  <a:srgbClr val="5C5948"/>
                </a:solidFill>
              </a:rPr>
              <a:t>: Analyze trends in gender, race, and age to address equity to encourage workforce diversity and inclusion.</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Emerging Technologies</a:t>
            </a:r>
            <a:r>
              <a:rPr lang="en" sz="1800">
                <a:solidFill>
                  <a:srgbClr val="5C5948"/>
                </a:solidFill>
              </a:rPr>
              <a:t>: Assess AI, blockchain, and automation impacts. To generate future-proof workforce insights.</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Policy Recommendations</a:t>
            </a:r>
            <a:r>
              <a:rPr lang="en" sz="1800">
                <a:solidFill>
                  <a:srgbClr val="5C5948"/>
                </a:solidFill>
              </a:rPr>
              <a:t>: Propose ways to address skill gaps and lifelong learning to create a resilient and adaptable workforce.</a:t>
            </a:r>
            <a:endParaRPr sz="1800">
              <a:solidFill>
                <a:srgbClr val="5C5948"/>
              </a:solidFill>
            </a:endParaRPr>
          </a:p>
          <a:p>
            <a:pPr indent="0" lvl="0" marL="457200" rtl="0" algn="l">
              <a:lnSpc>
                <a:spcPct val="150000"/>
              </a:lnSpc>
              <a:spcBef>
                <a:spcPts val="1600"/>
              </a:spcBef>
              <a:spcAft>
                <a:spcPts val="0"/>
              </a:spcAft>
              <a:buNone/>
            </a:pPr>
            <a:r>
              <a:t/>
            </a:r>
            <a:endParaRPr sz="1800">
              <a:solidFill>
                <a:srgbClr val="5C5948"/>
              </a:solidFill>
            </a:endParaRPr>
          </a:p>
          <a:p>
            <a:pPr indent="0" lvl="0" marL="0" rtl="0" algn="l">
              <a:spcBef>
                <a:spcPts val="1600"/>
              </a:spcBef>
              <a:spcAft>
                <a:spcPts val="0"/>
              </a:spcAft>
              <a:buSzPts val="605"/>
              <a:buNone/>
            </a:pPr>
            <a:r>
              <a:t/>
            </a:r>
            <a:endParaRPr>
              <a:solidFill>
                <a:srgbClr val="5C5948"/>
              </a:solidFill>
            </a:endParaRPr>
          </a:p>
          <a:p>
            <a:pPr indent="0" lvl="0" marL="0" rtl="0" algn="l">
              <a:spcBef>
                <a:spcPts val="1600"/>
              </a:spcBef>
              <a:spcAft>
                <a:spcPts val="0"/>
              </a:spcAft>
              <a:buSzPts val="605"/>
              <a:buNone/>
            </a:pPr>
            <a:r>
              <a:t/>
            </a:r>
            <a:endParaRPr>
              <a:solidFill>
                <a:srgbClr val="5C5948"/>
              </a:solidFill>
            </a:endParaRPr>
          </a:p>
          <a:p>
            <a:pPr indent="0" lvl="0" marL="0" rtl="0" algn="l">
              <a:spcBef>
                <a:spcPts val="1600"/>
              </a:spcBef>
              <a:spcAft>
                <a:spcPts val="0"/>
              </a:spcAft>
              <a:buSzPts val="605"/>
              <a:buNone/>
            </a:pPr>
            <a:r>
              <a:t/>
            </a:r>
            <a:endParaRPr>
              <a:solidFill>
                <a:srgbClr val="5C5948"/>
              </a:solidFill>
            </a:endParaRPr>
          </a:p>
          <a:p>
            <a:pPr indent="0" lvl="0" marL="0" rtl="0" algn="l">
              <a:lnSpc>
                <a:spcPct val="105000"/>
              </a:lnSpc>
              <a:spcBef>
                <a:spcPts val="1600"/>
              </a:spcBef>
              <a:spcAft>
                <a:spcPts val="1600"/>
              </a:spcAft>
              <a:buSzPts val="605"/>
              <a:buNone/>
            </a:pPr>
            <a:r>
              <a:t/>
            </a:r>
            <a:endParaRPr sz="2090">
              <a:solidFill>
                <a:srgbClr val="5C5948"/>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idx="4294967295" type="title"/>
          </p:nvPr>
        </p:nvSpPr>
        <p:spPr>
          <a:xfrm>
            <a:off x="280800" y="418575"/>
            <a:ext cx="851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Understanding and Formulation</a:t>
            </a:r>
            <a:endParaRPr/>
          </a:p>
        </p:txBody>
      </p:sp>
      <p:sp>
        <p:nvSpPr>
          <p:cNvPr id="362" name="Google Shape;362;p27"/>
          <p:cNvSpPr txBox="1"/>
          <p:nvPr>
            <p:ph idx="4294967295" type="body"/>
          </p:nvPr>
        </p:nvSpPr>
        <p:spPr>
          <a:xfrm>
            <a:off x="280800" y="1446875"/>
            <a:ext cx="8582400" cy="3002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The U.S. job market has changed significantly in the past decade</a:t>
            </a:r>
            <a:endParaRPr sz="1800"/>
          </a:p>
          <a:p>
            <a:pPr indent="-342900" lvl="0" marL="457200" rtl="0" algn="l">
              <a:lnSpc>
                <a:spcPct val="150000"/>
              </a:lnSpc>
              <a:spcBef>
                <a:spcPts val="0"/>
              </a:spcBef>
              <a:spcAft>
                <a:spcPts val="0"/>
              </a:spcAft>
              <a:buSzPts val="1800"/>
              <a:buChar char="●"/>
            </a:pPr>
            <a:r>
              <a:rPr lang="en" sz="1800"/>
              <a:t>Economic, technological, and workforce shifts are the main drivers of change</a:t>
            </a:r>
            <a:endParaRPr sz="1800"/>
          </a:p>
          <a:p>
            <a:pPr indent="-342900" lvl="0" marL="457200" rtl="0" algn="l">
              <a:lnSpc>
                <a:spcPct val="150000"/>
              </a:lnSpc>
              <a:spcBef>
                <a:spcPts val="0"/>
              </a:spcBef>
              <a:spcAft>
                <a:spcPts val="0"/>
              </a:spcAft>
              <a:buSzPts val="1800"/>
              <a:buChar char="●"/>
            </a:pPr>
            <a:r>
              <a:rPr lang="en" sz="1800"/>
              <a:t>These changes affect job roles, required skills, and employment models</a:t>
            </a:r>
            <a:endParaRPr sz="1800"/>
          </a:p>
          <a:p>
            <a:pPr indent="-342900" lvl="0" marL="457200" rtl="0" algn="l">
              <a:lnSpc>
                <a:spcPct val="150000"/>
              </a:lnSpc>
              <a:spcBef>
                <a:spcPts val="0"/>
              </a:spcBef>
              <a:spcAft>
                <a:spcPts val="0"/>
              </a:spcAft>
              <a:buSzPts val="1800"/>
              <a:buChar char="●"/>
            </a:pPr>
            <a:r>
              <a:rPr lang="en" sz="1800"/>
              <a:t>Understanding these trends is key to predicting future job market patterns</a:t>
            </a:r>
            <a:endParaRPr sz="1800"/>
          </a:p>
          <a:p>
            <a:pPr indent="0" lvl="0" marL="0" rtl="0" algn="l">
              <a:spcBef>
                <a:spcPts val="1600"/>
              </a:spcBef>
              <a:spcAft>
                <a:spcPts val="0"/>
              </a:spcAft>
              <a:buSzPts val="605"/>
              <a:buNone/>
            </a:pPr>
            <a:r>
              <a:t/>
            </a:r>
            <a:endParaRPr/>
          </a:p>
          <a:p>
            <a:pPr indent="0" lvl="0" marL="0" rtl="0" algn="l">
              <a:spcBef>
                <a:spcPts val="1600"/>
              </a:spcBef>
              <a:spcAft>
                <a:spcPts val="0"/>
              </a:spcAft>
              <a:buSzPts val="605"/>
              <a:buNone/>
            </a:pPr>
            <a:r>
              <a:t/>
            </a:r>
            <a:endParaRPr/>
          </a:p>
          <a:p>
            <a:pPr indent="0" lvl="0" marL="0" rtl="0" algn="l">
              <a:spcBef>
                <a:spcPts val="1600"/>
              </a:spcBef>
              <a:spcAft>
                <a:spcPts val="0"/>
              </a:spcAft>
              <a:buSzPts val="605"/>
              <a:buNone/>
            </a:pPr>
            <a:r>
              <a:t/>
            </a:r>
            <a:endParaRPr/>
          </a:p>
          <a:p>
            <a:pPr indent="0" lvl="0" marL="0" rtl="0" algn="l">
              <a:lnSpc>
                <a:spcPct val="105000"/>
              </a:lnSpc>
              <a:spcBef>
                <a:spcPts val="1600"/>
              </a:spcBef>
              <a:spcAft>
                <a:spcPts val="1600"/>
              </a:spcAft>
              <a:buSzPts val="605"/>
              <a:buNone/>
            </a:pPr>
            <a:r>
              <a:t/>
            </a:r>
            <a:endParaRPr sz="209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 &amp; Scope</a:t>
            </a:r>
            <a:endParaRPr/>
          </a:p>
        </p:txBody>
      </p:sp>
      <p:sp>
        <p:nvSpPr>
          <p:cNvPr id="368" name="Google Shape;368;p28"/>
          <p:cNvSpPr txBox="1"/>
          <p:nvPr>
            <p:ph idx="2" type="subTitle"/>
          </p:nvPr>
        </p:nvSpPr>
        <p:spPr>
          <a:xfrm>
            <a:off x="598700" y="1666171"/>
            <a:ext cx="3820500" cy="3049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200"/>
              </a:spcBef>
              <a:spcAft>
                <a:spcPts val="0"/>
              </a:spcAft>
              <a:buClr>
                <a:srgbClr val="000000"/>
              </a:buClr>
              <a:buSzPts val="1400"/>
              <a:buChar char="●"/>
            </a:pPr>
            <a:r>
              <a:rPr lang="en">
                <a:solidFill>
                  <a:srgbClr val="000000"/>
                </a:solidFill>
              </a:rPr>
              <a:t>Provide a comprehensive analysis of the U.S. job market over the past 10 years</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lang="en">
                <a:solidFill>
                  <a:srgbClr val="000000"/>
                </a:solidFill>
              </a:rPr>
              <a:t>Understand the impacts of</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E</a:t>
            </a:r>
            <a:r>
              <a:rPr lang="en">
                <a:solidFill>
                  <a:srgbClr val="000000"/>
                </a:solidFill>
              </a:rPr>
              <a:t>conomic shifts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Technological advancements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Workforce preferences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Workforce demographics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Growing industry demands</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lang="en">
                <a:solidFill>
                  <a:srgbClr val="000000"/>
                </a:solidFill>
              </a:rPr>
              <a:t>Offer insights into future employment trends and opportunities</a:t>
            </a:r>
            <a:endParaRPr>
              <a:solidFill>
                <a:srgbClr val="000000"/>
              </a:solidFill>
            </a:endParaRPr>
          </a:p>
          <a:p>
            <a:pPr indent="0" lvl="0" marL="0" rtl="0" algn="l">
              <a:spcBef>
                <a:spcPts val="200"/>
              </a:spcBef>
              <a:spcAft>
                <a:spcPts val="0"/>
              </a:spcAft>
              <a:buNone/>
            </a:pPr>
            <a:r>
              <a:t/>
            </a:r>
            <a:endParaRPr/>
          </a:p>
        </p:txBody>
      </p:sp>
      <p:sp>
        <p:nvSpPr>
          <p:cNvPr id="369" name="Google Shape;369;p28"/>
          <p:cNvSpPr txBox="1"/>
          <p:nvPr>
            <p:ph idx="7" type="subTitle"/>
          </p:nvPr>
        </p:nvSpPr>
        <p:spPr>
          <a:xfrm>
            <a:off x="598700" y="1071150"/>
            <a:ext cx="3820500" cy="59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800">
                <a:latin typeface="Montserrat"/>
                <a:ea typeface="Montserrat"/>
                <a:cs typeface="Montserrat"/>
                <a:sym typeface="Montserrat"/>
              </a:rPr>
              <a:t>Objective</a:t>
            </a:r>
            <a:endParaRPr b="1"/>
          </a:p>
        </p:txBody>
      </p:sp>
      <p:sp>
        <p:nvSpPr>
          <p:cNvPr id="370" name="Google Shape;370;p28"/>
          <p:cNvSpPr txBox="1"/>
          <p:nvPr>
            <p:ph idx="2" type="subTitle"/>
          </p:nvPr>
        </p:nvSpPr>
        <p:spPr>
          <a:xfrm>
            <a:off x="4702200" y="1666159"/>
            <a:ext cx="3820500" cy="3049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200"/>
              </a:spcBef>
              <a:spcAft>
                <a:spcPts val="0"/>
              </a:spcAft>
              <a:buClr>
                <a:srgbClr val="000000"/>
              </a:buClr>
              <a:buSzPts val="1400"/>
              <a:buChar char="●"/>
            </a:pPr>
            <a:r>
              <a:rPr lang="en">
                <a:solidFill>
                  <a:srgbClr val="000000"/>
                </a:solidFill>
              </a:rPr>
              <a:t>Focus on industries such as</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Management, Business, Science and Arts</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Natural Resources, Construction &amp; Maintenance</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Production, Transportation &amp; Material moving</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Sales &amp; Office</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Service</a:t>
            </a:r>
            <a:endParaRPr>
              <a:solidFill>
                <a:srgbClr val="000000"/>
              </a:solidFill>
            </a:endParaRPr>
          </a:p>
          <a:p>
            <a:pPr indent="-317500" lvl="0" marL="457200" rtl="0" algn="just">
              <a:lnSpc>
                <a:spcPct val="115000"/>
              </a:lnSpc>
              <a:spcBef>
                <a:spcPts val="200"/>
              </a:spcBef>
              <a:spcAft>
                <a:spcPts val="0"/>
              </a:spcAft>
              <a:buClr>
                <a:srgbClr val="000000"/>
              </a:buClr>
              <a:buSzPts val="1400"/>
              <a:buChar char="●"/>
            </a:pPr>
            <a:r>
              <a:rPr lang="en">
                <a:solidFill>
                  <a:srgbClr val="000000"/>
                </a:solidFill>
              </a:rPr>
              <a:t>Analyze employment growth and shifts in demand across the various industries</a:t>
            </a:r>
            <a:endParaRPr>
              <a:solidFill>
                <a:srgbClr val="000000"/>
              </a:solidFill>
            </a:endParaRPr>
          </a:p>
          <a:p>
            <a:pPr indent="0" lvl="0" marL="0" rtl="0" algn="l">
              <a:spcBef>
                <a:spcPts val="200"/>
              </a:spcBef>
              <a:spcAft>
                <a:spcPts val="0"/>
              </a:spcAft>
              <a:buNone/>
            </a:pPr>
            <a:r>
              <a:t/>
            </a:r>
            <a:endParaRPr>
              <a:solidFill>
                <a:srgbClr val="000000"/>
              </a:solidFill>
            </a:endParaRPr>
          </a:p>
        </p:txBody>
      </p:sp>
      <p:sp>
        <p:nvSpPr>
          <p:cNvPr id="371" name="Google Shape;371;p28"/>
          <p:cNvSpPr txBox="1"/>
          <p:nvPr>
            <p:ph idx="7" type="subTitle"/>
          </p:nvPr>
        </p:nvSpPr>
        <p:spPr>
          <a:xfrm>
            <a:off x="4702200" y="1071138"/>
            <a:ext cx="3820500" cy="59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800">
                <a:latin typeface="Montserrat"/>
                <a:ea typeface="Montserrat"/>
                <a:cs typeface="Montserrat"/>
                <a:sym typeface="Montserrat"/>
              </a:rPr>
              <a:t>Scope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 &amp; Exploration</a:t>
            </a:r>
            <a:endParaRPr/>
          </a:p>
        </p:txBody>
      </p:sp>
      <p:sp>
        <p:nvSpPr>
          <p:cNvPr id="377" name="Google Shape;377;p29"/>
          <p:cNvSpPr txBox="1"/>
          <p:nvPr>
            <p:ph idx="4294967295" type="body"/>
          </p:nvPr>
        </p:nvSpPr>
        <p:spPr>
          <a:xfrm>
            <a:off x="628125" y="1323300"/>
            <a:ext cx="7892700" cy="343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Collected from </a:t>
            </a:r>
            <a:r>
              <a:rPr b="1" lang="en" sz="1500"/>
              <a:t>US Data</a:t>
            </a:r>
            <a:endParaRPr b="1" sz="1500"/>
          </a:p>
          <a:p>
            <a:pPr indent="-317500" lvl="1" marL="914400" rtl="0" algn="l">
              <a:spcBef>
                <a:spcPts val="1600"/>
              </a:spcBef>
              <a:spcAft>
                <a:spcPts val="0"/>
              </a:spcAft>
              <a:buSzPts val="1400"/>
              <a:buChar char="○"/>
            </a:pPr>
            <a:r>
              <a:rPr lang="en"/>
              <a:t>Provides data on employment, demographics, education, healthcare and etc</a:t>
            </a:r>
            <a:endParaRPr/>
          </a:p>
          <a:p>
            <a:pPr indent="-317500" lvl="1" marL="914400" rtl="0" algn="l">
              <a:spcBef>
                <a:spcPts val="1600"/>
              </a:spcBef>
              <a:spcAft>
                <a:spcPts val="0"/>
              </a:spcAft>
              <a:buSzPts val="1400"/>
              <a:buChar char="○"/>
            </a:pPr>
            <a:r>
              <a:rPr lang="en"/>
              <a:t>Aggregates data from trusted U.S. government agencies:</a:t>
            </a:r>
            <a:endParaRPr/>
          </a:p>
          <a:p>
            <a:pPr indent="-317500" lvl="2" marL="1371600" rtl="0" algn="l">
              <a:spcBef>
                <a:spcPts val="1600"/>
              </a:spcBef>
              <a:spcAft>
                <a:spcPts val="0"/>
              </a:spcAft>
              <a:buSzPts val="1400"/>
              <a:buChar char="■"/>
            </a:pPr>
            <a:r>
              <a:rPr lang="en"/>
              <a:t>U.S. Census Bureau, Bureau of Labor Statistics and Federal Reserve</a:t>
            </a:r>
            <a:endParaRPr/>
          </a:p>
          <a:p>
            <a:pPr indent="-317500" lvl="1" marL="914400" rtl="0" algn="l">
              <a:spcBef>
                <a:spcPts val="1600"/>
              </a:spcBef>
              <a:spcAft>
                <a:spcPts val="0"/>
              </a:spcAft>
              <a:buSzPts val="1400"/>
              <a:buChar char="○"/>
            </a:pPr>
            <a:r>
              <a:rPr lang="en"/>
              <a:t>Data accessibility: Free and open access to a wide range of datasets</a:t>
            </a:r>
            <a:endParaRPr/>
          </a:p>
          <a:p>
            <a:pPr indent="-317500" lvl="1" marL="914400" rtl="0" algn="l">
              <a:spcBef>
                <a:spcPts val="1600"/>
              </a:spcBef>
              <a:spcAft>
                <a:spcPts val="0"/>
              </a:spcAft>
              <a:buSzPts val="1400"/>
              <a:buChar char="○"/>
            </a:pPr>
            <a:r>
              <a:rPr lang="en"/>
              <a:t>Regularly updated; with quarterly and annual updates</a:t>
            </a:r>
            <a:endParaRPr/>
          </a:p>
          <a:p>
            <a:pPr indent="0" lvl="0" marL="0" rtl="0" algn="l">
              <a:spcBef>
                <a:spcPts val="1600"/>
              </a:spcBef>
              <a:spcAft>
                <a:spcPts val="0"/>
              </a:spcAft>
              <a:buSzPts val="605"/>
              <a:buNone/>
            </a:pPr>
            <a:r>
              <a:t/>
            </a:r>
            <a:endParaRPr/>
          </a:p>
          <a:p>
            <a:pPr indent="0" lvl="0" marL="0" rtl="0" algn="l">
              <a:spcBef>
                <a:spcPts val="1600"/>
              </a:spcBef>
              <a:spcAft>
                <a:spcPts val="0"/>
              </a:spcAft>
              <a:buSzPts val="605"/>
              <a:buNone/>
            </a:pPr>
            <a:r>
              <a:t/>
            </a:r>
            <a:endParaRPr/>
          </a:p>
          <a:p>
            <a:pPr indent="0" lvl="0" marL="0" rtl="0" algn="l">
              <a:lnSpc>
                <a:spcPct val="105000"/>
              </a:lnSpc>
              <a:spcBef>
                <a:spcPts val="1600"/>
              </a:spcBef>
              <a:spcAft>
                <a:spcPts val="1600"/>
              </a:spcAft>
              <a:buSzPts val="605"/>
              <a:buNone/>
            </a:pPr>
            <a:r>
              <a:t/>
            </a:r>
            <a:endParaRPr sz="209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30"/>
          <p:cNvPicPr preferRelativeResize="0"/>
          <p:nvPr/>
        </p:nvPicPr>
        <p:blipFill>
          <a:blip r:embed="rId3">
            <a:alphaModFix/>
          </a:blip>
          <a:stretch>
            <a:fillRect/>
          </a:stretch>
        </p:blipFill>
        <p:spPr>
          <a:xfrm>
            <a:off x="283750" y="2023500"/>
            <a:ext cx="3747100" cy="2433175"/>
          </a:xfrm>
          <a:prstGeom prst="rect">
            <a:avLst/>
          </a:prstGeom>
          <a:noFill/>
          <a:ln>
            <a:noFill/>
          </a:ln>
        </p:spPr>
      </p:pic>
      <p:sp>
        <p:nvSpPr>
          <p:cNvPr id="383" name="Google Shape;383;p30"/>
          <p:cNvSpPr txBox="1"/>
          <p:nvPr/>
        </p:nvSpPr>
        <p:spPr>
          <a:xfrm>
            <a:off x="682800" y="1144250"/>
            <a:ext cx="77784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1600"/>
              </a:spcAft>
              <a:buClr>
                <a:schemeClr val="dk1"/>
              </a:buClr>
              <a:buSzPts val="1500"/>
              <a:buFont typeface="Questrial"/>
              <a:buChar char="●"/>
            </a:pPr>
            <a:r>
              <a:rPr lang="en" sz="1500">
                <a:solidFill>
                  <a:schemeClr val="dk1"/>
                </a:solidFill>
                <a:latin typeface="Questrial"/>
                <a:ea typeface="Questrial"/>
                <a:cs typeface="Questrial"/>
                <a:sym typeface="Questrial"/>
              </a:rPr>
              <a:t>The source data was almost cleaned so the focus was on integration using Python</a:t>
            </a:r>
            <a:endParaRPr/>
          </a:p>
        </p:txBody>
      </p:sp>
      <p:sp>
        <p:nvSpPr>
          <p:cNvPr id="384" name="Google Shape;384;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Processing</a:t>
            </a:r>
            <a:endParaRPr/>
          </a:p>
        </p:txBody>
      </p:sp>
      <p:pic>
        <p:nvPicPr>
          <p:cNvPr id="385" name="Google Shape;385;p30"/>
          <p:cNvPicPr preferRelativeResize="0"/>
          <p:nvPr/>
        </p:nvPicPr>
        <p:blipFill>
          <a:blip r:embed="rId4">
            <a:alphaModFix/>
          </a:blip>
          <a:stretch>
            <a:fillRect/>
          </a:stretch>
        </p:blipFill>
        <p:spPr>
          <a:xfrm>
            <a:off x="4120525" y="2023500"/>
            <a:ext cx="4808349" cy="243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880950" y="230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State and Unemployment Rate </a:t>
            </a:r>
            <a:endParaRPr sz="2200"/>
          </a:p>
        </p:txBody>
      </p:sp>
      <p:pic>
        <p:nvPicPr>
          <p:cNvPr id="391" name="Google Shape;391;p31"/>
          <p:cNvPicPr preferRelativeResize="0"/>
          <p:nvPr/>
        </p:nvPicPr>
        <p:blipFill>
          <a:blip r:embed="rId3">
            <a:alphaModFix/>
          </a:blip>
          <a:stretch>
            <a:fillRect/>
          </a:stretch>
        </p:blipFill>
        <p:spPr>
          <a:xfrm>
            <a:off x="2048175" y="699850"/>
            <a:ext cx="4755375" cy="420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2"/>
          <p:cNvPicPr preferRelativeResize="0"/>
          <p:nvPr/>
        </p:nvPicPr>
        <p:blipFill>
          <a:blip r:embed="rId3">
            <a:alphaModFix/>
          </a:blip>
          <a:stretch>
            <a:fillRect/>
          </a:stretch>
        </p:blipFill>
        <p:spPr>
          <a:xfrm>
            <a:off x="1847025" y="607950"/>
            <a:ext cx="4814750" cy="2561025"/>
          </a:xfrm>
          <a:prstGeom prst="rect">
            <a:avLst/>
          </a:prstGeom>
          <a:noFill/>
          <a:ln>
            <a:noFill/>
          </a:ln>
        </p:spPr>
      </p:pic>
      <p:sp>
        <p:nvSpPr>
          <p:cNvPr id="397" name="Google Shape;397;p32"/>
          <p:cNvSpPr txBox="1"/>
          <p:nvPr/>
        </p:nvSpPr>
        <p:spPr>
          <a:xfrm>
            <a:off x="338000" y="3321225"/>
            <a:ext cx="8582400" cy="1190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Questrial"/>
              <a:buChar char="●"/>
            </a:pPr>
            <a:r>
              <a:rPr lang="en" sz="2000">
                <a:solidFill>
                  <a:schemeClr val="dk1"/>
                </a:solidFill>
                <a:latin typeface="Questrial"/>
                <a:ea typeface="Questrial"/>
                <a:cs typeface="Questrial"/>
                <a:sym typeface="Questrial"/>
              </a:rPr>
              <a:t> The graph shows that males have a higher average wage compared to females. </a:t>
            </a:r>
            <a:endParaRPr sz="2000">
              <a:solidFill>
                <a:schemeClr val="dk1"/>
              </a:solidFill>
              <a:latin typeface="Questrial"/>
              <a:ea typeface="Questrial"/>
              <a:cs typeface="Questrial"/>
              <a:sym typeface="Questrial"/>
            </a:endParaRPr>
          </a:p>
          <a:p>
            <a:pPr indent="-355600" lvl="0" marL="457200" rtl="0" algn="l">
              <a:spcBef>
                <a:spcPts val="0"/>
              </a:spcBef>
              <a:spcAft>
                <a:spcPts val="0"/>
              </a:spcAft>
              <a:buClr>
                <a:schemeClr val="dk1"/>
              </a:buClr>
              <a:buSzPts val="2000"/>
              <a:buFont typeface="Questrial"/>
              <a:buChar char="●"/>
            </a:pPr>
            <a:r>
              <a:rPr lang="en" sz="2000">
                <a:solidFill>
                  <a:schemeClr val="dk1"/>
                </a:solidFill>
                <a:latin typeface="Questrial"/>
                <a:ea typeface="Questrial"/>
                <a:cs typeface="Questrial"/>
                <a:sym typeface="Questrial"/>
              </a:rPr>
              <a:t>The bar lengths indicate a visible wage gap, highlighting gender-based disparities in earnings.</a:t>
            </a:r>
            <a:endParaRPr sz="2000">
              <a:solidFill>
                <a:schemeClr val="dk1"/>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3"/>
          <p:cNvPicPr preferRelativeResize="0"/>
          <p:nvPr/>
        </p:nvPicPr>
        <p:blipFill>
          <a:blip r:embed="rId3">
            <a:alphaModFix/>
          </a:blip>
          <a:stretch>
            <a:fillRect/>
          </a:stretch>
        </p:blipFill>
        <p:spPr>
          <a:xfrm>
            <a:off x="575402" y="734775"/>
            <a:ext cx="8315125" cy="362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720000" y="43037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Management, Business, Science &amp; Art</a:t>
            </a:r>
            <a:endParaRPr/>
          </a:p>
        </p:txBody>
      </p:sp>
      <p:pic>
        <p:nvPicPr>
          <p:cNvPr id="408" name="Google Shape;408;p34"/>
          <p:cNvPicPr preferRelativeResize="0"/>
          <p:nvPr/>
        </p:nvPicPr>
        <p:blipFill>
          <a:blip r:embed="rId3">
            <a:alphaModFix/>
          </a:blip>
          <a:stretch>
            <a:fillRect/>
          </a:stretch>
        </p:blipFill>
        <p:spPr>
          <a:xfrm>
            <a:off x="338138" y="1003075"/>
            <a:ext cx="8467725" cy="331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Conference Style Presentation By Slidesgo">
  <a:themeElements>
    <a:clrScheme name="Simple Light">
      <a:dk1>
        <a:srgbClr val="5C5948"/>
      </a:dk1>
      <a:lt1>
        <a:srgbClr val="FFFFFF"/>
      </a:lt1>
      <a:dk2>
        <a:srgbClr val="C0B39D"/>
      </a:dk2>
      <a:lt2>
        <a:srgbClr val="C1BFA8"/>
      </a:lt2>
      <a:accent1>
        <a:srgbClr val="CEC2C0"/>
      </a:accent1>
      <a:accent2>
        <a:srgbClr val="E0CC97"/>
      </a:accent2>
      <a:accent3>
        <a:srgbClr val="FFFFFF"/>
      </a:accent3>
      <a:accent4>
        <a:srgbClr val="FFFFFF"/>
      </a:accent4>
      <a:accent5>
        <a:srgbClr val="FFFFFF"/>
      </a:accent5>
      <a:accent6>
        <a:srgbClr val="FFFFFF"/>
      </a:accent6>
      <a:hlink>
        <a:srgbClr val="5C59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